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**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6482AA"/>
                </a:solidFill>
                <a:latin typeface="Segoe UI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Introduction to Simple Test Presentations**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Purpose:  Demonstrate a basic presentation structure.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Key Features: Clear titles, concise bullet points, and relevant visuals.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Benefits: Easy to create, understand, and adapt for various topics.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Target Audience:  Suitable for a general audience with varying levels of familiarity with the subject matter.</a:t>
            </a:r>
          </a:p>
        </p:txBody>
      </p:sp>
      <p:pic>
        <p:nvPicPr>
          <p:cNvPr id="4" name="Picture 3" descr="tmpdczqjff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Key Components of a Test Presentation**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Content:  Focus on delivering a clear message with supporting evidence.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Structure:  Organize information logically using headings, subheadings, and bullet points.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Visuals:  Use images, charts, and graphs to enhance understanding and engagement.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Delivery:  Practice a confident and engaging presentation style.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Best Practices for Effective Presentations**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Keep it Simple: Avoid overwhelming the audience with too much information.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Use Visuals Wisely:  Select visuals that support the message and enhance clarity.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Practice Makes Perfect: Rehearse the presentation to ensure smooth delivery.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Engage the Audience:  Maintain eye contact and encourage interaction.</a:t>
            </a:r>
          </a:p>
        </p:txBody>
      </p:sp>
      <p:pic>
        <p:nvPicPr>
          <p:cNvPr id="4" name="Picture 3" descr="tmp6jp4jtq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Business Process Flow</a:t>
            </a:r>
          </a:p>
        </p:txBody>
      </p:sp>
      <p:pic>
        <p:nvPicPr>
          <p:cNvPr id="3" name="Picture 2" descr="tmpezj9uwj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6400800" cy="40325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