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DFB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FF5733"/>
                </a:solidFill>
                <a:latin typeface="Arial"/>
              </a:defRPr>
            </a:pPr>
            <a:r>
              <a:t>Unleash Your Creativity with Brother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Empowering creativity and innovation for over a century.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DFB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FF5733"/>
                </a:solidFill>
                <a:latin typeface="Arial"/>
              </a:defRPr>
            </a:pPr>
            <a:r>
              <a:t>Seamless Printing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High-quality printers for every need: from compact home printers to robust business solutions.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Innovative inkjet and laser technologies for vibrant prints and crisp documents.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Wireless connectivity for effortless printing from any device.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Eco-friendly features and sustainable practices.</a:t>
            </a:r>
          </a:p>
        </p:txBody>
      </p:sp>
      <p:pic>
        <p:nvPicPr>
          <p:cNvPr id="4" name="Picture 3" descr="tmpjpsspxy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DFB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FF5733"/>
                </a:solidFill>
                <a:latin typeface="Arial"/>
              </a:defRPr>
            </a:pPr>
            <a:r>
              <a:t>Beyond Printing: Explore the Possibilities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Sewing and embroidery machines that ignite your imagination.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Crafting personalized creations with ease and precision.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Labeling and organizing solutions for home and office efficiency.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Industrial solutions powering businesses worldwide.</a:t>
            </a:r>
          </a:p>
        </p:txBody>
      </p:sp>
      <p:pic>
        <p:nvPicPr>
          <p:cNvPr id="4" name="Picture 3" descr="tmpjde14kq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DFB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FF5733"/>
                </a:solidFill>
                <a:latin typeface="Arial"/>
              </a:defRPr>
            </a:pPr>
            <a:r>
              <a:t>Connecting You to What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Mobile printing and scanning solutions for on-the-go productivity.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Cloud-based services for seamless document management.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User-friendly interfaces and intuitive software for a streamlined experience.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Dedicated customer support and resources to empower your success.</a:t>
            </a:r>
          </a:p>
        </p:txBody>
      </p:sp>
      <p:pic>
        <p:nvPicPr>
          <p:cNvPr id="4" name="Picture 3" descr="tmptu10ul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8F0"/>
            </a:gs>
            <a:gs pos="100000">
              <a:srgbClr val="FFDFB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FF5733"/>
                </a:solidFill>
                <a:latin typeface="Arial"/>
              </a:defRPr>
            </a:pPr>
            <a:r>
              <a:t>Innovate. Create. Inspire. with Brother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Brother: a partner in your creative journey.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Empowering individuals and businesses to achieve their full potential.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Embracing innovation and pushing the boundaries of technology.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FFA500"/>
                </a:solidFill>
                <a:latin typeface="Arial"/>
              </a:defRPr>
            </a:pPr>
            <a:r>
              <a:t>Join the Brother community and discover a world of possibilities.</a:t>
            </a:r>
          </a:p>
        </p:txBody>
      </p:sp>
      <p:pic>
        <p:nvPicPr>
          <p:cNvPr id="4" name="Picture 3" descr="tmpou50ub5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