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Bro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is a powerful open-source network security monitor.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How Bro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passively monitors network traffic, capturing packets for analysis.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It uses a combination of signature-based detection and anomaly detection.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generates logs and alerts based on predefined rules and observed anomalies.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These logs can be used for incident response, forensics, and long-term trend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Benefits of Using Bro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Comprehensive Network Visibility:  Provides detailed insights into all network activity.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Proactive Threat Detection: Identifies both known and unknown threats.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Customizable Analysis:  Allows tailoring of analysis to specific needs.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Powerful Scripting Language: Enables automation and integration with other tools.</a:t>
            </a:r>
          </a:p>
        </p:txBody>
      </p:sp>
      <p:pic>
        <p:nvPicPr>
          <p:cNvPr id="4" name="Picture 3" descr="tmp81qo7b_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Getting Started with Bro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Download the latest version of Bro from the official website.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Install Bro on a dedicated monitoring system.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Configure Bro to monitor the desired network interface.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Customize Bro scripts and rules for specific security needs.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Explore the extensive documentation and community resources.</a:t>
            </a:r>
          </a:p>
        </p:txBody>
      </p:sp>
      <p:pic>
        <p:nvPicPr>
          <p:cNvPr id="4" name="Picture 3" descr="tmp409i7uj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