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6FA"/>
            </a:gs>
            <a:gs pos="100000">
              <a:srgbClr val="C5CAE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3F51B5"/>
                </a:solidFill>
                <a:latin typeface="Arial"/>
              </a:defRPr>
            </a:pPr>
            <a:r>
              <a:t>Introduction to the Software Development Lifecycle (SDLC)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SDLC is a structured process for planning, creating, testing, and deploying software systems.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6FA"/>
            </a:gs>
            <a:gs pos="100000">
              <a:srgbClr val="C5CAE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F51B5"/>
                </a:solidFill>
                <a:latin typeface="Arial"/>
              </a:defRPr>
            </a:pPr>
            <a:r>
              <a:t>Common SDLC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Waterfall: A linear, sequential approach with distinct phases.  Suitable for projects with stable requirements.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Agile: An iterative and incremental approach emphasizing flexibility and collaboration. Ideal for projects with evolving requirements.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DevOps: Integrates development and operations, focusing on automation and continuous delivery.  Promotes faster releases and improved collaboration.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Spiral: Combines elements of Waterfall and iterative models, incorporating risk assessment at each stage.  Suitable for complex projects with high risk.</a:t>
            </a:r>
          </a:p>
        </p:txBody>
      </p:sp>
      <p:pic>
        <p:nvPicPr>
          <p:cNvPr id="4" name="Picture 3" descr="tmpexw2gqa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30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6FA"/>
            </a:gs>
            <a:gs pos="100000">
              <a:srgbClr val="C5CAE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F51B5"/>
                </a:solidFill>
                <a:latin typeface="Arial"/>
              </a:defRPr>
            </a:pPr>
            <a:r>
              <a:t>The Waterfall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Requirements: Gathering and documenting all project requirements.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Design: Defining the software architecture, user interface, and database design.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Implementation: Writing the code and building the software.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Testing: Verifying the software functionality and identifying defects.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Deployment: Releasing the software to end-users.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Maintenance: Providing ongoing support and updates.</a:t>
            </a:r>
          </a:p>
        </p:txBody>
      </p:sp>
      <p:pic>
        <p:nvPicPr>
          <p:cNvPr id="4" name="Picture 3" descr="tmpxufcumt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6FA"/>
            </a:gs>
            <a:gs pos="100000">
              <a:srgbClr val="C5CAE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F51B5"/>
                </a:solidFill>
                <a:latin typeface="Arial"/>
              </a:defRPr>
            </a:pPr>
            <a:r>
              <a:t>The Agile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Sprints: Short, time-boxed iterations focused on delivering specific features.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Continuous Integration: Regularly integrating code changes and performing automated tests.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Collaboration: Emphasizes close collaboration between developers, testers, and stakeholders.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Flexibility: Adapts to changing requirements throughout the development process.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Feedback: Regularly gathers feedback from stakeholders to ensure alignment with project goals.</a:t>
            </a:r>
          </a:p>
        </p:txBody>
      </p:sp>
      <p:pic>
        <p:nvPicPr>
          <p:cNvPr id="4" name="Picture 3" descr="tmpx31cl_o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371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6FA"/>
            </a:gs>
            <a:gs pos="100000">
              <a:srgbClr val="C5CAE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F51B5"/>
                </a:solidFill>
                <a:latin typeface="Arial"/>
              </a:defRPr>
            </a:pPr>
            <a:r>
              <a:t>Choosing the Right SDLC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Project Size and Complexity:  Waterfall suits simpler, well-defined projects; Agile suits complex, evolving projects.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Team Experience and Skills: Agile requires experienced, self-organizing teams.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Client Involvement: Agile encourages active client participation throughout the process.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Time and Budget Constraints:  Waterfall provides more predictable timelines and budgets, but can be less flexible.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Risk Tolerance: Spiral model is best suited for high-risk projects.</a:t>
            </a:r>
          </a:p>
        </p:txBody>
      </p:sp>
      <p:pic>
        <p:nvPicPr>
          <p:cNvPr id="4" name="Picture 3" descr="tmpd3rc24u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316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