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22573B"/>
                </a:solidFill>
                <a:latin typeface="Lato"/>
              </a:defRPr>
            </a:pPr>
            <a:r>
              <a:t>Machine Learning and the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Machine learning helps analyze environmental data for better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22573B"/>
                </a:solidFill>
                <a:latin typeface="Lato"/>
              </a:defRPr>
            </a:pPr>
            <a:r>
              <a:t>Climate Change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ML models analyze historical climate data to identify patterns and trends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Predicting future climate scenarios helps inform policy and mitigation strategies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Early warning systems for extreme weather events powered by ML save lives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Understanding climate change impact on biodiversity with ML-driven analysis</a:t>
            </a:r>
          </a:p>
        </p:txBody>
      </p:sp>
      <p:pic>
        <p:nvPicPr>
          <p:cNvPr id="4" name="Picture 3" descr="tmpw6uf7ux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22573B"/>
                </a:solidFill>
                <a:latin typeface="Lato"/>
              </a:defRPr>
            </a:pPr>
            <a:r>
              <a:t>Pollution Monitoring and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ML algorithms analyze pollution data from sensors and satellites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Predicting pollution hotspots helps authorities take preventive measures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Optimizing industrial processes with ML reduces emissions and waste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Real-time air quality monitoring informs public health recommendations</a:t>
            </a:r>
          </a:p>
        </p:txBody>
      </p:sp>
      <p:pic>
        <p:nvPicPr>
          <p:cNvPr id="4" name="Picture 3" descr="tmpbwddqsr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77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22573B"/>
                </a:solidFill>
                <a:latin typeface="Lato"/>
              </a:defRPr>
            </a:pPr>
            <a:r>
              <a:t>Wildlife Conservation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ML-powered image recognition identifies and tracks endangered species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Analyzing animal behavior patterns helps understand ecosystem dynamics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Predicting poaching activities enables targeted anti-poaching efforts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Monitoring deforestation with satellite imagery and ML protects habitats</a:t>
            </a:r>
          </a:p>
        </p:txBody>
      </p:sp>
      <p:pic>
        <p:nvPicPr>
          <p:cNvPr id="4" name="Picture 3" descr="tmpwa3cvsl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22573B"/>
                </a:solidFill>
                <a:latin typeface="Lato"/>
              </a:defRPr>
            </a:pPr>
            <a:r>
              <a:t>Resource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Smart agriculture uses ML to optimize water and fertilizer usage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Predicting energy demand helps balance power grids and reduce reliance on fossil fuels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Waste management systems use ML to improve recycling and reduce landfill waste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Optimizing transportation routes with ML reduces fuel consumption and emissions</a:t>
            </a:r>
          </a:p>
        </p:txBody>
      </p:sp>
      <p:pic>
        <p:nvPicPr>
          <p:cNvPr id="4" name="Picture 3" descr="tmpf7sshtn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8F5E9"/>
            </a:gs>
            <a:gs pos="100000">
              <a:srgbClr val="C8E6C9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000" b="1">
                <a:solidFill>
                  <a:srgbClr val="22573B"/>
                </a:solidFill>
                <a:latin typeface="Lato"/>
              </a:defRPr>
            </a:pPr>
            <a:r>
              <a:t>The Future of ML in Environmental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Continued advancements in ML promise even greater environmental benefits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Collaboration between researchers, policymakers, and businesses is crucial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Citizen science initiatives leverage ML to engage the public in environmental monitoring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2C6A54"/>
                </a:solidFill>
                <a:latin typeface="Lato"/>
              </a:defRPr>
            </a:pPr>
            <a:r>
              <a:t>Investing in ML research and development is essential for a sustainable future</a:t>
            </a:r>
          </a:p>
        </p:txBody>
      </p:sp>
      <p:pic>
        <p:nvPicPr>
          <p:cNvPr id="4" name="Picture 3" descr="tmp_8yfw9h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