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NmEumYumlb9iN/7XxoGNWi+0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6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26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8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2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2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  <a:defRPr b="0" i="0" sz="4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rgbClr val="3DAAD2"/>
              </a:gs>
              <a:gs pos="80000">
                <a:schemeClr val="accent4"/>
              </a:gs>
              <a:gs pos="100000">
                <a:schemeClr val="accent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457200" y="1598246"/>
            <a:ext cx="4412419" cy="362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TRABALHO INTERDISCIPLINAR:</a:t>
            </a:r>
            <a:b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APLICAÇÕES WEB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57200" y="4098356"/>
            <a:ext cx="4412417" cy="2283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Nomes: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Leonardo de Oliveira Mudrik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Nilcielen Reis dos Santos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Rafael Santos Euzébio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Renato Soares Cerqueira Lage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Thiago Augusto da Cunha Parreiras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1"/>
          <p:cNvSpPr/>
          <p:nvPr/>
        </p:nvSpPr>
        <p:spPr>
          <a:xfrm>
            <a:off x="11512034" y="1267063"/>
            <a:ext cx="139037" cy="13903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Logotipo, nome da empresa&#10;&#10;Descrição gerada automaticamente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462" y="1405091"/>
            <a:ext cx="4249971" cy="419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11752801" y="1659316"/>
            <a:ext cx="127713" cy="127714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Projeto Interface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" id="188" name="Google Shape;18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885" y="1784805"/>
            <a:ext cx="10537693" cy="439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1074964" y="1156607"/>
            <a:ext cx="10545535" cy="3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DO USUÁRIO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Projeto Interface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ção gerada automaticamente" id="195" name="Google Shape;19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569" y="2437947"/>
            <a:ext cx="5142505" cy="4256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843642" y="1211035"/>
            <a:ext cx="10776857" cy="3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 das Telas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Uma imagem contendo Diagrama&#10;&#10;Descrição gerada automaticamente"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436" y="2474396"/>
            <a:ext cx="5301342" cy="422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1430292" y="1905181"/>
            <a:ext cx="273503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7511142" y="1904999"/>
            <a:ext cx="27350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Projeto Interface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838381" y="1226367"/>
            <a:ext cx="10844892" cy="36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 das Telas</a:t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436" y="2697212"/>
            <a:ext cx="5246916" cy="3545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ela&#10;&#10;Descrição gerada automaticamente"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3829" y="2692642"/>
            <a:ext cx="5056413" cy="35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7218589" y="2083888"/>
            <a:ext cx="398689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Carrinho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1061356" y="2054677"/>
            <a:ext cx="3986892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838200" y="29273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Sistema Ipuc - Telas</a:t>
            </a:r>
            <a:endParaRPr/>
          </a:p>
        </p:txBody>
      </p:sp>
      <p:pic>
        <p:nvPicPr>
          <p:cNvPr descr="telasapp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39570"/>
            <a:ext cx="11158855" cy="481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rgbClr val="3DAAD2"/>
              </a:gs>
              <a:gs pos="80000">
                <a:schemeClr val="accent4"/>
              </a:gs>
              <a:gs pos="100000">
                <a:schemeClr val="accent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14"/>
          <p:cNvSpPr txBox="1"/>
          <p:nvPr>
            <p:ph type="ctrTitle"/>
          </p:nvPr>
        </p:nvSpPr>
        <p:spPr>
          <a:xfrm>
            <a:off x="6613452" y="5175837"/>
            <a:ext cx="4412419" cy="25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11512034" y="1267063"/>
            <a:ext cx="139037" cy="13903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4" name="Google Shape;224;p14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25" name="Google Shape;225;p14"/>
          <p:cNvSpPr/>
          <p:nvPr/>
        </p:nvSpPr>
        <p:spPr>
          <a:xfrm>
            <a:off x="11752801" y="1659316"/>
            <a:ext cx="127713" cy="127714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1070067" y="836100"/>
            <a:ext cx="4375975" cy="3823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ill Sans"/>
              <a:buNone/>
            </a:pPr>
            <a:r>
              <a:rPr lang="en-US" sz="7200">
                <a:solidFill>
                  <a:schemeClr val="lt1"/>
                </a:solidFill>
              </a:rPr>
              <a:t>Criação do Sistema iPuc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33061" y="554152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075643" y="837005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13892" y="1472473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Logotipo&#10;&#10;Descrição gerada automaticamente" id="117" name="Google Shape;11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0654" y="124519"/>
            <a:ext cx="1743075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9" name="Google Shape;119;p2"/>
          <p:cNvSpPr txBox="1"/>
          <p:nvPr/>
        </p:nvSpPr>
        <p:spPr>
          <a:xfrm>
            <a:off x="6096000" y="1268213"/>
            <a:ext cx="5331551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alunos da universidade Puc-Minas, unidade São Gabriel, turno noite, possuem dez minutos de intervalo, mas as filas da lanchonete são longas e demoradas. Muitas pessoas deixam de comprar, pois considerando o volume de clientes da lanchonete não há tempo hábil para efetuar a compra e consumir o lanche entre os horários de intervalo. 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solução, a criação de um software para venda dos lanches da Paçai permitiria que o usuário realizasse a aquisição do lanche de forma simples, rápida e online, sendo a retirada do pedido somente após a notificação do estabelecimento.  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usuários durante as aulas ou durante o deslocamento para faculdade poderiam rapidamente escolher, pagar e acompanhar o pedido e ir até a lanchonete apenas para retirar os produtos. 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br>
              <a:rPr b="1" lang="en-US"/>
            </a:b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Matriz de Alinhamento  (CSD)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descr="Texto&#10;&#10;Descrição gerada automaticamente" id="125" name="Google Shape;12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35" y="1823720"/>
            <a:ext cx="10630535" cy="461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Mapa de Stakeholders 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520" y="1126490"/>
            <a:ext cx="7639685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4512945" y="1832610"/>
            <a:ext cx="414083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Franqueador e Direção da PUC Minas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4871085" y="2547620"/>
            <a:ext cx="342455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 e funcionários da PUC Minas - São Gabriel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5670550" y="3350895"/>
            <a:ext cx="133604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Lanchonete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838200" y="269874"/>
            <a:ext cx="10515600" cy="862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Diagrama de Personas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a, Retângulo&#10;&#10;Descrição gerada automaticamente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284514"/>
            <a:ext cx="2743200" cy="124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236" y="1389289"/>
            <a:ext cx="2514600" cy="34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008" y="1982249"/>
            <a:ext cx="2743200" cy="49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757" y="2801257"/>
            <a:ext cx="2743200" cy="493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144" name="Google Shape;14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6864" y="2661557"/>
            <a:ext cx="2266775" cy="555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Forma&#10;&#10;Descrição gerada automaticamente" id="145" name="Google Shape;14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2757" y="3468007"/>
            <a:ext cx="274320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758" y="3563258"/>
            <a:ext cx="274320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Forma&#10;&#10;Descrição gerada automaticamente" id="147" name="Google Shape;14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2757" y="5032829"/>
            <a:ext cx="274320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8329" y="5244193"/>
            <a:ext cx="2743200" cy="124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53793" y="1355272"/>
            <a:ext cx="2743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76258" y="1132795"/>
            <a:ext cx="2974521" cy="76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4601936" y="2222774"/>
            <a:ext cx="696141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Quais são os objetivos chave da pessoa durante a utilização do serviço? </a:t>
            </a:r>
            <a:b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Agilizar e facilitar a compra de lanche de forma prática, rápida e confortável.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Como devemos tratá-la para que ela se sinta bem?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Informando sobre todas as etapas do processo de compra, e através de notificações mostrar os produtos disponíveis e em promoção. </a:t>
            </a:r>
            <a:b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Quais os tipos de comportamento que deixam essa pessoa feliz?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Comprar e retirar o lanche de forma rápida.</a:t>
            </a:r>
            <a:b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O que deixa essa pessoa furiosa?</a:t>
            </a:r>
            <a:br>
              <a:rPr b="1" i="1"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Processos burocráticos</a:t>
            </a:r>
            <a:r>
              <a:rPr lang="en-US" sz="16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n-US" sz="16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4656364" y="5109100"/>
            <a:ext cx="7015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i="1" sz="1800">
              <a:solidFill>
                <a:srgbClr val="231F2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Mural de Possibilidades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ralpossib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85595"/>
            <a:ext cx="10866120" cy="519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Mapa de Priorização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75" y="1533400"/>
            <a:ext cx="10014151" cy="48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3506755" y="365125"/>
            <a:ext cx="71612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Especificação do Usuário</a:t>
            </a:r>
            <a:endParaRPr/>
          </a:p>
        </p:txBody>
      </p:sp>
      <p:cxnSp>
        <p:nvCxnSpPr>
          <p:cNvPr id="171" name="Google Shape;171;p8"/>
          <p:cNvCxnSpPr/>
          <p:nvPr/>
        </p:nvCxnSpPr>
        <p:spPr>
          <a:xfrm>
            <a:off x="0" y="1027906"/>
            <a:ext cx="3408787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838200" y="3014027"/>
            <a:ext cx="10515600" cy="288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20000"/>
          </a:bodyPr>
          <a:lstStyle/>
          <a:p>
            <a:pPr indent="-219075" lvl="0" marL="219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Eu como aluno da PUC Minas quero um software para compra de lanches que me permita fazer o cadastro de minhas informações pessoais, para que ao retirar os pedidos eles estejam vinculados aos  meus dados.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19075" lvl="0" marL="219075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Eu como funcionário da PUC Minas preciso de um software para compra de lanches para que eu possa  selecionar e adicionar pedidos de forma rápida, sendo possível visualizar os produtos disponíveis com os seus respectivos preços.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700"/>
            </a:br>
            <a:endParaRPr sz="1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14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</p:txBody>
      </p:sp>
      <p:sp>
        <p:nvSpPr>
          <p:cNvPr id="173" name="Google Shape;173;p8"/>
          <p:cNvSpPr txBox="1"/>
          <p:nvPr/>
        </p:nvSpPr>
        <p:spPr>
          <a:xfrm flipH="1">
            <a:off x="1003485" y="2046784"/>
            <a:ext cx="7258510" cy="3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HISTÓRIA DO USUÁRIO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9"/>
          <p:cNvSpPr txBox="1"/>
          <p:nvPr>
            <p:ph type="title"/>
          </p:nvPr>
        </p:nvSpPr>
        <p:spPr>
          <a:xfrm>
            <a:off x="3506755" y="365125"/>
            <a:ext cx="71612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Especificação do Usuário</a:t>
            </a:r>
            <a:endParaRPr/>
          </a:p>
        </p:txBody>
      </p:sp>
      <p:cxnSp>
        <p:nvCxnSpPr>
          <p:cNvPr id="180" name="Google Shape;180;p9"/>
          <p:cNvCxnSpPr/>
          <p:nvPr/>
        </p:nvCxnSpPr>
        <p:spPr>
          <a:xfrm>
            <a:off x="0" y="1027906"/>
            <a:ext cx="3408787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1041116" y="2474828"/>
            <a:ext cx="10109768" cy="3702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2725" lvl="0" marL="212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Cadastrar produtos e as quantidades disponíveis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Cadastrar preços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Cadastrar usuários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de Login de usuários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Visualização do produtos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Seleção e compra itens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Acompanhamento do pedido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Notificação das etapas do pedido e de novos produtos cadastrados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Diferentes formas de pagamento</a:t>
            </a:r>
            <a:endParaRPr/>
          </a:p>
          <a:p>
            <a:pPr indent="-212725" lvl="0" marL="212725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Utilização em celular Android, IOS e Windows phone.</a:t>
            </a:r>
            <a:endParaRPr/>
          </a:p>
          <a:p>
            <a:pPr indent="-104775" lvl="0" marL="212725" rtl="0" algn="just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82" name="Google Shape;182;p9"/>
          <p:cNvSpPr txBox="1"/>
          <p:nvPr/>
        </p:nvSpPr>
        <p:spPr>
          <a:xfrm flipH="1">
            <a:off x="1119790" y="1784985"/>
            <a:ext cx="697838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VTI">
  <a:themeElements>
    <a:clrScheme name="Circuit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2023-04-15T16:58:00Z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A8DA69B1706B41B2BD95D48640CE0BF4</vt:lpwstr>
  </property>
  <property fmtid="{D5CDD505-2E9C-101B-9397-08002B2CF9AE}" pid="3" name="KSOProductBuildVer">
    <vt:lpwstr>1046-11.2.0.11516</vt:lpwstr>
  </property>
</Properties>
</file>