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.jpe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6434" y="861391"/>
            <a:ext cx="10323443" cy="927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5" y="1921564"/>
            <a:ext cx="1762539" cy="4359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Guide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4991" y="1921564"/>
            <a:ext cx="6586331" cy="4359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339" y="1921564"/>
            <a:ext cx="1762539" cy="4359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Setting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9495" y="4253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WorkFlowArea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9494" y="462327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ChartArea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69494" y="499261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TableArea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6434" y="1921564"/>
            <a:ext cx="368853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288" y="1921564"/>
            <a:ext cx="437322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32610" y="1921564"/>
            <a:ext cx="474869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51" y="1842916"/>
            <a:ext cx="108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GuideTab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(Data)——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进行精细的数据治理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适合对数据进行精细调整，对行列执行函数等操作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绘图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(Chart)——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进行精细的绘图操作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对图表进行排版，进行论文级别的出图以及交互式的图表查看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6435" y="846698"/>
            <a:ext cx="10323443" cy="927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5" y="1921564"/>
            <a:ext cx="1762539" cy="43599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4991" y="1921564"/>
            <a:ext cx="6586331" cy="43599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339" y="1921564"/>
            <a:ext cx="1762539" cy="43599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Setting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9495" y="4253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WorkFlowArea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9494" y="462327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ChartArea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69494" y="499261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TableArea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6434" y="1921564"/>
            <a:ext cx="368853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288" y="1921564"/>
            <a:ext cx="437322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32610" y="1921564"/>
            <a:ext cx="474869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37386" y="723683"/>
            <a:ext cx="6843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GuideTab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负责切换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个状态：工作流状态、绘图状态和数据表状态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5" idx="1"/>
          </p:cNvCxnSpPr>
          <p:nvPr/>
        </p:nvCxnSpPr>
        <p:spPr>
          <a:xfrm flipH="1">
            <a:off x="1932610" y="908349"/>
            <a:ext cx="504776" cy="98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80389" y="1159997"/>
            <a:ext cx="29754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个状态对应了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个状态控制</a:t>
            </a:r>
            <a:endParaRPr lang="zh-CN" altLang="en-US" dirty="0"/>
          </a:p>
        </p:txBody>
      </p:sp>
      <p:sp>
        <p:nvSpPr>
          <p:cNvPr id="21" name="上弧形箭头 20"/>
          <p:cNvSpPr/>
          <p:nvPr/>
        </p:nvSpPr>
        <p:spPr>
          <a:xfrm rot="16371305">
            <a:off x="533083" y="2433409"/>
            <a:ext cx="734481" cy="3693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03276" y="1602384"/>
            <a:ext cx="10021130" cy="5170340"/>
            <a:chOff x="864705" y="641502"/>
            <a:chExt cx="12424333" cy="6307534"/>
          </a:xfrm>
        </p:grpSpPr>
        <p:sp>
          <p:nvSpPr>
            <p:cNvPr id="18" name="矩形 17"/>
            <p:cNvSpPr/>
            <p:nvPr/>
          </p:nvSpPr>
          <p:spPr>
            <a:xfrm>
              <a:off x="864705" y="1819291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94012" y="2174219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95150" y="1114619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4457" y="1465325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41270" y="2010259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470359" y="1819292"/>
              <a:ext cx="1496128" cy="27835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218433" y="2403396"/>
              <a:ext cx="1496109" cy="2489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4114966" y="3019134"/>
              <a:ext cx="1444485" cy="28067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475324" y="2709204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590552" y="641502"/>
              <a:ext cx="1698486" cy="4239832"/>
            </a:xfrm>
            <a:prstGeom prst="rect">
              <a:avLst/>
            </a:prstGeom>
            <a:ln w="38100">
              <a:solidFill>
                <a:schemeClr val="tx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设置窗体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9066698" y="893457"/>
              <a:ext cx="2587875" cy="137427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9761334" y="1030884"/>
              <a:ext cx="1893239" cy="3044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0535842" y="1114619"/>
              <a:ext cx="1118728" cy="89564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774743" y="80627"/>
            <a:ext cx="354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DAWorkFlowNodeListWidget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077404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42352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: 形状 14"/>
          <p:cNvSpPr/>
          <p:nvPr>
            <p:custDataLst>
              <p:tags r:id="rId3"/>
            </p:custDataLst>
          </p:nvPr>
        </p:nvSpPr>
        <p:spPr>
          <a:xfrm>
            <a:off x="1113790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15"/>
          <p:cNvSpPr/>
          <p:nvPr>
            <p:custDataLst>
              <p:tags r:id="rId4"/>
            </p:custDataLst>
          </p:nvPr>
        </p:nvSpPr>
        <p:spPr>
          <a:xfrm>
            <a:off x="1463675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2800350" y="2111375"/>
            <a:ext cx="6591300" cy="17094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</a:t>
            </a:r>
            <a:endParaRPr lang="zh-CN" altLang="en-US" sz="6000" b="1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100" y="6104890"/>
            <a:ext cx="1085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为代表的基于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格的数据分析和可视化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2425" y="1050290"/>
            <a:ext cx="6407785" cy="47580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8964" r="9911"/>
          <a:stretch>
            <a:fillRect/>
          </a:stretch>
        </p:blipFill>
        <p:spPr>
          <a:xfrm>
            <a:off x="1484630" y="816610"/>
            <a:ext cx="9222105" cy="5012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00100" y="6104890"/>
            <a:ext cx="1085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Origin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为代表的基于命令菜单的科学绘图软，针对重复性的数据分析不友好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590" y="610489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Orange3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为代表的基于工作流的数据分析软件，可以定制流程和绘图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9238" y="671513"/>
            <a:ext cx="8772525" cy="5133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Origin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Orange3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的优缺点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提出了基于工作流驱动的数据分析及可视化软件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把功能分为工作流（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绘图（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工作流（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解决固定性问题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尤其适合大批量的实验数据分析和探索性的数据挖掘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2.xml><?xml version="1.0" encoding="utf-8"?>
<p:tagLst xmlns:p="http://schemas.openxmlformats.org/presentationml/2006/main">
  <p:tag name="KSO_WM_BEAUTIFY_FLAG" val=""/>
  <p:tag name="KSO_WM_UNIT_PLACING_PICTURE_USER_VIEWPORT" val="{&quot;height&quot;:8640,&quot;width&quot;:19200}"/>
</p:tagLst>
</file>

<file path=ppt/tags/tag13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2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27.xml><?xml version="1.0" encoding="utf-8"?>
<p:tagLst xmlns:p="http://schemas.openxmlformats.org/presentationml/2006/main">
  <p:tag name="KSO_WPP_MARK_KEY" val="6b7c9d6b-4b97-4f00-a853-8e9320180f2c"/>
  <p:tag name="COMMONDATA" val="eyJoZGlkIjoiZmQyMTI0NmEyZmUyMzcxOWU1NzNmODBlODkwODQ5ZmU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演示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尘中远</cp:lastModifiedBy>
  <cp:revision>12</cp:revision>
  <dcterms:created xsi:type="dcterms:W3CDTF">2021-10-14T13:47:00Z</dcterms:created>
  <dcterms:modified xsi:type="dcterms:W3CDTF">2024-03-08T06:26:54Z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E07F929A4AC340E9919159AEF99C12BF_12</vt:lpwstr>
  </property>
  <property fmtid="{D5CDD505-2E9C-101B-9397-08002B2CF9AE}" pid="3" name="KSOProductBuildVer">
    <vt:lpwstr>2052-11.1.0.14036</vt:lpwstr>
  </property>
</Properties>
</file>