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7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40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6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616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578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46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17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92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63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84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4261C-5E25-4443-94A5-10973B317534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42F82-3F11-463F-BB88-80E062B6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863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4261C-5E25-4443-94A5-10973B317534}" type="datetimeFigureOut">
              <a:rPr lang="zh-CN" altLang="en-US" smtClean="0"/>
              <a:t>2022/2/2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42F82-3F11-463F-BB88-80E062B62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84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6434" y="861391"/>
            <a:ext cx="10323443" cy="92765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Action Area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6435" y="1921564"/>
            <a:ext cx="1762539" cy="43599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Guide Area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4991" y="1921564"/>
            <a:ext cx="6586331" cy="43599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Work Area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87339" y="1921564"/>
            <a:ext cx="1762539" cy="435996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Setting Area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9495" y="4253947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WorkFlowArea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69494" y="4623279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ChartArea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069494" y="4992611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TableArea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26434" y="1921564"/>
            <a:ext cx="368853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95288" y="1921564"/>
            <a:ext cx="437322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32610" y="1921564"/>
            <a:ext cx="474869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351" y="1842916"/>
            <a:ext cx="1084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tx1"/>
                </a:solidFill>
              </a:rPr>
              <a:t>GuideTab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5077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26435" y="846698"/>
            <a:ext cx="10323443" cy="92765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Action Area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26435" y="1921564"/>
            <a:ext cx="1762539" cy="43599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94991" y="1921564"/>
            <a:ext cx="6586331" cy="435996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Work Area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9687339" y="1921564"/>
            <a:ext cx="1762539" cy="435996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Setting Area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69495" y="4253947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WorkFlowArea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069494" y="4623279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ChartArea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6069494" y="4992611"/>
            <a:ext cx="1749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TableArea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26434" y="1921564"/>
            <a:ext cx="368853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495288" y="1921564"/>
            <a:ext cx="437322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1932610" y="1921564"/>
            <a:ext cx="474869" cy="2120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437386" y="723683"/>
            <a:ext cx="684373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err="1" smtClean="0">
                <a:solidFill>
                  <a:schemeClr val="tx1"/>
                </a:solidFill>
              </a:rPr>
              <a:t>GuideTab</a:t>
            </a:r>
            <a:r>
              <a:rPr lang="en-US" altLang="zh-CN" b="1" dirty="0" smtClean="0">
                <a:solidFill>
                  <a:schemeClr val="tx1"/>
                </a:solidFill>
              </a:rPr>
              <a:t>:</a:t>
            </a:r>
            <a:r>
              <a:rPr lang="zh-CN" altLang="en-US" b="1" dirty="0" smtClean="0">
                <a:solidFill>
                  <a:schemeClr val="tx1"/>
                </a:solidFill>
              </a:rPr>
              <a:t>负责切换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个状态：工作流状态、绘图状态和数据表状态</a:t>
            </a:r>
            <a:endParaRPr lang="zh-CN" altLang="en-US" dirty="0"/>
          </a:p>
        </p:txBody>
      </p:sp>
      <p:cxnSp>
        <p:nvCxnSpPr>
          <p:cNvPr id="3" name="直接箭头连接符 2"/>
          <p:cNvCxnSpPr>
            <a:stCxn id="15" idx="1"/>
          </p:cNvCxnSpPr>
          <p:nvPr/>
        </p:nvCxnSpPr>
        <p:spPr>
          <a:xfrm flipH="1">
            <a:off x="1932610" y="908349"/>
            <a:ext cx="504776" cy="982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2480389" y="1159997"/>
            <a:ext cx="2975495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个状态对应了</a:t>
            </a:r>
            <a:r>
              <a:rPr lang="en-US" altLang="zh-CN" b="1" dirty="0" smtClean="0">
                <a:solidFill>
                  <a:schemeClr val="tx1"/>
                </a:solidFill>
              </a:rPr>
              <a:t>3</a:t>
            </a:r>
            <a:r>
              <a:rPr lang="zh-CN" altLang="en-US" b="1" dirty="0" smtClean="0">
                <a:solidFill>
                  <a:schemeClr val="tx1"/>
                </a:solidFill>
              </a:rPr>
              <a:t>个状态控制</a:t>
            </a:r>
            <a:endParaRPr lang="zh-CN" altLang="en-US" dirty="0"/>
          </a:p>
        </p:txBody>
      </p:sp>
      <p:sp>
        <p:nvSpPr>
          <p:cNvPr id="21" name="上弧形箭头 20"/>
          <p:cNvSpPr/>
          <p:nvPr/>
        </p:nvSpPr>
        <p:spPr>
          <a:xfrm rot="16371305">
            <a:off x="533083" y="2433409"/>
            <a:ext cx="734481" cy="369332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203276" y="1602384"/>
            <a:ext cx="10021130" cy="5170340"/>
            <a:chOff x="864705" y="641502"/>
            <a:chExt cx="12424333" cy="6307534"/>
          </a:xfrm>
        </p:grpSpPr>
        <p:sp>
          <p:nvSpPr>
            <p:cNvPr id="18" name="矩形 17"/>
            <p:cNvSpPr/>
            <p:nvPr/>
          </p:nvSpPr>
          <p:spPr>
            <a:xfrm>
              <a:off x="864705" y="1819291"/>
              <a:ext cx="1698487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工作流管理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594012" y="2174219"/>
              <a:ext cx="1698487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绘图管理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3695150" y="1114619"/>
              <a:ext cx="5573956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工作流操作视图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4424457" y="1465325"/>
              <a:ext cx="5573956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绘图操作视图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5241270" y="2010259"/>
              <a:ext cx="5573956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数据操作视图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 flipV="1">
              <a:off x="2470359" y="1819292"/>
              <a:ext cx="1496128" cy="278359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 flipV="1">
              <a:off x="3218433" y="2403396"/>
              <a:ext cx="1496109" cy="24890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 flipV="1">
              <a:off x="4114966" y="3019134"/>
              <a:ext cx="1444485" cy="280679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矩形 19"/>
            <p:cNvSpPr/>
            <p:nvPr/>
          </p:nvSpPr>
          <p:spPr>
            <a:xfrm>
              <a:off x="2475324" y="2709204"/>
              <a:ext cx="1698487" cy="4239832"/>
            </a:xfrm>
            <a:prstGeom prst="rect">
              <a:avLst/>
            </a:prstGeom>
            <a:ln w="38100"/>
            <a:scene3d>
              <a:camera prst="isometricOffAxis1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数据管理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1590552" y="641502"/>
              <a:ext cx="1698486" cy="4239832"/>
            </a:xfrm>
            <a:prstGeom prst="rect">
              <a:avLst/>
            </a:prstGeom>
            <a:ln w="38100">
              <a:solidFill>
                <a:schemeClr val="tx2"/>
              </a:solidFill>
            </a:ln>
            <a:scene3d>
              <a:camera prst="isometricOffAxis1Right"/>
              <a:lightRig rig="threePt" dir="t"/>
            </a:scene3d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设置窗体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2" name="直接箭头连接符 41"/>
            <p:cNvCxnSpPr/>
            <p:nvPr/>
          </p:nvCxnSpPr>
          <p:spPr>
            <a:xfrm>
              <a:off x="9066698" y="893457"/>
              <a:ext cx="2587875" cy="137427"/>
            </a:xfrm>
            <a:prstGeom prst="straightConnector1">
              <a:avLst/>
            </a:prstGeom>
            <a:ln w="38100"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V="1">
              <a:off x="9761334" y="1030884"/>
              <a:ext cx="1893239" cy="30440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/>
            <p:nvPr/>
          </p:nvCxnSpPr>
          <p:spPr>
            <a:xfrm flipV="1">
              <a:off x="10535842" y="1114619"/>
              <a:ext cx="1118728" cy="895643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文本框 21"/>
          <p:cNvSpPr txBox="1"/>
          <p:nvPr/>
        </p:nvSpPr>
        <p:spPr>
          <a:xfrm>
            <a:off x="774743" y="80627"/>
            <a:ext cx="354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DAWorkFlowNodeListWidget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480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5046</TotalTime>
  <Words>66</Words>
  <Application>Microsoft Office PowerPoint</Application>
  <PresentationFormat>宽屏</PresentationFormat>
  <Paragraphs>24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陈宗衍</dc:creator>
  <cp:lastModifiedBy>陈宗衍</cp:lastModifiedBy>
  <cp:revision>9</cp:revision>
  <dcterms:created xsi:type="dcterms:W3CDTF">2021-10-14T13:47:08Z</dcterms:created>
  <dcterms:modified xsi:type="dcterms:W3CDTF">2022-02-05T07:26:33Z</dcterms:modified>
</cp:coreProperties>
</file>