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2.svg" ContentType="image/svg+xml"/>
  <Override PartName="/ppt/media/image13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302" r:id="rId5"/>
    <p:sldId id="321" r:id="rId6"/>
    <p:sldId id="323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4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gs" Target="tags/tag424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3.png"/><Relationship Id="rId2" Type="http://schemas.openxmlformats.org/officeDocument/2006/relationships/tags" Target="../tags/tag59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7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71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image" Target="../media/image11.svg"/><Relationship Id="rId12" Type="http://schemas.openxmlformats.org/officeDocument/2006/relationships/image" Target="../media/image10.png"/><Relationship Id="rId11" Type="http://schemas.openxmlformats.org/officeDocument/2006/relationships/tags" Target="../tags/tag84.xml"/><Relationship Id="rId10" Type="http://schemas.openxmlformats.org/officeDocument/2006/relationships/image" Target="../media/image9.sv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0.png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image" Target="../media/image13.svg"/><Relationship Id="rId7" Type="http://schemas.openxmlformats.org/officeDocument/2006/relationships/image" Target="../media/image4.png"/><Relationship Id="rId6" Type="http://schemas.openxmlformats.org/officeDocument/2006/relationships/tags" Target="../tags/tag99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tags" Target="../tags/tag10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0" Type="http://schemas.openxmlformats.org/officeDocument/2006/relationships/tags" Target="../tags/tag141.xml"/><Relationship Id="rId2" Type="http://schemas.openxmlformats.org/officeDocument/2006/relationships/tags" Target="../tags/tag127.xml"/><Relationship Id="rId19" Type="http://schemas.openxmlformats.org/officeDocument/2006/relationships/tags" Target="../tags/tag14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image" Target="../media/image5.svg"/><Relationship Id="rId14" Type="http://schemas.openxmlformats.org/officeDocument/2006/relationships/image" Target="../media/image4.png"/><Relationship Id="rId13" Type="http://schemas.openxmlformats.org/officeDocument/2006/relationships/tags" Target="../tags/tag136.xml"/><Relationship Id="rId12" Type="http://schemas.openxmlformats.org/officeDocument/2006/relationships/image" Target="../media/image12.svg"/><Relationship Id="rId11" Type="http://schemas.openxmlformats.org/officeDocument/2006/relationships/image" Target="../media/image10.png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image" Target="../media/image1.png"/><Relationship Id="rId2" Type="http://schemas.openxmlformats.org/officeDocument/2006/relationships/tags" Target="../tags/tag148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2.png"/><Relationship Id="rId2" Type="http://schemas.openxmlformats.org/officeDocument/2006/relationships/tags" Target="../tags/tag164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image" Target="../media/image3.png"/><Relationship Id="rId2" Type="http://schemas.openxmlformats.org/officeDocument/2006/relationships/tags" Target="../tags/tag212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25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224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3" Type="http://schemas.openxmlformats.org/officeDocument/2006/relationships/image" Target="../media/image11.svg"/><Relationship Id="rId12" Type="http://schemas.openxmlformats.org/officeDocument/2006/relationships/image" Target="../media/image10.png"/><Relationship Id="rId11" Type="http://schemas.openxmlformats.org/officeDocument/2006/relationships/tags" Target="../tags/tag237.xml"/><Relationship Id="rId10" Type="http://schemas.openxmlformats.org/officeDocument/2006/relationships/image" Target="../media/image9.sv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0.png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49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image" Target="../media/image13.svg"/><Relationship Id="rId7" Type="http://schemas.openxmlformats.org/officeDocument/2006/relationships/image" Target="../media/image4.png"/><Relationship Id="rId6" Type="http://schemas.openxmlformats.org/officeDocument/2006/relationships/tags" Target="../tags/tag252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tags" Target="../tags/tag26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0" Type="http://schemas.openxmlformats.org/officeDocument/2006/relationships/tags" Target="../tags/tag294.xml"/><Relationship Id="rId2" Type="http://schemas.openxmlformats.org/officeDocument/2006/relationships/tags" Target="../tags/tag280.xml"/><Relationship Id="rId19" Type="http://schemas.openxmlformats.org/officeDocument/2006/relationships/tags" Target="../tags/tag293.xml"/><Relationship Id="rId18" Type="http://schemas.openxmlformats.org/officeDocument/2006/relationships/tags" Target="../tags/tag292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image" Target="../media/image5.svg"/><Relationship Id="rId14" Type="http://schemas.openxmlformats.org/officeDocument/2006/relationships/image" Target="../media/image4.png"/><Relationship Id="rId13" Type="http://schemas.openxmlformats.org/officeDocument/2006/relationships/tags" Target="../tags/tag289.xml"/><Relationship Id="rId12" Type="http://schemas.openxmlformats.org/officeDocument/2006/relationships/image" Target="../media/image12.svg"/><Relationship Id="rId11" Type="http://schemas.openxmlformats.org/officeDocument/2006/relationships/image" Target="../media/image10.png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" t="2656" r="9506" b="7691"/>
          <a:stretch>
            <a:fillRect/>
          </a:stretch>
        </p:blipFill>
        <p:spPr>
          <a:xfrm>
            <a:off x="6481083" y="-1"/>
            <a:ext cx="5710917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88010" y="2196681"/>
            <a:ext cx="6006147" cy="2348836"/>
          </a:xfrm>
        </p:spPr>
        <p:txBody>
          <a:bodyPr lIns="101600" tIns="38100" rIns="25400" bIns="38100" anchor="t" anchorCtr="0">
            <a:normAutofit/>
          </a:bodyPr>
          <a:lstStyle>
            <a:lvl1pPr algn="l">
              <a:defRPr sz="6600" spc="600">
                <a:gradFill>
                  <a:gsLst>
                    <a:gs pos="74000">
                      <a:schemeClr val="accent1">
                        <a:lumMod val="50000"/>
                      </a:schemeClr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12" y="0"/>
            <a:ext cx="6544588" cy="5277587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759460" y="836295"/>
            <a:ext cx="4203065" cy="409575"/>
          </a:xfrm>
          <a:prstGeom prst="roundRect">
            <a:avLst>
              <a:gd name="adj" fmla="val 22602"/>
            </a:avLst>
          </a:prstGeom>
          <a:solidFill>
            <a:schemeClr val="bg1"/>
          </a:solidFill>
          <a:ln w="12700" cmpd="sng">
            <a:noFill/>
            <a:prstDash val="solid"/>
          </a:ln>
          <a:effectLst>
            <a:outerShdw blurRad="254000" dist="139700" dir="2700000" algn="tl" rotWithShape="0">
              <a:schemeClr val="bg1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58850" y="945515"/>
            <a:ext cx="209550" cy="20256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315720" y="971550"/>
            <a:ext cx="1270" cy="150495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759460" y="3277235"/>
            <a:ext cx="5821680" cy="1321435"/>
          </a:xfrm>
        </p:spPr>
        <p:txBody>
          <a:bodyPr lIns="101600" tIns="38100" rIns="63500" bIns="38100" anchor="ctr" anchorCtr="0">
            <a:noAutofit/>
          </a:bodyPr>
          <a:lstStyle>
            <a:lvl1pPr>
              <a:defRPr sz="6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759460" y="4633876"/>
            <a:ext cx="5821680" cy="1480258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1406524" y="846304"/>
            <a:ext cx="3452299" cy="38955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spc="15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12090" r="7794" b="27069"/>
          <a:stretch>
            <a:fillRect/>
          </a:stretch>
        </p:blipFill>
        <p:spPr>
          <a:xfrm>
            <a:off x="-11430" y="1527175"/>
            <a:ext cx="12219305" cy="5337810"/>
          </a:xfrm>
          <a:prstGeom prst="rect">
            <a:avLst/>
          </a:prstGeom>
        </p:spPr>
      </p:pic>
      <p:sp>
        <p:nvSpPr>
          <p:cNvPr id="17" name="矩形 16" hidden="1"/>
          <p:cNvSpPr/>
          <p:nvPr userDrawn="1">
            <p:custDataLst>
              <p:tags r:id="rId4"/>
            </p:custDataLst>
          </p:nvPr>
        </p:nvSpPr>
        <p:spPr>
          <a:xfrm>
            <a:off x="-27305" y="511175"/>
            <a:ext cx="12219305" cy="634682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alpha val="0"/>
                </a:schemeClr>
              </a:gs>
              <a:gs pos="0">
                <a:schemeClr val="tx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39"/>
          <p:cNvSpPr/>
          <p:nvPr userDrawn="1">
            <p:custDataLst>
              <p:tags r:id="rId5"/>
            </p:custDataLst>
          </p:nvPr>
        </p:nvSpPr>
        <p:spPr>
          <a:xfrm>
            <a:off x="3020695" y="1513205"/>
            <a:ext cx="6163310" cy="764540"/>
          </a:xfrm>
          <a:prstGeom prst="roundRect">
            <a:avLst>
              <a:gd name="adj" fmla="val 18892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700000" algn="tl" rotWithShape="0">
              <a:schemeClr val="bg1"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>
            <p:custDataLst>
              <p:tags r:id="rId6"/>
            </p:custDataLst>
          </p:nvPr>
        </p:nvGrpSpPr>
        <p:grpSpPr>
          <a:xfrm>
            <a:off x="3364230" y="1696720"/>
            <a:ext cx="433070" cy="418465"/>
            <a:chOff x="6089" y="5693"/>
            <a:chExt cx="667" cy="645"/>
          </a:xfrm>
        </p:grpSpPr>
        <p:sp>
          <p:nvSpPr>
            <p:cNvPr id="21" name="椭圆 20"/>
            <p:cNvSpPr/>
            <p:nvPr>
              <p:custDataLst>
                <p:tags r:id="rId7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5"/>
            </p:cNvCxnSpPr>
            <p:nvPr>
              <p:custDataLst>
                <p:tags r:id="rId8"/>
              </p:custDataLst>
            </p:nvPr>
          </p:nvCxnSpPr>
          <p:spPr>
            <a:xfrm>
              <a:off x="6543" y="6147"/>
              <a:ext cx="213" cy="191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 userDrawn="1">
            <p:custDataLst>
              <p:tags r:id="rId9"/>
            </p:custDataLst>
          </p:nvPr>
        </p:nvCxnSpPr>
        <p:spPr>
          <a:xfrm>
            <a:off x="4102100" y="1750695"/>
            <a:ext cx="3175" cy="31115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978592" y="2477767"/>
            <a:ext cx="4245609" cy="867413"/>
          </a:xfrm>
        </p:spPr>
        <p:txBody>
          <a:bodyPr vert="horz" lIns="101600" tIns="38100" rIns="254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1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0"/>
            <p:custDataLst>
              <p:tags r:id="rId11"/>
            </p:custDataLst>
          </p:nvPr>
        </p:nvSpPr>
        <p:spPr>
          <a:xfrm>
            <a:off x="4282440" y="1565275"/>
            <a:ext cx="4787265" cy="6667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1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1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2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3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185035" y="147320"/>
            <a:ext cx="9343390" cy="441960"/>
          </a:xfrm>
        </p:spPr>
        <p:txBody>
          <a:bodyPr>
            <a:noAutofit/>
          </a:bodyPr>
          <a:lstStyle>
            <a:lvl1pPr>
              <a:defRPr sz="2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859915" y="683895"/>
            <a:ext cx="9668510" cy="0"/>
          </a:xfrm>
          <a:prstGeom prst="line">
            <a:avLst/>
          </a:prstGeom>
          <a:ln w="28575">
            <a:solidFill>
              <a:srgbClr val="E9F4F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263259" y="4922809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1"/>
            <a:ext cx="2059709" cy="166250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330200" y="443865"/>
            <a:ext cx="529590" cy="125095"/>
            <a:chOff x="725" y="770"/>
            <a:chExt cx="1010" cy="238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 userDrawn="1">
              <p:custDataLst>
                <p:tags r:id="rId5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6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558609" y="5227008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711941" y="349885"/>
            <a:ext cx="268605" cy="259715"/>
            <a:chOff x="17403" y="1360"/>
            <a:chExt cx="449" cy="433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>
              <a:stCxn id="4" idx="5"/>
            </p:cNvCxnSpPr>
            <p:nvPr userDrawn="1">
              <p:custDataLst>
                <p:tags r:id="rId5"/>
              </p:custDataLst>
            </p:nvPr>
          </p:nvCxnSpPr>
          <p:spPr>
            <a:xfrm>
              <a:off x="17708" y="1664"/>
              <a:ext cx="144" cy="129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565255" y="1214120"/>
            <a:ext cx="239395" cy="231140"/>
            <a:chOff x="17403" y="1360"/>
            <a:chExt cx="448" cy="432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/>
            <p:nvPr userDrawn="1">
              <p:custDataLst>
                <p:tags r:id="rId5"/>
              </p:custDataLst>
            </p:nvPr>
          </p:nvCxnSpPr>
          <p:spPr>
            <a:xfrm>
              <a:off x="17743" y="1698"/>
              <a:ext cx="108" cy="95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>
            <a:off x="462280" y="1214120"/>
            <a:ext cx="529590" cy="125095"/>
            <a:chOff x="725" y="770"/>
            <a:chExt cx="1010" cy="238"/>
          </a:xfrm>
        </p:grpSpPr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8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9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3599" t="26815" r="5263" b="15789"/>
          <a:stretch>
            <a:fillRect/>
          </a:stretch>
        </p:blipFill>
        <p:spPr>
          <a:xfrm rot="10800000" flipH="1">
            <a:off x="-254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" t="2656" r="9506" b="7691"/>
          <a:stretch>
            <a:fillRect/>
          </a:stretch>
        </p:blipFill>
        <p:spPr>
          <a:xfrm>
            <a:off x="6481083" y="-1"/>
            <a:ext cx="5710917" cy="6858001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645160" y="3408680"/>
            <a:ext cx="5123815" cy="556260"/>
          </a:xfrm>
          <a:prstGeom prst="roundRect">
            <a:avLst>
              <a:gd name="adj" fmla="val 22602"/>
            </a:avLst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469900" dist="114300" dir="2700000" algn="tl" rotWithShape="0">
              <a:srgbClr val="1185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16305" y="3556635"/>
            <a:ext cx="284480" cy="27495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rgbClr val="F2F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38100" cap="rnd">
              <a:solidFill>
                <a:srgbClr val="F2F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400810" y="3592195"/>
            <a:ext cx="1905" cy="204470"/>
          </a:xfrm>
          <a:prstGeom prst="line">
            <a:avLst/>
          </a:prstGeom>
          <a:ln w="28575" cap="rnd">
            <a:solidFill>
              <a:srgbClr val="F2F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588010" y="1065111"/>
            <a:ext cx="6006147" cy="2348836"/>
          </a:xfrm>
        </p:spPr>
        <p:txBody>
          <a:bodyPr lIns="101600" tIns="38100" rIns="25400" bIns="38100" anchor="t" anchorCtr="0">
            <a:normAutofit/>
          </a:bodyPr>
          <a:lstStyle>
            <a:lvl1pPr algn="l">
              <a:defRPr sz="6600" spc="600">
                <a:gradFill>
                  <a:gsLst>
                    <a:gs pos="74000">
                      <a:schemeClr val="accent1">
                        <a:lumMod val="50000"/>
                      </a:schemeClr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523365" y="3458135"/>
            <a:ext cx="4043680" cy="455138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100000">
              <a:schemeClr val="tx2">
                <a:lumMod val="50000"/>
              </a:schemeClr>
            </a:gs>
            <a:gs pos="0">
              <a:schemeClr val="tx2">
                <a:lumMod val="90000"/>
              </a:schemeClr>
            </a:gs>
            <a:gs pos="30000">
              <a:schemeClr val="tx2">
                <a:lumMod val="75000"/>
              </a:schemeClr>
            </a:gs>
            <a:gs pos="60000">
              <a:schemeClr val="tx2">
                <a:lumMod val="5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12" y="0"/>
            <a:ext cx="6544588" cy="5277587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759460" y="836295"/>
            <a:ext cx="4203065" cy="409575"/>
          </a:xfrm>
          <a:prstGeom prst="roundRect">
            <a:avLst>
              <a:gd name="adj" fmla="val 22602"/>
            </a:avLst>
          </a:prstGeom>
          <a:solidFill>
            <a:schemeClr val="bg1"/>
          </a:solidFill>
          <a:ln w="12700" cmpd="sng">
            <a:noFill/>
            <a:prstDash val="solid"/>
          </a:ln>
          <a:effectLst>
            <a:outerShdw blurRad="254000" dist="139700" dir="2700000" algn="tl" rotWithShape="0">
              <a:schemeClr val="bg1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58850" y="945515"/>
            <a:ext cx="209550" cy="20256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315720" y="971550"/>
            <a:ext cx="1270" cy="150495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759460" y="3277235"/>
            <a:ext cx="5821680" cy="1321435"/>
          </a:xfrm>
        </p:spPr>
        <p:txBody>
          <a:bodyPr lIns="101600" tIns="38100" rIns="63500" bIns="38100" anchor="ctr" anchorCtr="0">
            <a:noAutofit/>
          </a:bodyPr>
          <a:lstStyle>
            <a:lvl1pPr>
              <a:defRPr sz="6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759460" y="4633876"/>
            <a:ext cx="5821680" cy="1480258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1406524" y="846304"/>
            <a:ext cx="3452299" cy="38955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spc="15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61000">
              <a:schemeClr val="tx2">
                <a:lumMod val="50000"/>
              </a:schemeClr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12090" r="7794" b="27069"/>
          <a:stretch>
            <a:fillRect/>
          </a:stretch>
        </p:blipFill>
        <p:spPr>
          <a:xfrm>
            <a:off x="-11430" y="1527175"/>
            <a:ext cx="12219305" cy="5337810"/>
          </a:xfrm>
          <a:prstGeom prst="rect">
            <a:avLst/>
          </a:prstGeom>
        </p:spPr>
      </p:pic>
      <p:sp>
        <p:nvSpPr>
          <p:cNvPr id="17" name="矩形 16" hidden="1"/>
          <p:cNvSpPr/>
          <p:nvPr userDrawn="1">
            <p:custDataLst>
              <p:tags r:id="rId4"/>
            </p:custDataLst>
          </p:nvPr>
        </p:nvSpPr>
        <p:spPr>
          <a:xfrm>
            <a:off x="-27305" y="511175"/>
            <a:ext cx="12219305" cy="634682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alpha val="0"/>
                </a:schemeClr>
              </a:gs>
              <a:gs pos="0">
                <a:schemeClr val="tx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39"/>
          <p:cNvSpPr/>
          <p:nvPr userDrawn="1">
            <p:custDataLst>
              <p:tags r:id="rId5"/>
            </p:custDataLst>
          </p:nvPr>
        </p:nvSpPr>
        <p:spPr>
          <a:xfrm>
            <a:off x="3020695" y="1513205"/>
            <a:ext cx="6163310" cy="764540"/>
          </a:xfrm>
          <a:prstGeom prst="roundRect">
            <a:avLst>
              <a:gd name="adj" fmla="val 18892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700000" algn="tl" rotWithShape="0">
              <a:schemeClr val="bg1"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>
            <p:custDataLst>
              <p:tags r:id="rId6"/>
            </p:custDataLst>
          </p:nvPr>
        </p:nvGrpSpPr>
        <p:grpSpPr>
          <a:xfrm>
            <a:off x="3364230" y="1696720"/>
            <a:ext cx="433070" cy="418465"/>
            <a:chOff x="6089" y="5693"/>
            <a:chExt cx="667" cy="645"/>
          </a:xfrm>
        </p:grpSpPr>
        <p:sp>
          <p:nvSpPr>
            <p:cNvPr id="21" name="椭圆 20"/>
            <p:cNvSpPr/>
            <p:nvPr>
              <p:custDataLst>
                <p:tags r:id="rId7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5"/>
            </p:cNvCxnSpPr>
            <p:nvPr>
              <p:custDataLst>
                <p:tags r:id="rId8"/>
              </p:custDataLst>
            </p:nvPr>
          </p:nvCxnSpPr>
          <p:spPr>
            <a:xfrm>
              <a:off x="6543" y="6147"/>
              <a:ext cx="213" cy="191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 userDrawn="1">
            <p:custDataLst>
              <p:tags r:id="rId9"/>
            </p:custDataLst>
          </p:nvPr>
        </p:nvCxnSpPr>
        <p:spPr>
          <a:xfrm>
            <a:off x="4102100" y="1750695"/>
            <a:ext cx="3175" cy="31115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978592" y="2477767"/>
            <a:ext cx="4245609" cy="867413"/>
          </a:xfrm>
        </p:spPr>
        <p:txBody>
          <a:bodyPr vert="horz" lIns="101600" tIns="38100" rIns="254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1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0"/>
            <p:custDataLst>
              <p:tags r:id="rId11"/>
            </p:custDataLst>
          </p:nvPr>
        </p:nvSpPr>
        <p:spPr>
          <a:xfrm>
            <a:off x="4282440" y="1565275"/>
            <a:ext cx="4787265" cy="6667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1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1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2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3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263259" y="4922809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1"/>
            <a:ext cx="2059709" cy="166250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330200" y="443865"/>
            <a:ext cx="529590" cy="125095"/>
            <a:chOff x="725" y="770"/>
            <a:chExt cx="1010" cy="238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 userDrawn="1">
              <p:custDataLst>
                <p:tags r:id="rId5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6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558609" y="5227008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711941" y="349885"/>
            <a:ext cx="268605" cy="259715"/>
            <a:chOff x="17403" y="1360"/>
            <a:chExt cx="449" cy="433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>
              <a:stCxn id="4" idx="5"/>
            </p:cNvCxnSpPr>
            <p:nvPr userDrawn="1">
              <p:custDataLst>
                <p:tags r:id="rId5"/>
              </p:custDataLst>
            </p:nvPr>
          </p:nvCxnSpPr>
          <p:spPr>
            <a:xfrm>
              <a:off x="17708" y="1664"/>
              <a:ext cx="144" cy="129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565255" y="1214120"/>
            <a:ext cx="239395" cy="231140"/>
            <a:chOff x="17403" y="1360"/>
            <a:chExt cx="448" cy="432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/>
            <p:nvPr userDrawn="1">
              <p:custDataLst>
                <p:tags r:id="rId5"/>
              </p:custDataLst>
            </p:nvPr>
          </p:nvCxnSpPr>
          <p:spPr>
            <a:xfrm>
              <a:off x="17743" y="1698"/>
              <a:ext cx="108" cy="95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>
            <a:off x="462280" y="1214120"/>
            <a:ext cx="529590" cy="125095"/>
            <a:chOff x="725" y="770"/>
            <a:chExt cx="1010" cy="238"/>
          </a:xfrm>
        </p:grpSpPr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8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9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3599" t="26815" r="5263" b="15789"/>
          <a:stretch>
            <a:fillRect/>
          </a:stretch>
        </p:blipFill>
        <p:spPr>
          <a:xfrm rot="10800000" flipH="1">
            <a:off x="-254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00.xml"/><Relationship Id="rId23" Type="http://schemas.openxmlformats.org/officeDocument/2006/relationships/tags" Target="../tags/tag299.xml"/><Relationship Id="rId22" Type="http://schemas.openxmlformats.org/officeDocument/2006/relationships/tags" Target="../tags/tag298.xml"/><Relationship Id="rId21" Type="http://schemas.openxmlformats.org/officeDocument/2006/relationships/tags" Target="../tags/tag297.xml"/><Relationship Id="rId20" Type="http://schemas.openxmlformats.org/officeDocument/2006/relationships/tags" Target="../tags/tag296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95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ags" Target="../tags/tag30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351.xml"/><Relationship Id="rId5" Type="http://schemas.openxmlformats.org/officeDocument/2006/relationships/image" Target="../media/image25.png"/><Relationship Id="rId4" Type="http://schemas.openxmlformats.org/officeDocument/2006/relationships/tags" Target="../tags/tag350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4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354.xml"/><Relationship Id="rId5" Type="http://schemas.openxmlformats.org/officeDocument/2006/relationships/image" Target="../media/image25.png"/><Relationship Id="rId4" Type="http://schemas.openxmlformats.org/officeDocument/2006/relationships/tags" Target="../tags/tag35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5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357.xml"/><Relationship Id="rId5" Type="http://schemas.openxmlformats.org/officeDocument/2006/relationships/image" Target="../media/image25.png"/><Relationship Id="rId4" Type="http://schemas.openxmlformats.org/officeDocument/2006/relationships/tags" Target="../tags/tag356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5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360.xml"/><Relationship Id="rId5" Type="http://schemas.openxmlformats.org/officeDocument/2006/relationships/image" Target="../media/image25.png"/><Relationship Id="rId4" Type="http://schemas.openxmlformats.org/officeDocument/2006/relationships/tags" Target="../tags/tag359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5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363.xml"/><Relationship Id="rId5" Type="http://schemas.openxmlformats.org/officeDocument/2006/relationships/image" Target="../media/image25.png"/><Relationship Id="rId4" Type="http://schemas.openxmlformats.org/officeDocument/2006/relationships/tags" Target="../tags/tag362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6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tags" Target="../tags/tag374.xml"/><Relationship Id="rId1" Type="http://schemas.openxmlformats.org/officeDocument/2006/relationships/tags" Target="../tags/tag36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2" Type="http://schemas.openxmlformats.org/officeDocument/2006/relationships/slideLayout" Target="../slideLayouts/slideLayout23.xml"/><Relationship Id="rId31" Type="http://schemas.openxmlformats.org/officeDocument/2006/relationships/tags" Target="../tags/tag408.xml"/><Relationship Id="rId30" Type="http://schemas.openxmlformats.org/officeDocument/2006/relationships/tags" Target="../tags/tag407.xml"/><Relationship Id="rId3" Type="http://schemas.openxmlformats.org/officeDocument/2006/relationships/image" Target="../media/image5.svg"/><Relationship Id="rId29" Type="http://schemas.openxmlformats.org/officeDocument/2006/relationships/tags" Target="../tags/tag406.xml"/><Relationship Id="rId28" Type="http://schemas.openxmlformats.org/officeDocument/2006/relationships/tags" Target="../tags/tag405.xml"/><Relationship Id="rId27" Type="http://schemas.openxmlformats.org/officeDocument/2006/relationships/tags" Target="../tags/tag404.xml"/><Relationship Id="rId26" Type="http://schemas.openxmlformats.org/officeDocument/2006/relationships/tags" Target="../tags/tag403.xml"/><Relationship Id="rId25" Type="http://schemas.openxmlformats.org/officeDocument/2006/relationships/tags" Target="../tags/tag402.xml"/><Relationship Id="rId24" Type="http://schemas.openxmlformats.org/officeDocument/2006/relationships/tags" Target="../tags/tag401.xml"/><Relationship Id="rId23" Type="http://schemas.openxmlformats.org/officeDocument/2006/relationships/tags" Target="../tags/tag400.xml"/><Relationship Id="rId22" Type="http://schemas.openxmlformats.org/officeDocument/2006/relationships/tags" Target="../tags/tag399.xml"/><Relationship Id="rId21" Type="http://schemas.openxmlformats.org/officeDocument/2006/relationships/tags" Target="../tags/tag398.xml"/><Relationship Id="rId20" Type="http://schemas.openxmlformats.org/officeDocument/2006/relationships/tags" Target="../tags/tag397.xml"/><Relationship Id="rId2" Type="http://schemas.openxmlformats.org/officeDocument/2006/relationships/image" Target="../media/image4.png"/><Relationship Id="rId19" Type="http://schemas.openxmlformats.org/officeDocument/2006/relationships/tags" Target="../tags/tag396.xml"/><Relationship Id="rId18" Type="http://schemas.openxmlformats.org/officeDocument/2006/relationships/tags" Target="../tags/tag395.xml"/><Relationship Id="rId17" Type="http://schemas.openxmlformats.org/officeDocument/2006/relationships/tags" Target="../tags/tag394.xml"/><Relationship Id="rId16" Type="http://schemas.openxmlformats.org/officeDocument/2006/relationships/tags" Target="../tags/tag393.xml"/><Relationship Id="rId15" Type="http://schemas.openxmlformats.org/officeDocument/2006/relationships/tags" Target="../tags/tag392.xml"/><Relationship Id="rId14" Type="http://schemas.openxmlformats.org/officeDocument/2006/relationships/tags" Target="../tags/tag391.xml"/><Relationship Id="rId13" Type="http://schemas.openxmlformats.org/officeDocument/2006/relationships/tags" Target="../tags/tag390.xml"/><Relationship Id="rId12" Type="http://schemas.openxmlformats.org/officeDocument/2006/relationships/tags" Target="../tags/tag389.xml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tags" Target="../tags/tag380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image" Target="../media/image2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409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414.xml"/><Relationship Id="rId5" Type="http://schemas.openxmlformats.org/officeDocument/2006/relationships/image" Target="../media/image27.png"/><Relationship Id="rId4" Type="http://schemas.openxmlformats.org/officeDocument/2006/relationships/tags" Target="../tags/tag41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4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0" Type="http://schemas.openxmlformats.org/officeDocument/2006/relationships/slideLayout" Target="../slideLayouts/slideLayout35.xml"/><Relationship Id="rId2" Type="http://schemas.openxmlformats.org/officeDocument/2006/relationships/tags" Target="../tags/tag304.xml"/><Relationship Id="rId19" Type="http://schemas.openxmlformats.org/officeDocument/2006/relationships/tags" Target="../tags/tag321.xml"/><Relationship Id="rId18" Type="http://schemas.openxmlformats.org/officeDocument/2006/relationships/tags" Target="../tags/tag320.xml"/><Relationship Id="rId17" Type="http://schemas.openxmlformats.org/officeDocument/2006/relationships/tags" Target="../tags/tag319.xml"/><Relationship Id="rId16" Type="http://schemas.openxmlformats.org/officeDocument/2006/relationships/tags" Target="../tags/tag318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tags" Target="../tags/tag30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417.xml"/><Relationship Id="rId5" Type="http://schemas.openxmlformats.org/officeDocument/2006/relationships/image" Target="../media/image28.png"/><Relationship Id="rId4" Type="http://schemas.openxmlformats.org/officeDocument/2006/relationships/tags" Target="../tags/tag416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41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420.xml"/><Relationship Id="rId5" Type="http://schemas.openxmlformats.org/officeDocument/2006/relationships/image" Target="../media/image29.png"/><Relationship Id="rId4" Type="http://schemas.openxmlformats.org/officeDocument/2006/relationships/tags" Target="../tags/tag419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41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" Type="http://schemas.openxmlformats.org/officeDocument/2006/relationships/tags" Target="../tags/tag42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7" Type="http://schemas.openxmlformats.org/officeDocument/2006/relationships/tags" Target="../tags/tag328.xml"/><Relationship Id="rId6" Type="http://schemas.openxmlformats.org/officeDocument/2006/relationships/image" Target="../media/image14.jpeg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image" Target="../media/image15.png"/><Relationship Id="rId4" Type="http://schemas.openxmlformats.org/officeDocument/2006/relationships/tags" Target="../tags/tag330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7" Type="http://schemas.openxmlformats.org/officeDocument/2006/relationships/tags" Target="../tags/tag336.xml"/><Relationship Id="rId6" Type="http://schemas.openxmlformats.org/officeDocument/2006/relationships/image" Target="../media/image16.png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3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tags" Target="../tags/tag338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341.xml"/><Relationship Id="rId14" Type="http://schemas.openxmlformats.org/officeDocument/2006/relationships/tags" Target="../tags/tag340.xml"/><Relationship Id="rId13" Type="http://schemas.openxmlformats.org/officeDocument/2006/relationships/tags" Target="../tags/tag339.xml"/><Relationship Id="rId12" Type="http://schemas.openxmlformats.org/officeDocument/2006/relationships/image" Target="../media/image24.svg"/><Relationship Id="rId11" Type="http://schemas.openxmlformats.org/officeDocument/2006/relationships/image" Target="../media/image23.png"/><Relationship Id="rId10" Type="http://schemas.openxmlformats.org/officeDocument/2006/relationships/image" Target="../media/image22.svg"/><Relationship Id="rId1" Type="http://schemas.openxmlformats.org/officeDocument/2006/relationships/tags" Target="../tags/tag33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344.xml"/><Relationship Id="rId5" Type="http://schemas.openxmlformats.org/officeDocument/2006/relationships/image" Target="../media/image25.png"/><Relationship Id="rId4" Type="http://schemas.openxmlformats.org/officeDocument/2006/relationships/tags" Target="../tags/tag34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34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基于工作流的</a:t>
            </a:r>
            <a:br>
              <a:rPr lang="zh-CN" altLang="en-US"/>
            </a:br>
            <a:r>
              <a:rPr lang="zh-CN" altLang="en-US"/>
              <a:t>数据分析</a:t>
            </a:r>
            <a:r>
              <a:rPr lang="zh-CN" altLang="en-US"/>
              <a:t>平台</a:t>
            </a:r>
            <a:endParaRPr lang="zh-CN" altLang="en-US"/>
          </a:p>
        </p:txBody>
      </p:sp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方案</a:t>
            </a:r>
            <a:r>
              <a:rPr lang="zh-CN" altLang="en-US"/>
              <a:t>思路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83590" y="90000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把功能分为工作流（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数据（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绘图（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chart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about-data-work-flo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1729740"/>
            <a:ext cx="8382635" cy="50679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方案思路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83590" y="900000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工作流（</a:t>
            </a:r>
            <a:r>
              <a:rPr lang="en-US" alt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解决固定性问题</a:t>
            </a:r>
            <a:endParaRPr lang="zh-CN" sz="24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尤其适合大批量的实验数据分析和探索性的数据挖掘</a:t>
            </a:r>
            <a:endParaRPr lang="zh-CN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about-data-work-flo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1729740"/>
            <a:ext cx="8382635" cy="50679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方案思路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83590" y="900000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en-US" alt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(Data)——</a:t>
            </a: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进行精细的数据治理</a:t>
            </a:r>
            <a:endParaRPr lang="zh-CN" sz="24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适合对数据进行精细调整，对行列执行函数等操作</a:t>
            </a:r>
            <a:endParaRPr lang="zh-CN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about-data-work-flo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1729740"/>
            <a:ext cx="8382635" cy="50679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方案思路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83590" y="900000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绘图</a:t>
            </a:r>
            <a:r>
              <a:rPr lang="en-US" alt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(Chart)——</a:t>
            </a: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进行精细的绘图操作</a:t>
            </a:r>
            <a:endParaRPr lang="zh-CN" sz="24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对图表进行排版，进行论文级别的出图以及交互式的图表查看</a:t>
            </a:r>
            <a:endParaRPr lang="zh-CN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about-data-work-flo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1729740"/>
            <a:ext cx="8382635" cy="50679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方案思路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83590" y="90000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三种模式可关</a:t>
            </a:r>
            <a:r>
              <a:rPr lang="en-US" alt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可单独使用</a:t>
            </a:r>
            <a:endParaRPr lang="zh-CN" altLang="en-US" sz="24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about-data-work-flo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1729740"/>
            <a:ext cx="8382635" cy="50679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9460" y="3277235"/>
            <a:ext cx="5821680" cy="1321435"/>
          </a:xfrm>
          <a:prstGeom prst="rect">
            <a:avLst/>
          </a:prstGeom>
        </p:spPr>
        <p:txBody>
          <a:bodyPr vert="horz" lIns="101600" tIns="38100" rIns="63500" bIns="381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>
                <a:solidFill>
                  <a:schemeClr val="accent1"/>
                </a:solidFill>
              </a:rPr>
              <a:t>效果展示</a:t>
            </a:r>
            <a:endParaRPr lang="zh-CN" altLang="en-US" sz="60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9460" y="1849755"/>
            <a:ext cx="2633980" cy="13411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noAutofit/>
          </a:bodyPr>
          <a:lstStyle/>
          <a:p>
            <a:pPr algn="l"/>
            <a:r>
              <a:rPr lang="en-US" altLang="zh-CN" sz="8800" b="1">
                <a:ln w="25400">
                  <a:noFill/>
                </a:ln>
                <a:solidFill>
                  <a:schemeClr val="lt1">
                    <a:lumMod val="50000"/>
                  </a:schemeClr>
                </a:solidFill>
                <a:uFillTx/>
                <a:latin typeface="Caros Heavy" panose="020B0903030302020204" charset="0"/>
                <a:cs typeface="Caros Heavy" panose="020B0903030302020204" charset="0"/>
                <a:sym typeface="+mn-ea"/>
              </a:rPr>
              <a:t>03</a:t>
            </a:r>
            <a:endParaRPr lang="en-US" altLang="zh-CN" sz="8800" b="1">
              <a:ln w="25400">
                <a:noFill/>
              </a:ln>
              <a:solidFill>
                <a:schemeClr val="lt1">
                  <a:lumMod val="50000"/>
                </a:schemeClr>
              </a:solidFill>
              <a:uFillTx/>
              <a:latin typeface="Caros Heavy" panose="020B0903030302020204" charset="0"/>
              <a:cs typeface="Caros Heavy" panose="020B09030303020202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效果</a:t>
            </a:r>
            <a:r>
              <a:rPr lang="zh-CN" altLang="en-US">
                <a:sym typeface="+mn-ea"/>
              </a:rPr>
              <a:t>展示</a:t>
            </a:r>
            <a:endParaRPr lang="zh-CN" altLang="en-US">
              <a:sym typeface="+mn-ea"/>
            </a:endParaRPr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126434" y="861391"/>
            <a:ext cx="10323443" cy="92765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shade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Area</a:t>
            </a:r>
            <a:endParaRPr lang="en-US" altLang="zh-CN" dirty="0" smtClean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1126435" y="1921564"/>
            <a:ext cx="1762539" cy="4359966"/>
          </a:xfrm>
          <a:prstGeom prst="rect">
            <a:avLst/>
          </a:prstGeom>
          <a:solidFill>
            <a:schemeClr val="accent6"/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Guide Area</a:t>
            </a:r>
            <a:endParaRPr lang="en-US" altLang="zh-CN" b="1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994991" y="1921564"/>
            <a:ext cx="6586331" cy="435996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Area</a:t>
            </a:r>
            <a:endParaRPr lang="en-US" altLang="zh-CN" b="1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687339" y="1921564"/>
            <a:ext cx="1762539" cy="435996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 Area</a:t>
            </a:r>
            <a:endParaRPr lang="en-US" altLang="zh-CN" dirty="0" smtClean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925185" y="4283710"/>
            <a:ext cx="2491105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WorkFlowArea</a:t>
            </a:r>
            <a:endParaRPr lang="en-US" altLang="zh-CN" dirty="0" err="1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5925185" y="4886325"/>
            <a:ext cx="2491105" cy="375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ChartArea</a:t>
            </a:r>
            <a:endParaRPr lang="en-US" altLang="zh-CN" dirty="0" err="1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5925185" y="5483860"/>
            <a:ext cx="2491105" cy="375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TableArea</a:t>
            </a:r>
            <a:endParaRPr lang="en-US" altLang="zh-CN" dirty="0" err="1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1126434" y="1921564"/>
            <a:ext cx="368853" cy="212036"/>
          </a:xfrm>
          <a:prstGeom prst="rect">
            <a:avLst/>
          </a:prstGeom>
          <a:solidFill>
            <a:schemeClr val="accent2"/>
          </a:solidFill>
          <a:ln>
            <a:solidFill>
              <a:schemeClr val="lt1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495288" y="1921564"/>
            <a:ext cx="437322" cy="212036"/>
          </a:xfrm>
          <a:prstGeom prst="rect">
            <a:avLst/>
          </a:prstGeom>
          <a:solidFill>
            <a:schemeClr val="accent2"/>
          </a:solidFill>
          <a:ln>
            <a:solidFill>
              <a:schemeClr val="lt1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3"/>
            </p:custDataLst>
          </p:nvPr>
        </p:nvSpPr>
        <p:spPr>
          <a:xfrm>
            <a:off x="1932610" y="1921564"/>
            <a:ext cx="474869" cy="212036"/>
          </a:xfrm>
          <a:prstGeom prst="rect">
            <a:avLst/>
          </a:prstGeom>
          <a:solidFill>
            <a:schemeClr val="accent2"/>
          </a:solidFill>
          <a:ln>
            <a:solidFill>
              <a:schemeClr val="lt1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41351" y="1842916"/>
            <a:ext cx="12642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GuideTab</a:t>
            </a:r>
            <a:endParaRPr lang="en-US" altLang="zh-CN" b="1" dirty="0" err="1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效果展示</a:t>
            </a:r>
            <a:endParaRPr lang="zh-CN" altLang="en-US"/>
          </a:p>
        </p:txBody>
      </p:sp>
      <p:pic>
        <p:nvPicPr>
          <p:cNvPr id="14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126435" y="846698"/>
            <a:ext cx="10323443" cy="927652"/>
          </a:xfrm>
          <a:prstGeom prst="rect">
            <a:avLst/>
          </a:prstGeom>
          <a:gradFill>
            <a:lin ang="5400000" scaled="0"/>
          </a:gra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Area</a:t>
            </a:r>
            <a:endParaRPr lang="en-US" altLang="zh-CN" dirty="0" smtClean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1126435" y="1921564"/>
            <a:ext cx="1762539" cy="4359966"/>
          </a:xfrm>
          <a:prstGeom prst="rect">
            <a:avLst/>
          </a:prstGeom>
          <a:gradFill>
            <a:lin ang="5400000" scaled="0"/>
          </a:gra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994991" y="1921564"/>
            <a:ext cx="6586331" cy="4359966"/>
          </a:xfrm>
          <a:prstGeom prst="rect">
            <a:avLst/>
          </a:prstGeom>
          <a:gradFill>
            <a:lin ang="5400000" scaled="0"/>
          </a:gra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Area</a:t>
            </a:r>
            <a:endParaRPr lang="en-US" altLang="zh-CN" b="1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687339" y="1921564"/>
            <a:ext cx="1762539" cy="4359966"/>
          </a:xfrm>
          <a:prstGeom prst="rect">
            <a:avLst/>
          </a:prstGeom>
          <a:gradFill>
            <a:lin ang="5400000" scaled="0"/>
          </a:gra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 Area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69495" y="4253947"/>
            <a:ext cx="17492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WorkFlowArea</a:t>
            </a:r>
            <a:endParaRPr lang="en-US" altLang="zh-CN" dirty="0" err="1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069494" y="4623279"/>
            <a:ext cx="17492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ChartArea</a:t>
            </a:r>
            <a:endParaRPr lang="en-US" altLang="zh-CN" dirty="0" err="1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069494" y="4992611"/>
            <a:ext cx="17492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TableArea</a:t>
            </a:r>
            <a:endParaRPr lang="en-US" altLang="zh-CN" dirty="0" err="1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1126434" y="1921564"/>
            <a:ext cx="368853" cy="212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495288" y="1921564"/>
            <a:ext cx="437322" cy="212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3"/>
            </p:custDataLst>
          </p:nvPr>
        </p:nvSpPr>
        <p:spPr>
          <a:xfrm>
            <a:off x="1932610" y="1921564"/>
            <a:ext cx="474869" cy="212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2437386" y="723683"/>
            <a:ext cx="6957060" cy="3683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GuideTab</a:t>
            </a:r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负责切换</a:t>
            </a:r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个状态：工作流状态、绘图状态和数据表状态</a:t>
            </a:r>
            <a:endParaRPr lang="zh-CN" altLang="en-US" b="1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15" idx="1"/>
          </p:cNvCxnSpPr>
          <p:nvPr>
            <p:custDataLst>
              <p:tags r:id="rId15"/>
            </p:custDataLst>
          </p:nvPr>
        </p:nvCxnSpPr>
        <p:spPr>
          <a:xfrm flipH="1">
            <a:off x="1932610" y="908349"/>
            <a:ext cx="504776" cy="982967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16"/>
            </p:custDataLst>
          </p:nvPr>
        </p:nvSpPr>
        <p:spPr>
          <a:xfrm>
            <a:off x="2480389" y="1159997"/>
            <a:ext cx="2979420" cy="3683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个状态对应了</a:t>
            </a:r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个状态控制</a:t>
            </a:r>
            <a:endParaRPr lang="zh-CN" altLang="en-US" b="1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上弧形箭头 20"/>
          <p:cNvSpPr/>
          <p:nvPr>
            <p:custDataLst>
              <p:tags r:id="rId17"/>
            </p:custDataLst>
          </p:nvPr>
        </p:nvSpPr>
        <p:spPr>
          <a:xfrm rot="16371305">
            <a:off x="533083" y="2433409"/>
            <a:ext cx="734481" cy="369332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03276" y="1602384"/>
            <a:ext cx="10021130" cy="5170340"/>
            <a:chOff x="864705" y="641502"/>
            <a:chExt cx="12424333" cy="6307534"/>
          </a:xfrm>
        </p:grpSpPr>
        <p:sp>
          <p:nvSpPr>
            <p:cNvPr id="18" name="矩形 17"/>
            <p:cNvSpPr/>
            <p:nvPr>
              <p:custDataLst>
                <p:tags r:id="rId18"/>
              </p:custDataLst>
            </p:nvPr>
          </p:nvSpPr>
          <p:spPr>
            <a:xfrm>
              <a:off x="864705" y="1819291"/>
              <a:ext cx="1698487" cy="4239832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accent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工作流管理</a:t>
              </a:r>
              <a:endPara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9"/>
              </p:custDataLst>
            </p:nvPr>
          </p:nvSpPr>
          <p:spPr>
            <a:xfrm>
              <a:off x="1594012" y="2174219"/>
              <a:ext cx="1698487" cy="4239832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绘图管理</a:t>
              </a:r>
              <a:endPara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0"/>
              </p:custDataLst>
            </p:nvPr>
          </p:nvSpPr>
          <p:spPr>
            <a:xfrm>
              <a:off x="3695150" y="1114619"/>
              <a:ext cx="5573956" cy="4239832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accent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工作流操作视图</a:t>
              </a:r>
              <a:endPara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1"/>
              </p:custDataLst>
            </p:nvPr>
          </p:nvSpPr>
          <p:spPr>
            <a:xfrm>
              <a:off x="4424457" y="1465325"/>
              <a:ext cx="5573956" cy="4239832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绘图操作视图</a:t>
              </a:r>
              <a:endPara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2"/>
              </p:custDataLst>
            </p:nvPr>
          </p:nvSpPr>
          <p:spPr>
            <a:xfrm>
              <a:off x="5241270" y="2010259"/>
              <a:ext cx="5573956" cy="4239832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accent5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数据操作视图</a:t>
              </a:r>
              <a:endPara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/>
            <p:nvPr>
              <p:custDataLst>
                <p:tags r:id="rId23"/>
              </p:custDataLst>
            </p:nvPr>
          </p:nvCxnSpPr>
          <p:spPr>
            <a:xfrm flipV="1">
              <a:off x="2470359" y="1819292"/>
              <a:ext cx="1496128" cy="2783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>
              <p:custDataLst>
                <p:tags r:id="rId24"/>
              </p:custDataLst>
            </p:nvPr>
          </p:nvCxnSpPr>
          <p:spPr>
            <a:xfrm flipV="1">
              <a:off x="3218433" y="2403396"/>
              <a:ext cx="1496109" cy="2489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>
              <p:custDataLst>
                <p:tags r:id="rId25"/>
              </p:custDataLst>
            </p:nvPr>
          </p:nvCxnSpPr>
          <p:spPr>
            <a:xfrm flipV="1">
              <a:off x="4114966" y="3019134"/>
              <a:ext cx="1444485" cy="280679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>
              <p:custDataLst>
                <p:tags r:id="rId26"/>
              </p:custDataLst>
            </p:nvPr>
          </p:nvSpPr>
          <p:spPr>
            <a:xfrm>
              <a:off x="2475324" y="2709204"/>
              <a:ext cx="1698487" cy="4239832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accent5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27"/>
              </p:custDataLst>
            </p:nvPr>
          </p:nvSpPr>
          <p:spPr>
            <a:xfrm>
              <a:off x="11590552" y="641502"/>
              <a:ext cx="1698486" cy="4239832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dk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设置窗体</a:t>
              </a:r>
              <a:endPara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/>
            <p:nvPr>
              <p:custDataLst>
                <p:tags r:id="rId28"/>
              </p:custDataLst>
            </p:nvPr>
          </p:nvCxnSpPr>
          <p:spPr>
            <a:xfrm>
              <a:off x="9066698" y="893457"/>
              <a:ext cx="2587875" cy="13742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>
              <p:custDataLst>
                <p:tags r:id="rId29"/>
              </p:custDataLst>
            </p:nvPr>
          </p:nvCxnSpPr>
          <p:spPr>
            <a:xfrm flipV="1">
              <a:off x="9761334" y="1030884"/>
              <a:ext cx="1893239" cy="3044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>
              <p:custDataLst>
                <p:tags r:id="rId30"/>
              </p:custDataLst>
            </p:nvPr>
          </p:nvCxnSpPr>
          <p:spPr>
            <a:xfrm flipV="1">
              <a:off x="10535842" y="1114619"/>
              <a:ext cx="1118728" cy="89564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效果展示</a:t>
            </a:r>
            <a:endParaRPr lang="zh-CN" altLang="en-US"/>
          </a:p>
        </p:txBody>
      </p:sp>
      <p:pic>
        <p:nvPicPr>
          <p:cNvPr id="5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380" y="1440000"/>
            <a:ext cx="8824595" cy="52311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389380" y="90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效果展示</a:t>
            </a:r>
            <a:endParaRPr lang="zh-CN" altLang="en-US"/>
          </a:p>
        </p:txBody>
      </p:sp>
      <p:pic>
        <p:nvPicPr>
          <p:cNvPr id="2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389380" y="90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Chart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565" y="1268095"/>
            <a:ext cx="10144760" cy="54768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圆角矩形 139"/>
          <p:cNvSpPr/>
          <p:nvPr>
            <p:custDataLst>
              <p:tags r:id="rId1"/>
            </p:custDataLst>
          </p:nvPr>
        </p:nvSpPr>
        <p:spPr>
          <a:xfrm>
            <a:off x="309245" y="605155"/>
            <a:ext cx="11579860" cy="643890"/>
          </a:xfrm>
          <a:prstGeom prst="roundRect">
            <a:avLst>
              <a:gd name="adj" fmla="val 22602"/>
            </a:avLst>
          </a:prstGeom>
          <a:gradFill>
            <a:gsLst>
              <a:gs pos="0">
                <a:schemeClr val="accent1">
                  <a:alpha val="63000"/>
                </a:schemeClr>
              </a:gs>
              <a:gs pos="72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469900" dist="114300" dir="2700000" algn="tl" rotWithShape="0">
              <a:srgbClr val="1185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889000" y="742315"/>
            <a:ext cx="353060" cy="387985"/>
            <a:chOff x="5925" y="5693"/>
            <a:chExt cx="586" cy="645"/>
          </a:xfrm>
        </p:grpSpPr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5925" y="5693"/>
              <a:ext cx="532" cy="53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5"/>
            </p:cNvCxnSpPr>
            <p:nvPr>
              <p:custDataLst>
                <p:tags r:id="rId4"/>
              </p:custDataLst>
            </p:nvPr>
          </p:nvCxnSpPr>
          <p:spPr>
            <a:xfrm>
              <a:off x="6350" y="6197"/>
              <a:ext cx="161" cy="14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770380" y="627380"/>
            <a:ext cx="1765300" cy="621665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cap="all" spc="600" dirty="0">
                <a:solidFill>
                  <a:srgbClr val="F2FAFF"/>
                </a:solidFill>
                <a:uFillTx/>
                <a:latin typeface="+mj-ea"/>
                <a:ea typeface="+mj-ea"/>
                <a:cs typeface="Arial" panose="020B0604020202020204" pitchFamily="34" charset="0"/>
                <a:sym typeface="+mn-ea"/>
              </a:rPr>
              <a:t>目 录 </a:t>
            </a:r>
            <a:endParaRPr lang="zh-CN" altLang="en-US" sz="2800" b="1" cap="all" spc="600" dirty="0">
              <a:solidFill>
                <a:srgbClr val="F2FAFF"/>
              </a:solidFill>
              <a:uFillTx/>
              <a:latin typeface="+mj-ea"/>
              <a:ea typeface="+mj-ea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6"/>
            </p:custDataLst>
          </p:nvPr>
        </p:nvCxnSpPr>
        <p:spPr>
          <a:xfrm>
            <a:off x="1504950" y="792480"/>
            <a:ext cx="2540" cy="288925"/>
          </a:xfrm>
          <a:prstGeom prst="line">
            <a:avLst/>
          </a:prstGeom>
          <a:ln w="28575" cap="rnd">
            <a:solidFill>
              <a:srgbClr val="F2F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1954212" y="2371725"/>
            <a:ext cx="1765300" cy="3030855"/>
          </a:xfrm>
          <a:prstGeom prst="roundRect">
            <a:avLst>
              <a:gd name="adj" fmla="val 8963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419100" dist="228600" dir="2700000" algn="tl" rotWithShape="0">
              <a:schemeClr val="accent1">
                <a:lumMod val="20000"/>
                <a:lumOff val="8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8"/>
            </p:custDataLst>
          </p:nvPr>
        </p:nvSpPr>
        <p:spPr>
          <a:xfrm>
            <a:off x="2119312" y="2487295"/>
            <a:ext cx="1117600" cy="82994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altLang="zh-CN" sz="4800" b="1">
                <a:solidFill>
                  <a:schemeClr val="accent1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O1</a:t>
            </a:r>
            <a:endParaRPr lang="en-US" altLang="zh-CN" sz="4800" b="1">
              <a:solidFill>
                <a:schemeClr val="accent1"/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2119312" y="3357880"/>
            <a:ext cx="1600200" cy="96647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b="1">
                <a:solidFill>
                  <a:schemeClr val="accent1">
                    <a:lumMod val="50000"/>
                  </a:schemeClr>
                </a:solidFill>
              </a:rPr>
              <a:t>背景</a:t>
            </a:r>
            <a:endParaRPr lang="zh-CN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直接箭头连接符 21"/>
          <p:cNvCxnSpPr/>
          <p:nvPr>
            <p:custDataLst>
              <p:tags r:id="rId10"/>
            </p:custDataLst>
          </p:nvPr>
        </p:nvCxnSpPr>
        <p:spPr>
          <a:xfrm flipH="1">
            <a:off x="2340292" y="4567555"/>
            <a:ext cx="5715" cy="635000"/>
          </a:xfrm>
          <a:prstGeom prst="straightConnector1">
            <a:avLst/>
          </a:prstGeom>
          <a:ln w="31750" cap="rnd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85000">
                  <a:schemeClr val="accent1"/>
                </a:gs>
              </a:gsLst>
              <a:lin ang="2700000" scaled="1"/>
            </a:gra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>
            <p:custDataLst>
              <p:tags r:id="rId11"/>
            </p:custDataLst>
          </p:nvPr>
        </p:nvSpPr>
        <p:spPr>
          <a:xfrm>
            <a:off x="5213350" y="2371725"/>
            <a:ext cx="1765300" cy="3030855"/>
          </a:xfrm>
          <a:prstGeom prst="roundRect">
            <a:avLst>
              <a:gd name="adj" fmla="val 8963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419100" dist="228600" dir="2700000" algn="tl" rotWithShape="0">
              <a:schemeClr val="accent1">
                <a:lumMod val="20000"/>
                <a:lumOff val="8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12"/>
            </p:custDataLst>
          </p:nvPr>
        </p:nvSpPr>
        <p:spPr>
          <a:xfrm>
            <a:off x="5378450" y="2487295"/>
            <a:ext cx="1117600" cy="82994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altLang="zh-CN" sz="4800" b="1">
                <a:solidFill>
                  <a:schemeClr val="accent1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O2</a:t>
            </a:r>
            <a:endParaRPr lang="en-US" altLang="zh-CN" sz="4800" b="1">
              <a:solidFill>
                <a:schemeClr val="accent1"/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13"/>
            </p:custDataLst>
          </p:nvPr>
        </p:nvSpPr>
        <p:spPr>
          <a:xfrm>
            <a:off x="5378450" y="3357880"/>
            <a:ext cx="1600200" cy="96647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b="1">
                <a:solidFill>
                  <a:schemeClr val="accent1">
                    <a:lumMod val="50000"/>
                  </a:schemeClr>
                </a:solidFill>
              </a:rPr>
              <a:t>方案</a:t>
            </a:r>
            <a:r>
              <a:rPr lang="zh-CN" altLang="en-US" b="1">
                <a:solidFill>
                  <a:schemeClr val="accent1">
                    <a:lumMod val="50000"/>
                  </a:schemeClr>
                </a:solidFill>
              </a:rPr>
              <a:t>思路</a:t>
            </a:r>
            <a:endParaRPr lang="zh-CN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直接箭头连接符 56"/>
          <p:cNvCxnSpPr/>
          <p:nvPr>
            <p:custDataLst>
              <p:tags r:id="rId14"/>
            </p:custDataLst>
          </p:nvPr>
        </p:nvCxnSpPr>
        <p:spPr>
          <a:xfrm flipH="1">
            <a:off x="5599430" y="4567555"/>
            <a:ext cx="5715" cy="635000"/>
          </a:xfrm>
          <a:prstGeom prst="straightConnector1">
            <a:avLst/>
          </a:prstGeom>
          <a:ln w="31750" cap="rnd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85000">
                  <a:schemeClr val="accent1"/>
                </a:gs>
              </a:gsLst>
              <a:lin ang="2700000" scaled="1"/>
            </a:gra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>
            <p:custDataLst>
              <p:tags r:id="rId15"/>
            </p:custDataLst>
          </p:nvPr>
        </p:nvSpPr>
        <p:spPr>
          <a:xfrm>
            <a:off x="8472488" y="2371725"/>
            <a:ext cx="1765300" cy="3030855"/>
          </a:xfrm>
          <a:prstGeom prst="roundRect">
            <a:avLst>
              <a:gd name="adj" fmla="val 8963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419100" dist="228600" dir="2700000" algn="tl" rotWithShape="0">
              <a:schemeClr val="accent1">
                <a:lumMod val="20000"/>
                <a:lumOff val="8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>
            <p:custDataLst>
              <p:tags r:id="rId16"/>
            </p:custDataLst>
          </p:nvPr>
        </p:nvSpPr>
        <p:spPr>
          <a:xfrm>
            <a:off x="8637588" y="2487295"/>
            <a:ext cx="1117600" cy="82994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/>
            <a:r>
              <a:rPr lang="en-US" altLang="zh-CN" sz="4800" b="1">
                <a:solidFill>
                  <a:schemeClr val="accent1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O3</a:t>
            </a:r>
            <a:endParaRPr lang="en-US" altLang="zh-CN" sz="4800" b="1">
              <a:solidFill>
                <a:schemeClr val="accent1"/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文本框 60"/>
          <p:cNvSpPr txBox="1"/>
          <p:nvPr>
            <p:custDataLst>
              <p:tags r:id="rId17"/>
            </p:custDataLst>
          </p:nvPr>
        </p:nvSpPr>
        <p:spPr>
          <a:xfrm>
            <a:off x="8637588" y="3357880"/>
            <a:ext cx="1600200" cy="96647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b="1">
                <a:solidFill>
                  <a:schemeClr val="accent1">
                    <a:lumMod val="50000"/>
                  </a:schemeClr>
                </a:solidFill>
              </a:rPr>
              <a:t>演示</a:t>
            </a:r>
            <a:r>
              <a:rPr lang="zh-CN" altLang="en-US" b="1">
                <a:solidFill>
                  <a:schemeClr val="accent1">
                    <a:lumMod val="50000"/>
                  </a:schemeClr>
                </a:solidFill>
              </a:rPr>
              <a:t>效果</a:t>
            </a:r>
            <a:endParaRPr lang="zh-CN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2" name="直接箭头连接符 61"/>
          <p:cNvCxnSpPr/>
          <p:nvPr>
            <p:custDataLst>
              <p:tags r:id="rId18"/>
            </p:custDataLst>
          </p:nvPr>
        </p:nvCxnSpPr>
        <p:spPr>
          <a:xfrm flipH="1">
            <a:off x="8858568" y="4567555"/>
            <a:ext cx="5715" cy="635000"/>
          </a:xfrm>
          <a:prstGeom prst="straightConnector1">
            <a:avLst/>
          </a:prstGeom>
          <a:ln w="31750" cap="rnd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85000">
                  <a:schemeClr val="accent1"/>
                </a:gs>
              </a:gsLst>
              <a:lin ang="2700000" scaled="1"/>
            </a:gra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效果展示</a:t>
            </a:r>
            <a:endParaRPr lang="zh-CN" altLang="en-US"/>
          </a:p>
        </p:txBody>
      </p:sp>
      <p:pic>
        <p:nvPicPr>
          <p:cNvPr id="5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389380" y="90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动态演示</a:t>
            </a:r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screenshot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380" y="1385570"/>
            <a:ext cx="9363075" cy="52317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效果展示</a:t>
            </a:r>
            <a:endParaRPr lang="zh-CN" altLang="en-US"/>
          </a:p>
        </p:txBody>
      </p:sp>
      <p:pic>
        <p:nvPicPr>
          <p:cNvPr id="2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389380" y="90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2" name="图片 41" descr="workflow-ui-o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377315"/>
            <a:ext cx="9944100" cy="53994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6000" dirty="0"/>
              <a:t>谢谢大家</a:t>
            </a:r>
            <a:endParaRPr lang="zh-CN" altLang="en-US" sz="6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Thanks For Your Watching.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9460" y="3277235"/>
            <a:ext cx="5821680" cy="1321435"/>
          </a:xfrm>
          <a:prstGeom prst="rect">
            <a:avLst/>
          </a:prstGeom>
        </p:spPr>
        <p:txBody>
          <a:bodyPr vert="horz" lIns="101600" tIns="38100" rIns="63500" bIns="381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>
                <a:solidFill>
                  <a:schemeClr val="accent1"/>
                </a:solidFill>
              </a:rPr>
              <a:t>背景</a:t>
            </a:r>
            <a:endParaRPr lang="zh-CN" altLang="en-US" sz="60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9460" y="1849755"/>
            <a:ext cx="2633980" cy="13411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noAutofit/>
          </a:bodyPr>
          <a:lstStyle/>
          <a:p>
            <a:pPr algn="l"/>
            <a:r>
              <a:rPr lang="en-US" altLang="zh-CN" sz="8800" b="1">
                <a:ln w="25400">
                  <a:noFill/>
                </a:ln>
                <a:solidFill>
                  <a:schemeClr val="lt1">
                    <a:lumMod val="50000"/>
                  </a:schemeClr>
                </a:solidFill>
                <a:uFillTx/>
                <a:latin typeface="Caros Heavy" panose="020B0903030302020204" charset="0"/>
                <a:cs typeface="Caros Heavy" panose="020B0903030302020204" charset="0"/>
                <a:sym typeface="+mn-ea"/>
              </a:rPr>
              <a:t>01</a:t>
            </a:r>
            <a:endParaRPr lang="en-US" altLang="zh-CN" sz="8800" b="1">
              <a:ln w="25400">
                <a:noFill/>
              </a:ln>
              <a:solidFill>
                <a:schemeClr val="lt1">
                  <a:lumMod val="50000"/>
                </a:schemeClr>
              </a:solidFill>
              <a:uFillTx/>
              <a:latin typeface="Caros Heavy" panose="020B0903030302020204" charset="0"/>
              <a:cs typeface="Caros Heavy" panose="020B09030303020202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1.</a:t>
            </a:r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70560" y="900000"/>
            <a:ext cx="1085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Excel为代表的基于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表格的数据分析和可视化</a:t>
            </a:r>
            <a:endParaRPr lang="zh-CN" altLang="en-US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" name="图片 101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92425" y="1620000"/>
            <a:ext cx="6407785" cy="47580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0" name="图片 99"/>
          <p:cNvPicPr/>
          <p:nvPr>
            <p:custDataLst>
              <p:tags r:id="rId4"/>
            </p:custDataLst>
          </p:nvPr>
        </p:nvPicPr>
        <p:blipFill>
          <a:blip r:embed="rId5"/>
          <a:srcRect l="8964" r="9911"/>
          <a:stretch>
            <a:fillRect/>
          </a:stretch>
        </p:blipFill>
        <p:spPr>
          <a:xfrm>
            <a:off x="1484630" y="1620000"/>
            <a:ext cx="9222105" cy="5012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800100" y="900000"/>
            <a:ext cx="1085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Origin为代表的基于命令菜单的科学绘图软，针对重复性的数据分析不友好</a:t>
            </a:r>
            <a:endParaRPr lang="en-US" altLang="zh-CN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83590" y="90000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Orange3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为代表的基于工作流的数据分析软件，可以定制流程和绘图</a:t>
            </a:r>
            <a:endParaRPr lang="zh-CN" altLang="en-US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19238" y="1620000"/>
            <a:ext cx="8772525" cy="5133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10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83590" y="90000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python/matlab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进行数据分析和绘图自由度大，但学习成本高</a:t>
            </a:r>
            <a:endParaRPr lang="zh-CN" altLang="en-US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matplotlib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1950" y="4057650"/>
            <a:ext cx="1878965" cy="1860550"/>
          </a:xfrm>
          <a:prstGeom prst="rect">
            <a:avLst/>
          </a:prstGeom>
        </p:spPr>
      </p:pic>
      <p:pic>
        <p:nvPicPr>
          <p:cNvPr id="4" name="图片 3" descr="NumPy_logo_202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3075" y="1369060"/>
            <a:ext cx="3625850" cy="1633220"/>
          </a:xfrm>
          <a:prstGeom prst="rect">
            <a:avLst/>
          </a:prstGeom>
        </p:spPr>
      </p:pic>
      <p:pic>
        <p:nvPicPr>
          <p:cNvPr id="5" name="图片 4" descr="pandas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9925" y="2778760"/>
            <a:ext cx="3625850" cy="1468120"/>
          </a:xfrm>
          <a:prstGeom prst="rect">
            <a:avLst/>
          </a:prstGeom>
        </p:spPr>
      </p:pic>
      <p:pic>
        <p:nvPicPr>
          <p:cNvPr id="6" name="图片 5" descr="Python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78000" y="2406650"/>
            <a:ext cx="1905000" cy="19050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1987550" y="4416425"/>
            <a:ext cx="157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5575300" y="4562475"/>
            <a:ext cx="2485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endParaRPr lang="en-US" altLang="zh-CN" sz="32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83590" y="900000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Excel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Origin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Orange3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的优缺点，嵌入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</a:t>
            </a:r>
            <a:endParaRPr lang="zh-CN" altLang="en-US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提出了基于工作流驱动的数据分析及可视化软件</a:t>
            </a:r>
            <a:endParaRPr lang="zh-CN" altLang="en-US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about-data-work-flo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1729740"/>
            <a:ext cx="8382635" cy="50679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9460" y="3277235"/>
            <a:ext cx="5821680" cy="1321435"/>
          </a:xfrm>
          <a:prstGeom prst="rect">
            <a:avLst/>
          </a:prstGeom>
        </p:spPr>
        <p:txBody>
          <a:bodyPr vert="horz" lIns="101600" tIns="38100" rIns="63500" bIns="381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>
                <a:solidFill>
                  <a:schemeClr val="accent1"/>
                </a:solidFill>
              </a:rPr>
              <a:t>方案</a:t>
            </a:r>
            <a:r>
              <a:rPr lang="zh-CN" altLang="en-US" sz="6000">
                <a:solidFill>
                  <a:schemeClr val="accent1"/>
                </a:solidFill>
              </a:rPr>
              <a:t>思路</a:t>
            </a:r>
            <a:endParaRPr lang="zh-CN" altLang="en-US" sz="60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9460" y="1849755"/>
            <a:ext cx="2633980" cy="13411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noAutofit/>
          </a:bodyPr>
          <a:lstStyle/>
          <a:p>
            <a:pPr algn="l"/>
            <a:r>
              <a:rPr lang="en-US" altLang="zh-CN" sz="8800" b="1">
                <a:ln w="25400">
                  <a:noFill/>
                </a:ln>
                <a:solidFill>
                  <a:schemeClr val="lt1">
                    <a:lumMod val="50000"/>
                  </a:schemeClr>
                </a:solidFill>
                <a:uFillTx/>
                <a:latin typeface="Caros Heavy" panose="020B0903030302020204" charset="0"/>
                <a:cs typeface="Caros Heavy" panose="020B0903030302020204" charset="0"/>
                <a:sym typeface="+mn-ea"/>
              </a:rPr>
              <a:t>02</a:t>
            </a:r>
            <a:endParaRPr lang="en-US" altLang="zh-CN" sz="8800" b="1">
              <a:ln w="25400">
                <a:noFill/>
              </a:ln>
              <a:solidFill>
                <a:schemeClr val="lt1">
                  <a:lumMod val="50000"/>
                </a:schemeClr>
              </a:solidFill>
              <a:uFillTx/>
              <a:latin typeface="Caros Heavy" panose="020B0903030302020204" charset="0"/>
              <a:cs typeface="Caros Heavy" panose="020B090303030202020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631170" y="5692140"/>
            <a:ext cx="779780" cy="329565"/>
          </a:xfrm>
          <a:prstGeom prst="wedgeRoundRectCallout">
            <a:avLst>
              <a:gd name="adj1" fmla="val -58306"/>
              <a:gd name="adj2" fmla="val 31695"/>
              <a:gd name="adj3" fmla="val 16667"/>
            </a:avLst>
          </a:prstGeom>
          <a:solidFill>
            <a:schemeClr val="lt1">
              <a:lumMod val="95000"/>
            </a:schemeClr>
          </a:solidFill>
        </p:spPr>
        <p:txBody>
          <a:bodyPr wrap="square" rtlCol="0" anchor="ctr" anchorCtr="0"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cap="all">
                <a:solidFill>
                  <a:schemeClr val="accent1"/>
                </a:solidFill>
                <a:uFillTx/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#2022</a:t>
            </a:r>
            <a:endParaRPr lang="en-US" sz="1400" b="1" cap="all">
              <a:solidFill>
                <a:schemeClr val="accent1"/>
              </a:solidFill>
              <a:uFillTx/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9"/>
  <p:tag name="KSO_WM_TEMPLATE_THUMBS_INDEX" val="1、5、6、7、9、1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9"/>
  <p:tag name="KSO_WM_TEMPLATE_THUMBS_INDEX" val="1、5、6、7、9、10"/>
</p:tagLst>
</file>

<file path=ppt/tags/tag3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2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29149_2*i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29149_2*i*2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29149_2*i*3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29149_2*i*4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7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29149_2*a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29149_2*i*5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29149_2*l_h_i*1_1_1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49_2*l_h_i*1_1_2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1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49_2*l_h_f*1_1_1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29149_2*l_h_i*1_1_3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LINE_FORE_SCHEMECOLOR_INDEX" val="5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29149_2*l_h_i*1_2_1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29149_2*l_h_i*1_2_2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5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49_2*l_h_f*1_2_1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29149_2*l_h_i*1_2_3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LINE_FORE_SCHEMECOLOR_INDEX" val="5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29149_2*l_h_i*1_3_1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49_2*l_h_i*1_3_2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1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49_2*l_h_f*1_3_1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29149_2*l_h_i*1_3_3"/>
  <p:tag name="KSO_WM_TEMPLATE_CATEGORY" val="custom"/>
  <p:tag name="KSO_WM_TEMPLATE_INDEX" val="20229149"/>
  <p:tag name="KSO_WM_UNIT_LAYERLEVEL" val="1_1_1"/>
  <p:tag name="KSO_WM_TAG_VERSION" val="1.0"/>
  <p:tag name="KSO_WM_BEAUTIFY_FLAG" val="#wm#"/>
  <p:tag name="KSO_WM_UNIT_LINE_FORE_SCHEMECOLOR_INDEX" val="5"/>
  <p:tag name="KSO_WM_UNIT_USESOURCEFORMAT_APPLY" val="1"/>
  <p:tag name="KSO_WM_DIAGRAM_VIRTUALLY_FRAME" val="{&quot;height&quot;:238.65,&quot;left&quot;:153.87496062992125,&quot;top&quot;:186.75,&quot;width&quot;:652.2500787401575}"/>
</p:tagLst>
</file>

<file path=ppt/tags/tag321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  <p:tag name="KSO_WM_SLIDE_ID" val="custom20229149_2"/>
  <p:tag name="KSO_WM_TEMPLATE_SUBCATEGORY" val="0"/>
  <p:tag name="KSO_WM_TEMPLATE_MASTER_TYPE" val="1"/>
  <p:tag name="KSO_WM_TEMPLATE_COLOR_TYPE" val="0"/>
  <p:tag name="KSO_WM_SLIDE_ITEM_CNT" val="3"/>
  <p:tag name="KSO_WM_SLIDE_INDEX" val="2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9_6*a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23.xml><?xml version="1.0" encoding="utf-8"?>
<p:tagLst xmlns:p="http://schemas.openxmlformats.org/presentationml/2006/main">
  <p:tag name="KSO_WM_UNIT_PRESET_TEXT" val="#O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9149_6*e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24.xml><?xml version="1.0" encoding="utf-8"?>
<p:tagLst xmlns:p="http://schemas.openxmlformats.org/presentationml/2006/main">
  <p:tag name="KSO_WM_SLIDE_ID" val="custom20229149_6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6"/>
  <p:tag name="KSO_WM_SLIDE_SIZE" val="960*466"/>
  <p:tag name="KSO_WM_SLIDE_POSITION" val="0*74"/>
  <p:tag name="KSO_WM_TAG_VERSION" val="1.0"/>
  <p:tag name="KSO_WM_BEAUTIFY_FLAG" val="#wm#"/>
  <p:tag name="KSO_WM_TEMPLATE_CATEGORY" val="custom"/>
  <p:tag name="KSO_WM_TEMPLATE_INDEX" val="20229149"/>
  <p:tag name="KSO_WM_SLIDE_LAYOUT" val="a_b_e"/>
  <p:tag name="KSO_WM_SLIDE_LAYOUT_CNT" val="1_2_1"/>
</p:tagLst>
</file>

<file path=ppt/tags/tag32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  <p:tag name="KSO_WM_UNIT_PLACING_PICTURE_USER_VIEWPORT" val="{&quot;height&quot;:8640,&quot;width&quot;:19200}"/>
</p:tagLst>
</file>

<file path=ppt/tags/tag3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2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44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9_6*a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46.xml><?xml version="1.0" encoding="utf-8"?>
<p:tagLst xmlns:p="http://schemas.openxmlformats.org/presentationml/2006/main">
  <p:tag name="KSO_WM_UNIT_PRESET_TEXT" val="#O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9149_6*e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9_6*i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5"/>
  <p:tag name="KSO_WM_UNIT_TEXT_FILL_TYPE" val="1"/>
</p:tagLst>
</file>

<file path=ppt/tags/tag348.xml><?xml version="1.0" encoding="utf-8"?>
<p:tagLst xmlns:p="http://schemas.openxmlformats.org/presentationml/2006/main">
  <p:tag name="KSO_WM_SLIDE_ID" val="custom20229149_6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6"/>
  <p:tag name="KSO_WM_SLIDE_SIZE" val="960*466"/>
  <p:tag name="KSO_WM_SLIDE_POSITION" val="0*74"/>
  <p:tag name="KSO_WM_TAG_VERSION" val="1.0"/>
  <p:tag name="KSO_WM_BEAUTIFY_FLAG" val="#wm#"/>
  <p:tag name="KSO_WM_TEMPLATE_CATEGORY" val="custom"/>
  <p:tag name="KSO_WM_TEMPLATE_INDEX" val="20229149"/>
  <p:tag name="KSO_WM_SLIDE_LAYOUT" val="a_b_e"/>
  <p:tag name="KSO_WM_SLIDE_LAYOUT_CNT" val="1_2_1"/>
</p:tagLst>
</file>

<file path=ppt/tags/tag3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5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9_6*a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65.xml><?xml version="1.0" encoding="utf-8"?>
<p:tagLst xmlns:p="http://schemas.openxmlformats.org/presentationml/2006/main">
  <p:tag name="KSO_WM_UNIT_PRESET_TEXT" val="#O2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9149_6*e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66.xml><?xml version="1.0" encoding="utf-8"?>
<p:tagLst xmlns:p="http://schemas.openxmlformats.org/presentationml/2006/main">
  <p:tag name="KSO_WM_SLIDE_ID" val="custom20229149_6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6"/>
  <p:tag name="KSO_WM_SLIDE_SIZE" val="960*466"/>
  <p:tag name="KSO_WM_SLIDE_POSITION" val="0*74"/>
  <p:tag name="KSO_WM_TAG_VERSION" val="1.0"/>
  <p:tag name="KSO_WM_BEAUTIFY_FLAG" val="#wm#"/>
  <p:tag name="KSO_WM_TEMPLATE_CATEGORY" val="custom"/>
  <p:tag name="KSO_WM_TEMPLATE_INDEX" val="20229149"/>
  <p:tag name="KSO_WM_SLIDE_LAYOUT" val="a_b_e"/>
  <p:tag name="KSO_WM_SLIDE_LAYOUT_CNT" val="1_2_1"/>
</p:tagLst>
</file>

<file path=ppt/tags/tag3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10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SLIDE_BACKGROUND_TYPE" val="general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1.xml><?xml version="1.0" encoding="utf-8"?>
<p:tagLst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82.xml><?xml version="1.0" encoding="utf-8"?>
<p:tagLst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FILL_FORE_SCHEMECOLOR_INDEX_1_BRIGHTNESS" val="0.1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0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0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95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40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402.xml><?xml version="1.0" encoding="utf-8"?>
<p:tagLst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40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40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407.xml><?xml version="1.0" encoding="utf-8"?>
<p:tagLst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408.xml><?xml version="1.0" encoding="utf-8"?>
<p:tagLst xmlns:p="http://schemas.openxmlformats.org/presentationml/2006/main">
  <p:tag name="KSO_WM_SLIDE_BACKGROUND_TYPE" val="general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4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421.xml><?xml version="1.0" encoding="utf-8"?>
<p:tagLst xmlns:p="http://schemas.openxmlformats.org/presentationml/2006/main">
  <p:tag name="KSO_WM_UNIT_ISCONTENTSTITLE" val="0"/>
  <p:tag name="KSO_WM_UNIT_ISNUMDGMTITLE" val="0"/>
  <p:tag name="KSO_WM_UNIT_PRESET_TEXT" val="谢谢大家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9_10*a*1"/>
  <p:tag name="KSO_WM_TEMPLATE_CATEGORY" val="custom"/>
  <p:tag name="KSO_WM_TEMPLATE_INDEX" val="20229149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 For Your Watching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9149_10*b*1"/>
  <p:tag name="KSO_WM_TEMPLATE_CATEGORY" val="custom"/>
  <p:tag name="KSO_WM_TEMPLATE_INDEX" val="20229149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ID" val="custom20229149_10"/>
  <p:tag name="KSO_WM_TEMPLATE_SUBCATEGORY" val="0"/>
  <p:tag name="KSO_WM_TEMPLATE_MASTER_TYPE" val="1"/>
  <p:tag name="KSO_WM_TEMPLATE_COLOR_TYPE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29149"/>
  <p:tag name="KSO_WM_SLIDE_TYPE" val="endPage"/>
  <p:tag name="KSO_WM_SLIDE_SUBTYPE" val="pureTxt"/>
  <p:tag name="KSO_WM_SLIDE_LAYOUT" val="a_b"/>
  <p:tag name="KSO_WM_SLIDE_LAYOUT_CNT" val="1_1"/>
</p:tagLst>
</file>

<file path=ppt/tags/tag424.xml><?xml version="1.0" encoding="utf-8"?>
<p:tagLst xmlns:p="http://schemas.openxmlformats.org/presentationml/2006/main">
  <p:tag name="KSO_WPP_MARK_KEY" val="6b7c9d6b-4b97-4f00-a853-8e9320180f2c"/>
  <p:tag name="COMMONDATA" val="eyJoZGlkIjoiZmQyMTI0NmEyZmUyMzcxOWU1NzNmODBlODkwODQ5ZmUifQ=="/>
  <p:tag name="commondata" val="eyJoZGlkIjoiODMxYjY1MDM5ZWFiOTgzMDQ4OTI0NWZjZTIyZjI4MDYifQ==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CFE6FE"/>
      </a:dk2>
      <a:lt2>
        <a:srgbClr val="FFFFFF"/>
      </a:lt2>
      <a:accent1>
        <a:srgbClr val="1185FE"/>
      </a:accent1>
      <a:accent2>
        <a:srgbClr val="A3E0FF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4">
      <a:dk1>
        <a:srgbClr val="000000"/>
      </a:dk1>
      <a:lt1>
        <a:srgbClr val="FFFFFF"/>
      </a:lt1>
      <a:dk2>
        <a:srgbClr val="CFE6FE"/>
      </a:dk2>
      <a:lt2>
        <a:srgbClr val="FFFFFF"/>
      </a:lt2>
      <a:accent1>
        <a:srgbClr val="1185FE"/>
      </a:accent1>
      <a:accent2>
        <a:srgbClr val="A3E0FF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宽屏</PresentationFormat>
  <Paragraphs>148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Caros Heavy</vt:lpstr>
      <vt:lpstr>Yu Gothic UI Semibold</vt:lpstr>
      <vt:lpstr>华文细黑</vt:lpstr>
      <vt:lpstr>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陈宗衍</cp:lastModifiedBy>
  <cp:revision>19</cp:revision>
  <dcterms:created xsi:type="dcterms:W3CDTF">2021-10-14T13:47:00Z</dcterms:created>
  <dcterms:modified xsi:type="dcterms:W3CDTF">2024-03-10T03:28:49Z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E07F929A4AC340E9919159AEF99C12BF_12</vt:lpwstr>
  </property>
  <property fmtid="{D5CDD505-2E9C-101B-9397-08002B2CF9AE}" pid="3" name="KSOProductBuildVer">
    <vt:lpwstr>2052-12.1.0.16388</vt:lpwstr>
  </property>
</Properties>
</file>