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8610600" cy="29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95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42888"/>
            <a:ext cx="83629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1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71488"/>
            <a:ext cx="88773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1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81100"/>
            <a:ext cx="72866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8150"/>
            <a:ext cx="863388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1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14425"/>
            <a:ext cx="77438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1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319213"/>
            <a:ext cx="82010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41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447"/>
            <a:ext cx="41529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47" y="61913"/>
            <a:ext cx="38576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29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7163"/>
            <a:ext cx="41148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7163"/>
            <a:ext cx="39147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7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8671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3790950" cy="519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7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1450"/>
            <a:ext cx="40100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0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0940"/>
            <a:ext cx="6348412" cy="454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39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33350"/>
            <a:ext cx="843390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9550"/>
            <a:ext cx="813519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57151"/>
            <a:ext cx="86677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2547" y="356235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https://themlco-my.sharepoint.com/personal/chiragchauhan_themlco_com/_layouts/15/onedrive.aspx?id=%2Fpersonal%2Fchiragchauhan%5Fthemlco%5Fcom%2FDocuments%2FGuided%20Projects%20in%20Generative%20AI%20Materials%2FFAQ%20Dataset&amp;ga=1</a:t>
            </a:r>
          </a:p>
        </p:txBody>
      </p:sp>
    </p:spTree>
    <p:extLst>
      <p:ext uri="{BB962C8B-B14F-4D97-AF65-F5344CB8AC3E}">
        <p14:creationId xmlns:p14="http://schemas.microsoft.com/office/powerpoint/2010/main" val="122033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7565"/>
            <a:ext cx="857687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2" y="223837"/>
            <a:ext cx="889979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3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4300"/>
            <a:ext cx="89439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09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90513"/>
            <a:ext cx="87058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1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On-screen Show (16:9)</PresentationFormat>
  <Paragraphs>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35</cp:revision>
  <dcterms:created xsi:type="dcterms:W3CDTF">2006-08-16T00:00:00Z</dcterms:created>
  <dcterms:modified xsi:type="dcterms:W3CDTF">2024-12-10T17:17:34Z</dcterms:modified>
</cp:coreProperties>
</file>