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02" y="91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139" y="-72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2A91B-BD88-4FE1-9961-16A9A35152B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6C40A-440F-4A30-A725-A1062974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3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C40A-440F-4A30-A725-A1062974B1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0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6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4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4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2" y="650596"/>
            <a:ext cx="6578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2" y="1853313"/>
            <a:ext cx="6578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4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4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4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leshbhoi920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lesh-Bhoi23" TargetMode="External"/><Relationship Id="rId4" Type="http://schemas.openxmlformats.org/officeDocument/2006/relationships/hyperlink" Target="https://www.linkedin.com/in/nilesh-bhoi-3645602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1" y="650596"/>
            <a:ext cx="1565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Nilesh</a:t>
            </a:r>
            <a:r>
              <a:rPr spc="-85" dirty="0"/>
              <a:t> </a:t>
            </a:r>
            <a:r>
              <a:rPr spc="-5" dirty="0"/>
              <a:t>Bhoi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061657"/>
            <a:ext cx="16611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Shahada,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Maharashtra,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India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384136"/>
            <a:ext cx="2192655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5" dirty="0" smtClean="0">
                <a:latin typeface="Arial MT"/>
                <a:cs typeface="Arial MT"/>
                <a:hlinkClick r:id="rId3"/>
              </a:rPr>
              <a:t>Email - </a:t>
            </a:r>
            <a:r>
              <a:rPr sz="1000" spc="-5" dirty="0" smtClean="0">
                <a:latin typeface="Arial MT"/>
                <a:cs typeface="Arial MT"/>
                <a:hlinkClick r:id="rId3"/>
              </a:rPr>
              <a:t>nileshbhoi9201@gmail.com</a:t>
            </a:r>
            <a:endParaRPr sz="1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000" spc="-5" dirty="0">
                <a:solidFill>
                  <a:srgbClr val="0073B1"/>
                </a:solidFill>
                <a:latin typeface="Arial MT"/>
                <a:cs typeface="Arial MT"/>
                <a:hlinkClick r:id="rId4"/>
              </a:rPr>
              <a:t>linkedin.com/in/nilesh-bhoi-364560251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1384136"/>
            <a:ext cx="1853564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5" dirty="0" smtClean="0">
                <a:latin typeface="Arial MT"/>
                <a:cs typeface="Arial MT"/>
              </a:rPr>
              <a:t>Number-  </a:t>
            </a:r>
            <a:r>
              <a:rPr sz="1000" spc="-5" dirty="0" smtClean="0">
                <a:latin typeface="Arial MT"/>
                <a:cs typeface="Arial MT"/>
              </a:rPr>
              <a:t>7498092216</a:t>
            </a:r>
            <a:endParaRPr sz="1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000" spc="-5" dirty="0">
                <a:solidFill>
                  <a:srgbClr val="0073B1"/>
                </a:solidFill>
                <a:latin typeface="Arial MT"/>
                <a:cs typeface="Arial MT"/>
                <a:hlinkClick r:id="rId5"/>
              </a:rPr>
              <a:t>https://github.com/Nilesh-Bhoi23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1" y="1853311"/>
            <a:ext cx="5668645" cy="373243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>
                <a:latin typeface="Arial"/>
                <a:cs typeface="Arial"/>
              </a:rPr>
              <a:t>Education</a:t>
            </a:r>
            <a:endParaRPr sz="1400" dirty="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710"/>
              </a:spcBef>
            </a:pPr>
            <a:r>
              <a:rPr sz="1200" b="1" spc="-5" dirty="0">
                <a:latin typeface="Arial"/>
                <a:cs typeface="Arial"/>
              </a:rPr>
              <a:t>PSGVPM'S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COLLEGE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OF</a:t>
            </a:r>
            <a:r>
              <a:rPr sz="1200" b="1" spc="-15" dirty="0">
                <a:latin typeface="Arial"/>
                <a:cs typeface="Arial"/>
              </a:rPr>
              <a:t> EDUCATION,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SHAHADA,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DIST-NANDURBAR.</a:t>
            </a:r>
            <a:endParaRPr sz="1200" dirty="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Arial MT"/>
                <a:cs typeface="Arial MT"/>
              </a:rPr>
              <a:t>Computer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diploma</a:t>
            </a:r>
            <a:endParaRPr sz="1200" dirty="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50"/>
              </a:spcBef>
            </a:pPr>
            <a:r>
              <a:rPr sz="1000" dirty="0">
                <a:latin typeface="Arial MT"/>
                <a:cs typeface="Arial MT"/>
              </a:rPr>
              <a:t>Jul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2020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Jun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Madhyamik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Vidhalay-Vidyavihar </a:t>
            </a:r>
            <a:r>
              <a:rPr sz="1200" b="1" spc="-5" dirty="0">
                <a:latin typeface="Arial"/>
                <a:cs typeface="Arial"/>
              </a:rPr>
              <a:t>Lonkheda</a:t>
            </a:r>
            <a:endParaRPr sz="1200" dirty="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250"/>
              </a:spcBef>
            </a:pPr>
            <a:r>
              <a:rPr sz="1000" dirty="0">
                <a:latin typeface="Arial MT"/>
                <a:cs typeface="Arial MT"/>
              </a:rPr>
              <a:t>Jun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2009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2020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Licenses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Certifications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292100" marR="274320">
              <a:lnSpc>
                <a:spcPct val="116700"/>
              </a:lnSpc>
            </a:pPr>
            <a:r>
              <a:rPr sz="1200" b="1" spc="-5" dirty="0">
                <a:latin typeface="Arial"/>
                <a:cs typeface="Arial"/>
              </a:rPr>
              <a:t>Diploma in Computer Engineering 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P.S.G.V.P. </a:t>
            </a:r>
            <a:r>
              <a:rPr sz="1200" dirty="0">
                <a:latin typeface="Arial MT"/>
                <a:cs typeface="Arial MT"/>
              </a:rPr>
              <a:t>Mandal's </a:t>
            </a:r>
            <a:r>
              <a:rPr sz="1200" spc="-5" dirty="0">
                <a:latin typeface="Arial MT"/>
                <a:cs typeface="Arial MT"/>
              </a:rPr>
              <a:t>G.M. Chaudhari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Polytechnic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Shahada, Dist. </a:t>
            </a:r>
            <a:r>
              <a:rPr sz="1200" spc="-5" dirty="0" err="1" smtClean="0">
                <a:latin typeface="Arial MT"/>
                <a:cs typeface="Arial MT"/>
              </a:rPr>
              <a:t>Nandurbar</a:t>
            </a:r>
            <a:endParaRPr lang="en-US" sz="1200" spc="-5" dirty="0" smtClean="0">
              <a:latin typeface="Arial MT"/>
              <a:cs typeface="Arial MT"/>
            </a:endParaRPr>
          </a:p>
          <a:p>
            <a:pPr marL="292100" marR="274320">
              <a:lnSpc>
                <a:spcPct val="116700"/>
              </a:lnSpc>
            </a:pPr>
            <a:endParaRPr lang="en-US" sz="1200" spc="-5" dirty="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710"/>
              </a:spcBef>
            </a:pPr>
            <a:r>
              <a:rPr lang="en-US" sz="1200" b="1" spc="-5" dirty="0">
                <a:latin typeface="Arial"/>
                <a:cs typeface="Arial"/>
              </a:rPr>
              <a:t>Programming</a:t>
            </a:r>
            <a:r>
              <a:rPr lang="en-US" sz="1200" b="1" spc="-15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in</a:t>
            </a:r>
            <a:r>
              <a:rPr lang="en-US"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C++</a:t>
            </a:r>
            <a:r>
              <a:rPr lang="en-US"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Certification</a:t>
            </a:r>
            <a:r>
              <a:rPr lang="en-US" sz="1200" b="1" spc="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 MT"/>
                <a:cs typeface="Arial MT"/>
              </a:rPr>
              <a:t>-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Maharashtra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Center</a:t>
            </a:r>
            <a:r>
              <a:rPr lang="en-US" sz="1200" spc="-15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for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Career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Education</a:t>
            </a:r>
            <a:endParaRPr lang="en-US" sz="1200" dirty="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50"/>
              </a:spcBef>
            </a:pPr>
            <a:r>
              <a:rPr lang="en-US" sz="1000" dirty="0">
                <a:latin typeface="Arial MT"/>
                <a:cs typeface="Arial MT"/>
              </a:rPr>
              <a:t>MCCE202178348</a:t>
            </a:r>
          </a:p>
          <a:p>
            <a:pPr marL="292100" marR="274320">
              <a:lnSpc>
                <a:spcPct val="116700"/>
              </a:lnSpc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885097"/>
            <a:ext cx="4796790" cy="1525033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400" b="1" spc="-5" dirty="0">
                <a:latin typeface="Arial"/>
                <a:cs typeface="Arial"/>
              </a:rPr>
              <a:t>Skills</a:t>
            </a:r>
            <a:endParaRPr sz="1400" dirty="0">
              <a:latin typeface="Arial"/>
              <a:cs typeface="Arial"/>
            </a:endParaRPr>
          </a:p>
          <a:p>
            <a:pPr marL="88900" marR="5080" algn="just">
              <a:lnSpc>
                <a:spcPct val="116700"/>
              </a:lnSpc>
              <a:spcBef>
                <a:spcPts val="114"/>
              </a:spcBef>
            </a:pPr>
            <a:r>
              <a:rPr sz="1000" spc="-5" dirty="0">
                <a:latin typeface="Arial MT"/>
                <a:cs typeface="Arial MT"/>
              </a:rPr>
              <a:t>Pages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•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CSS Grid Layout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•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CSS Flexbox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•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Python </a:t>
            </a:r>
            <a:r>
              <a:rPr sz="1000" dirty="0">
                <a:latin typeface="Arial MT"/>
                <a:cs typeface="Arial MT"/>
              </a:rPr>
              <a:t>(Programming </a:t>
            </a:r>
            <a:r>
              <a:rPr sz="1000" spc="-5" dirty="0">
                <a:latin typeface="Arial MT"/>
                <a:cs typeface="Arial MT"/>
              </a:rPr>
              <a:t>Language)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Web Design</a:t>
            </a:r>
            <a:r>
              <a:rPr sz="1000" dirty="0">
                <a:latin typeface="Arial MT"/>
                <a:cs typeface="Arial MT"/>
              </a:rPr>
              <a:t> •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Bootstrap </a:t>
            </a:r>
            <a:r>
              <a:rPr sz="1000" dirty="0">
                <a:latin typeface="Arial MT"/>
                <a:cs typeface="Arial MT"/>
              </a:rPr>
              <a:t>(Framework)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•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Front-End Development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•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HTML5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•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(CSS</a:t>
            </a:r>
            <a:r>
              <a:rPr sz="1000" dirty="0" smtClean="0">
                <a:latin typeface="Arial MT"/>
                <a:cs typeface="Arial MT"/>
              </a:rPr>
              <a:t>)</a:t>
            </a:r>
            <a:r>
              <a:rPr lang="en-US" sz="1000" dirty="0" smtClean="0">
                <a:latin typeface="Arial MT"/>
                <a:cs typeface="Arial MT"/>
              </a:rPr>
              <a:t> </a:t>
            </a:r>
            <a:r>
              <a:rPr lang="en-US" sz="1000" dirty="0" smtClean="0">
                <a:latin typeface="Arial MT"/>
                <a:cs typeface="Arial MT"/>
              </a:rPr>
              <a:t>, </a:t>
            </a:r>
            <a:r>
              <a:rPr lang="en-US" sz="1000" dirty="0" err="1" smtClean="0">
                <a:latin typeface="Arial MT"/>
                <a:cs typeface="Arial MT"/>
              </a:rPr>
              <a:t>CodeChef</a:t>
            </a:r>
            <a:r>
              <a:rPr lang="en-US" sz="1000" dirty="0" smtClean="0">
                <a:latin typeface="Arial MT"/>
                <a:cs typeface="Arial MT"/>
              </a:rPr>
              <a:t> 100+ code solve</a:t>
            </a:r>
            <a:endParaRPr lang="en-US" sz="1000" dirty="0" smtClean="0">
              <a:latin typeface="Arial MT"/>
              <a:cs typeface="Arial MT"/>
            </a:endParaRPr>
          </a:p>
          <a:p>
            <a:pPr marL="88900" marR="5080" algn="just">
              <a:lnSpc>
                <a:spcPct val="116700"/>
              </a:lnSpc>
              <a:spcBef>
                <a:spcPts val="114"/>
              </a:spcBef>
            </a:pPr>
            <a:r>
              <a:rPr lang="en-US" sz="1200" b="1" dirty="0" smtClean="0">
                <a:latin typeface="Arial MT"/>
                <a:cs typeface="Arial MT"/>
              </a:rPr>
              <a:t>Excel </a:t>
            </a:r>
          </a:p>
          <a:p>
            <a:pPr marL="88900" marR="5080" algn="just">
              <a:lnSpc>
                <a:spcPct val="116700"/>
              </a:lnSpc>
              <a:spcBef>
                <a:spcPts val="114"/>
              </a:spcBef>
            </a:pPr>
            <a:r>
              <a:rPr lang="en-US" sz="1200" b="1" dirty="0" smtClean="0">
                <a:latin typeface="Arial MT"/>
                <a:cs typeface="Arial MT"/>
              </a:rPr>
              <a:t>*</a:t>
            </a:r>
            <a:r>
              <a:rPr lang="en-US" sz="1200" dirty="0" smtClean="0">
                <a:latin typeface="Arial MT"/>
                <a:cs typeface="Arial MT"/>
              </a:rPr>
              <a:t> My Full Web-development Practice on GitHub</a:t>
            </a:r>
          </a:p>
          <a:p>
            <a:pPr marL="88900" marR="5080" algn="just">
              <a:lnSpc>
                <a:spcPct val="116700"/>
              </a:lnSpc>
              <a:spcBef>
                <a:spcPts val="114"/>
              </a:spcBef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8033" y="6169953"/>
            <a:ext cx="1516380" cy="37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">
              <a:lnSpc>
                <a:spcPct val="116700"/>
              </a:lnSpc>
              <a:spcBef>
                <a:spcPts val="100"/>
              </a:spcBef>
              <a:buChar char="•"/>
              <a:tabLst>
                <a:tab pos="189865" algn="l"/>
              </a:tabLst>
            </a:pPr>
            <a:r>
              <a:rPr sz="1000" spc="-5" dirty="0">
                <a:latin typeface="Arial MT"/>
                <a:cs typeface="Arial MT"/>
              </a:rPr>
              <a:t>GitHub</a:t>
            </a:r>
            <a:r>
              <a:rPr sz="1000" spc="2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•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Responsive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Cascading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Style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Sheets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63" y="9557956"/>
            <a:ext cx="1168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Nilesh</a:t>
            </a:r>
            <a:r>
              <a:rPr sz="1000" spc="-2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Bhoi</a:t>
            </a:r>
            <a:r>
              <a:rPr sz="1000" spc="-2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-</a:t>
            </a:r>
            <a:r>
              <a:rPr sz="1000" spc="-2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27272"/>
                </a:solidFill>
                <a:latin typeface="Arial MT"/>
                <a:cs typeface="Arial MT"/>
              </a:rPr>
              <a:t>page</a:t>
            </a:r>
            <a:r>
              <a:rPr sz="1000" spc="-1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27272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6934200"/>
            <a:ext cx="7162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Projects :- </a:t>
            </a:r>
          </a:p>
          <a:p>
            <a:endParaRPr lang="en-US" sz="1600" b="1" dirty="0"/>
          </a:p>
          <a:p>
            <a:r>
              <a:rPr lang="en-US" sz="1600" b="1" dirty="0" smtClean="0"/>
              <a:t>1) Currency </a:t>
            </a:r>
            <a:r>
              <a:rPr lang="en-US" sz="1600" b="1" dirty="0"/>
              <a:t>Converter </a:t>
            </a:r>
            <a:r>
              <a:rPr lang="en-US" sz="1600" b="1" dirty="0" smtClean="0"/>
              <a:t>(GitHub)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2) </a:t>
            </a:r>
            <a:r>
              <a:rPr lang="en-US" sz="1600" b="1" dirty="0" err="1" smtClean="0"/>
              <a:t>iCoder</a:t>
            </a:r>
            <a:r>
              <a:rPr lang="en-US" sz="1600" b="1" dirty="0" smtClean="0"/>
              <a:t> Bootstrap Website</a:t>
            </a:r>
          </a:p>
          <a:p>
            <a:r>
              <a:rPr lang="en-US" sz="1600" b="1" dirty="0" smtClean="0"/>
              <a:t>3) Netflix Clone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</TotalTime>
  <Words>139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Nilesh Bhoi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Nilesh Bhoi</dc:title>
  <dc:creator>Nilesh bhoi</dc:creator>
  <cp:lastModifiedBy>DELL</cp:lastModifiedBy>
  <cp:revision>6</cp:revision>
  <dcterms:created xsi:type="dcterms:W3CDTF">2024-03-11T05:06:15Z</dcterms:created>
  <dcterms:modified xsi:type="dcterms:W3CDTF">2024-05-02T11:52:55Z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2024-02-29T00:00:00Z</vt:filetime>
  </property>
  <property fmtid="{D5CDD505-2E9C-101B-9397-08002B2CF9AE}" pid="3" name="Creator">
    <vt:lpwstr>Apache FOP Version 2.2</vt:lpwstr>
  </property>
  <property fmtid="{D5CDD505-2E9C-101B-9397-08002B2CF9AE}" pid="4" name="LastSaved">
    <vt:filetime>2024-02-29T00:00:00Z</vt:filetime>
  </property>
</Properties>
</file>