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EDA CASE STUDY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By:-</a:t>
            </a:r>
          </a:p>
          <a:p>
            <a:r>
              <a:rPr lang="en-US" dirty="0" smtClean="0"/>
              <a:t>Rohan Kishore Sharma</a:t>
            </a:r>
          </a:p>
          <a:p>
            <a:r>
              <a:rPr lang="en-US" dirty="0" err="1" smtClean="0"/>
              <a:t>Nilesh</a:t>
            </a:r>
            <a:r>
              <a:rPr lang="en-US" dirty="0" smtClean="0"/>
              <a:t> Kumar </a:t>
            </a:r>
            <a:r>
              <a:rPr lang="en-US" dirty="0" err="1" smtClean="0"/>
              <a:t>Ghavaria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5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TAKING PREVIOUS DATA AS WELL INTO CONSIDERATIONS.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/>
              <a:t>ARE SOME OF THE </a:t>
            </a:r>
            <a:r>
              <a:rPr lang="en-US" dirty="0" smtClean="0"/>
              <a:t>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APPROVED PROFILES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5" y="2147455"/>
            <a:ext cx="10280073" cy="45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5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REJECTED PROFILES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6" y="2092036"/>
            <a:ext cx="10266218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we can clearly see from the above graphs. There seems to be no such pattern observed with these 4 parameters of an application.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observed </a:t>
            </a:r>
            <a:r>
              <a:rPr lang="en-US" dirty="0"/>
              <a:t>that both the graphs has equal mean and variations has there 4 parameters has no impact on the customers profile even if customers past applications has been considered.</a:t>
            </a:r>
          </a:p>
          <a:p>
            <a:r>
              <a:rPr lang="en-US" dirty="0" smtClean="0"/>
              <a:t>Hence </a:t>
            </a:r>
            <a:r>
              <a:rPr lang="en-US" dirty="0"/>
              <a:t>we have to </a:t>
            </a:r>
            <a:r>
              <a:rPr lang="en-US" dirty="0" smtClean="0"/>
              <a:t>analyze </a:t>
            </a:r>
            <a:r>
              <a:rPr lang="en-US" dirty="0"/>
              <a:t>some more patterns between other variables to find some correlation.</a:t>
            </a:r>
          </a:p>
        </p:txBody>
      </p:sp>
    </p:spTree>
    <p:extLst>
      <p:ext uri="{BB962C8B-B14F-4D97-AF65-F5344CB8AC3E}">
        <p14:creationId xmlns:p14="http://schemas.microsoft.com/office/powerpoint/2010/main" val="969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APPROVED PROFILES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6" y="2119746"/>
            <a:ext cx="10252362" cy="46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6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</a:t>
            </a:r>
            <a:r>
              <a:rPr lang="en-US" dirty="0" smtClean="0"/>
              <a:t>REJECTED </a:t>
            </a:r>
            <a:r>
              <a:rPr lang="en-US" dirty="0"/>
              <a:t>PROFILES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" y="2147455"/>
            <a:ext cx="10307781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4436"/>
            <a:ext cx="9613861" cy="35467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we can clearly see the box plot of the various sources of Incomes of the client.</a:t>
            </a:r>
          </a:p>
          <a:p>
            <a:r>
              <a:rPr lang="en-US" dirty="0" smtClean="0"/>
              <a:t>Below </a:t>
            </a:r>
            <a:r>
              <a:rPr lang="en-US" dirty="0"/>
              <a:t>are few of the observations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 if we take into consideration the application of client having source of income as Tourism.</a:t>
            </a:r>
          </a:p>
          <a:p>
            <a:r>
              <a:rPr lang="en-US" dirty="0" smtClean="0"/>
              <a:t>It </a:t>
            </a:r>
            <a:r>
              <a:rPr lang="en-US" dirty="0"/>
              <a:t>is observed that client having income around 1,50,000 to 1,80,000 are more likely that the application will be rejected.</a:t>
            </a:r>
          </a:p>
          <a:p>
            <a:r>
              <a:rPr lang="en-US" dirty="0" smtClean="0"/>
              <a:t>Whereas </a:t>
            </a:r>
            <a:r>
              <a:rPr lang="en-US" dirty="0"/>
              <a:t>for the client having income </a:t>
            </a:r>
            <a:r>
              <a:rPr lang="en-US" dirty="0" smtClean="0"/>
              <a:t>around </a:t>
            </a:r>
            <a:r>
              <a:rPr lang="en-US" dirty="0"/>
              <a:t>1,50,000 to 2,50,000 are more likely that the application will be rejected. The spread for this box is wide spread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Hence signifies that there are huge variations in the data when taken consideration of the customers </a:t>
            </a:r>
            <a:r>
              <a:rPr lang="en-US" dirty="0" smtClean="0"/>
              <a:t>previous </a:t>
            </a:r>
            <a:r>
              <a:rPr lang="en-US" dirty="0"/>
              <a:t>data.</a:t>
            </a:r>
          </a:p>
          <a:p>
            <a:r>
              <a:rPr lang="en-US" dirty="0"/>
              <a:t>Also if we look at the clients having source of Income as Furniture we are able to find </a:t>
            </a:r>
            <a:r>
              <a:rPr lang="en-US" dirty="0" smtClean="0"/>
              <a:t>huge outliers </a:t>
            </a:r>
            <a:r>
              <a:rPr lang="en-US" dirty="0"/>
              <a:t>in the Dataset.</a:t>
            </a:r>
          </a:p>
          <a:p>
            <a:r>
              <a:rPr lang="en-US" dirty="0"/>
              <a:t>Where in the customers has huge amount of income as a source but some applications are approved and rejected as well if taking 4,00,000 to 5,00,000 bracket as an amount.</a:t>
            </a:r>
          </a:p>
          <a:p>
            <a:r>
              <a:rPr lang="en-US" dirty="0"/>
              <a:t>There are clients in the dataset which has Income as 4,00,000 and as seen in the 1st graph the application has been approved.</a:t>
            </a:r>
          </a:p>
          <a:p>
            <a:r>
              <a:rPr lang="en-US" dirty="0"/>
              <a:t>Whereas if we take look at the other data set the same application with same Income has been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</a:t>
            </a:r>
            <a:r>
              <a:rPr lang="en-US" dirty="0" smtClean="0"/>
              <a:t>PERCENTAGE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provided data with the current </a:t>
            </a:r>
            <a:r>
              <a:rPr lang="en-US" dirty="0" smtClean="0"/>
              <a:t>applications along with the previous application of the customer.</a:t>
            </a:r>
            <a:endParaRPr lang="en-US" dirty="0"/>
          </a:p>
          <a:p>
            <a:r>
              <a:rPr lang="en-US" dirty="0"/>
              <a:t>We have following percentages.</a:t>
            </a:r>
          </a:p>
          <a:p>
            <a:r>
              <a:rPr lang="en-US" dirty="0"/>
              <a:t>Data with no payment difficulties are around </a:t>
            </a:r>
            <a:r>
              <a:rPr lang="en-US" dirty="0" smtClean="0"/>
              <a:t>91.38%</a:t>
            </a:r>
            <a:endParaRPr lang="en-US" dirty="0"/>
          </a:p>
          <a:p>
            <a:r>
              <a:rPr lang="en-US" dirty="0"/>
              <a:t>Whereas data with payment difficulties are around </a:t>
            </a:r>
            <a:r>
              <a:rPr lang="en-US" dirty="0" smtClean="0"/>
              <a:t>8.62%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6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univariate and bivariate variations in the data of loan applicants.</a:t>
            </a:r>
          </a:p>
          <a:p>
            <a:r>
              <a:rPr lang="en-US" dirty="0" smtClean="0"/>
              <a:t>Taking consideration of the customers current application.</a:t>
            </a:r>
          </a:p>
          <a:p>
            <a:r>
              <a:rPr lang="en-US" dirty="0" smtClean="0"/>
              <a:t>Also taking consideration of the customers current as well as previous application combined to analyze pattern.</a:t>
            </a:r>
          </a:p>
          <a:p>
            <a:r>
              <a:rPr lang="en-US" dirty="0" smtClean="0"/>
              <a:t>Find the data imbalance between the customers data provided in both the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OF APPROVED PROFILES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3" y="2105892"/>
            <a:ext cx="10044800" cy="45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</a:t>
            </a:r>
            <a:r>
              <a:rPr lang="en-US" dirty="0" smtClean="0"/>
              <a:t>REJECTED </a:t>
            </a:r>
            <a:r>
              <a:rPr lang="en-US" dirty="0"/>
              <a:t>PROFILES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2147456"/>
            <a:ext cx="10196946" cy="45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1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we can clearly see from the above graphs. There seems to be no such pattern observed with these 4 parameters of an application.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observed </a:t>
            </a:r>
            <a:r>
              <a:rPr lang="en-US" dirty="0"/>
              <a:t>that both the graphs has equal mean and variations has there 4 parameters has no impact on the customers profile.</a:t>
            </a:r>
          </a:p>
          <a:p>
            <a:r>
              <a:rPr lang="en-US" dirty="0" smtClean="0"/>
              <a:t>Hence </a:t>
            </a:r>
            <a:r>
              <a:rPr lang="en-US" dirty="0"/>
              <a:t>we have to </a:t>
            </a:r>
            <a:r>
              <a:rPr lang="en-US" dirty="0" smtClean="0"/>
              <a:t>analyze </a:t>
            </a:r>
            <a:r>
              <a:rPr lang="en-US" dirty="0"/>
              <a:t>some more patterns between other variables to find some correlation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Kindly note Approved profile means profile with No payment difficulty and vise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6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IMBALANCE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provided data with the current applications.</a:t>
            </a:r>
          </a:p>
          <a:p>
            <a:r>
              <a:rPr lang="en-US" dirty="0" smtClean="0"/>
              <a:t>We have following percentages.</a:t>
            </a:r>
          </a:p>
          <a:p>
            <a:r>
              <a:rPr lang="en-US" dirty="0" smtClean="0"/>
              <a:t>Data with no payment difficulties are around 91.93%</a:t>
            </a:r>
          </a:p>
          <a:p>
            <a:r>
              <a:rPr lang="en-US" dirty="0" smtClean="0"/>
              <a:t>Whereas data with payment difficulties are around 8.07%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IVARIATE </a:t>
            </a:r>
            <a:r>
              <a:rPr lang="en-US" dirty="0"/>
              <a:t>ANALYSIS OF APPROVED PROFILES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2147456"/>
            <a:ext cx="10210800" cy="45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OF </a:t>
            </a:r>
            <a:r>
              <a:rPr lang="en-US" dirty="0" smtClean="0"/>
              <a:t>REJECTED </a:t>
            </a:r>
            <a:r>
              <a:rPr lang="en-US" dirty="0"/>
              <a:t>PROFILES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5" y="2147455"/>
            <a:ext cx="10293928" cy="45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 </a:t>
            </a:r>
            <a:r>
              <a:rPr lang="en-US" dirty="0"/>
              <a:t>we can clearly see the box plot of the various sources of Incomes of the client.</a:t>
            </a:r>
          </a:p>
          <a:p>
            <a:r>
              <a:rPr lang="en-US" dirty="0" smtClean="0"/>
              <a:t>Below </a:t>
            </a:r>
            <a:r>
              <a:rPr lang="en-US" dirty="0"/>
              <a:t>are few of the observations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 if we take into consideration the application of client having source of income as maternity leave.</a:t>
            </a:r>
          </a:p>
          <a:p>
            <a:r>
              <a:rPr lang="en-US" dirty="0" smtClean="0"/>
              <a:t>It </a:t>
            </a:r>
            <a:r>
              <a:rPr lang="en-US" dirty="0"/>
              <a:t>is observed that client having income around 1,00,000 to 2,50,000 are more likely that the application will be approved.</a:t>
            </a:r>
          </a:p>
          <a:p>
            <a:r>
              <a:rPr lang="en-US" dirty="0" smtClean="0"/>
              <a:t>Whereas </a:t>
            </a:r>
            <a:r>
              <a:rPr lang="en-US" dirty="0"/>
              <a:t>for the client having income </a:t>
            </a:r>
            <a:r>
              <a:rPr lang="en-US" dirty="0" smtClean="0"/>
              <a:t>around </a:t>
            </a:r>
            <a:r>
              <a:rPr lang="en-US" dirty="0"/>
              <a:t>50,000 to 60,000 are more likely that the application will be rejected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Also </a:t>
            </a:r>
            <a:r>
              <a:rPr lang="en-US" dirty="0"/>
              <a:t>if we look at the clients having source of Income as state </a:t>
            </a:r>
            <a:r>
              <a:rPr lang="en-US" dirty="0" smtClean="0"/>
              <a:t>servant </a:t>
            </a:r>
            <a:r>
              <a:rPr lang="en-US" dirty="0"/>
              <a:t>we are able to find some </a:t>
            </a:r>
            <a:r>
              <a:rPr lang="en-US" dirty="0" smtClean="0"/>
              <a:t>outliers </a:t>
            </a:r>
            <a:r>
              <a:rPr lang="en-US" dirty="0"/>
              <a:t>in the Dataset.</a:t>
            </a:r>
          </a:p>
          <a:p>
            <a:r>
              <a:rPr lang="en-US" dirty="0" smtClean="0"/>
              <a:t>There </a:t>
            </a:r>
            <a:r>
              <a:rPr lang="en-US" dirty="0"/>
              <a:t>are clients in the dataset which has Income as 4,00,000 and as seen in the 1st graph the application has been approved.</a:t>
            </a:r>
          </a:p>
          <a:p>
            <a:r>
              <a:rPr lang="en-US" dirty="0" smtClean="0"/>
              <a:t>Whereas </a:t>
            </a:r>
            <a:r>
              <a:rPr lang="en-US" dirty="0"/>
              <a:t>if we take look at the other data set the same application with same Income has been rejected.</a:t>
            </a:r>
          </a:p>
        </p:txBody>
      </p:sp>
    </p:spTree>
    <p:extLst>
      <p:ext uri="{BB962C8B-B14F-4D97-AF65-F5344CB8AC3E}">
        <p14:creationId xmlns:p14="http://schemas.microsoft.com/office/powerpoint/2010/main" val="7198360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</TotalTime>
  <Words>734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CREDIT EDA CASE STUDY ANALYSIS </vt:lpstr>
      <vt:lpstr>Objective of Case Study</vt:lpstr>
      <vt:lpstr>UNIVARIATE ANALYSIS OF APPROVED PROFILES</vt:lpstr>
      <vt:lpstr>UNIVARIATE ANALYSIS OF REJECTED PROFILES</vt:lpstr>
      <vt:lpstr>EXPLANATION</vt:lpstr>
      <vt:lpstr>DATA IMBALANCE PERCENTAGE</vt:lpstr>
      <vt:lpstr>BIVARIATE ANALYSIS OF APPROVED PROFILES</vt:lpstr>
      <vt:lpstr>BIVARIATE ANALYSIS OF REJECTED PROFILES</vt:lpstr>
      <vt:lpstr>EXPLANATION</vt:lpstr>
      <vt:lpstr>POST TAKING PREVIOUS DATA AS WELL INTO CONSIDERATIONS.</vt:lpstr>
      <vt:lpstr>UNIVARIATE ANALYSIS OF APPROVED PROFILES</vt:lpstr>
      <vt:lpstr>UNIVARIATE ANALYSIS OF REJECTED PROFILES</vt:lpstr>
      <vt:lpstr>EXPLANATION</vt:lpstr>
      <vt:lpstr>BIVARIATE ANALYSIS OF APPROVED PROFILES</vt:lpstr>
      <vt:lpstr>BIVARIATE ANALYSIS OF REJECTED PROFILES</vt:lpstr>
      <vt:lpstr>EXPLANATION</vt:lpstr>
      <vt:lpstr>EXPLANATION cont..</vt:lpstr>
      <vt:lpstr>DATA IMBALANCE PERCENTAGE </vt:lpstr>
      <vt:lpstr>THANK YOU…!!!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ANALYSIS </dc:title>
  <dc:creator>Rohan Sharma</dc:creator>
  <cp:lastModifiedBy>Rohan Sharma</cp:lastModifiedBy>
  <cp:revision>63</cp:revision>
  <dcterms:created xsi:type="dcterms:W3CDTF">2020-02-10T16:46:15Z</dcterms:created>
  <dcterms:modified xsi:type="dcterms:W3CDTF">2020-02-10T17:30:29Z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rohan.sharma@ad.infosys.com</vt:lpwstr>
  </property>
  <property fmtid="{D5CDD505-2E9C-101B-9397-08002B2CF9AE}" pid="5" name="MSIP_Label_be4b3411-284d-4d31-bd4f-bc13ef7f1fd6_SetDate">
    <vt:lpwstr>2020-02-10T16:46:59.1798277Z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901570b4-9b8a-4d12-833b-840075e6925d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rohan.sharma@ad.infosys.com</vt:lpwstr>
  </property>
  <property fmtid="{D5CDD505-2E9C-101B-9397-08002B2CF9AE}" pid="13" name="MSIP_Label_a0819fa7-4367-4500-ba88-dd630d977609_SetDate">
    <vt:lpwstr>2020-02-10T16:46:59.1798277Z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901570b4-9b8a-4d12-833b-840075e6925d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