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479" r:id="rId6"/>
    <p:sldId id="260" r:id="rId7"/>
    <p:sldId id="604" r:id="rId8"/>
    <p:sldId id="611" r:id="rId9"/>
    <p:sldId id="605" r:id="rId10"/>
    <p:sldId id="607" r:id="rId11"/>
    <p:sldId id="608" r:id="rId12"/>
    <p:sldId id="609" r:id="rId13"/>
    <p:sldId id="610" r:id="rId14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71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5220" autoAdjust="0"/>
  </p:normalViewPr>
  <p:slideViewPr>
    <p:cSldViewPr snapToGrid="0" snapToObjects="1">
      <p:cViewPr varScale="1">
        <p:scale>
          <a:sx n="128" d="100"/>
          <a:sy n="12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79829-26A9-44FE-8FB3-CB90F86FA18C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B8CEBF-0349-4AB6-9E0B-64FFAC7E5D22}">
      <dgm:prSet/>
      <dgm:spPr/>
      <dgm:t>
        <a:bodyPr/>
        <a:lstStyle/>
        <a:p>
          <a:r>
            <a:rPr lang="en-IN" b="0" i="0" dirty="0"/>
            <a:t>This is a simple flight simulator app with  joystick control. This could run on iPad and train user in controlling the drone with joystick. </a:t>
          </a:r>
          <a:endParaRPr lang="en-IN" dirty="0">
            <a:latin typeface="Bahnschrift" panose="020B0502040204020203" pitchFamily="34" charset="0"/>
          </a:endParaRPr>
        </a:p>
      </dgm:t>
    </dgm:pt>
    <dgm:pt modelId="{888378D0-AF6B-4CB4-9F55-F5B3BE283990}" type="parTrans" cxnId="{91E8E749-8063-47F5-A635-A4A12918AC79}">
      <dgm:prSet/>
      <dgm:spPr/>
      <dgm:t>
        <a:bodyPr/>
        <a:lstStyle/>
        <a:p>
          <a:endParaRPr lang="en-IN"/>
        </a:p>
      </dgm:t>
    </dgm:pt>
    <dgm:pt modelId="{C7F00807-6A3E-4CBE-BBB8-538360E72D8C}" type="sibTrans" cxnId="{91E8E749-8063-47F5-A635-A4A12918AC79}">
      <dgm:prSet/>
      <dgm:spPr/>
      <dgm:t>
        <a:bodyPr/>
        <a:lstStyle/>
        <a:p>
          <a:endParaRPr lang="en-IN"/>
        </a:p>
      </dgm:t>
    </dgm:pt>
    <dgm:pt modelId="{F10C6D71-AC9F-4095-9CD4-243EF6C1FFDD}" type="pres">
      <dgm:prSet presAssocID="{54779829-26A9-44FE-8FB3-CB90F86FA18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F425A4A-7464-4D77-A663-5ABFC34DDB46}" type="pres">
      <dgm:prSet presAssocID="{11B8CEBF-0349-4AB6-9E0B-64FFAC7E5D22}" presName="horFlow" presStyleCnt="0"/>
      <dgm:spPr/>
    </dgm:pt>
    <dgm:pt modelId="{9B402225-8775-40BB-AD5A-CF761BD1B4A2}" type="pres">
      <dgm:prSet presAssocID="{11B8CEBF-0349-4AB6-9E0B-64FFAC7E5D22}" presName="bigChev" presStyleLbl="node1" presStyleIdx="0" presStyleCnt="1" custScaleX="326635" custLinFactNeighborX="784" custLinFactNeighborY="-9022"/>
      <dgm:spPr/>
    </dgm:pt>
  </dgm:ptLst>
  <dgm:cxnLst>
    <dgm:cxn modelId="{91E8E749-8063-47F5-A635-A4A12918AC79}" srcId="{54779829-26A9-44FE-8FB3-CB90F86FA18C}" destId="{11B8CEBF-0349-4AB6-9E0B-64FFAC7E5D22}" srcOrd="0" destOrd="0" parTransId="{888378D0-AF6B-4CB4-9F55-F5B3BE283990}" sibTransId="{C7F00807-6A3E-4CBE-BBB8-538360E72D8C}"/>
    <dgm:cxn modelId="{145F1266-5F1D-4003-BD04-4EA695B33042}" type="presOf" srcId="{11B8CEBF-0349-4AB6-9E0B-64FFAC7E5D22}" destId="{9B402225-8775-40BB-AD5A-CF761BD1B4A2}" srcOrd="0" destOrd="0" presId="urn:microsoft.com/office/officeart/2005/8/layout/lProcess3"/>
    <dgm:cxn modelId="{2DADB4A1-E951-4C22-B542-A753DCBD25F0}" type="presOf" srcId="{54779829-26A9-44FE-8FB3-CB90F86FA18C}" destId="{F10C6D71-AC9F-4095-9CD4-243EF6C1FFDD}" srcOrd="0" destOrd="0" presId="urn:microsoft.com/office/officeart/2005/8/layout/lProcess3"/>
    <dgm:cxn modelId="{FE39DADD-FF61-4FE2-9CAC-5727D3896BB9}" type="presParOf" srcId="{F10C6D71-AC9F-4095-9CD4-243EF6C1FFDD}" destId="{5F425A4A-7464-4D77-A663-5ABFC34DDB46}" srcOrd="0" destOrd="0" presId="urn:microsoft.com/office/officeart/2005/8/layout/lProcess3"/>
    <dgm:cxn modelId="{41BBF8DF-D5C6-4A40-AF17-9A557CF0E000}" type="presParOf" srcId="{5F425A4A-7464-4D77-A663-5ABFC34DDB46}" destId="{9B402225-8775-40BB-AD5A-CF761BD1B4A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F2C9BC-B903-4313-9708-EB030CB7D7A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82EDB7-383A-489F-AB9C-87C6E823D561}">
      <dgm:prSet/>
      <dgm:spPr/>
      <dgm:t>
        <a:bodyPr/>
        <a:lstStyle/>
        <a:p>
          <a:r>
            <a:rPr lang="en-IN" dirty="0"/>
            <a:t>Used Real World 3D Model to build the scene</a:t>
          </a:r>
        </a:p>
      </dgm:t>
    </dgm:pt>
    <dgm:pt modelId="{E47EBA24-199A-4F7D-9CFD-56394ADF266D}" type="parTrans" cxnId="{2E1F6685-F9B6-45B8-8B58-037B4430C80B}">
      <dgm:prSet/>
      <dgm:spPr/>
      <dgm:t>
        <a:bodyPr/>
        <a:lstStyle/>
        <a:p>
          <a:endParaRPr lang="en-IN"/>
        </a:p>
      </dgm:t>
    </dgm:pt>
    <dgm:pt modelId="{A88289BF-8CAA-4333-9625-129244DCCCF2}" type="sibTrans" cxnId="{2E1F6685-F9B6-45B8-8B58-037B4430C80B}">
      <dgm:prSet/>
      <dgm:spPr/>
      <dgm:t>
        <a:bodyPr/>
        <a:lstStyle/>
        <a:p>
          <a:endParaRPr lang="en-IN"/>
        </a:p>
      </dgm:t>
    </dgm:pt>
    <dgm:pt modelId="{4D2BAEFF-5BBC-4369-85A2-D15BE61D72C1}">
      <dgm:prSet/>
      <dgm:spPr/>
      <dgm:t>
        <a:bodyPr/>
        <a:lstStyle/>
        <a:p>
          <a:r>
            <a:rPr lang="en-IN" dirty="0"/>
            <a:t>Used the </a:t>
          </a:r>
          <a:r>
            <a:rPr lang="en-IN" dirty="0" err="1"/>
            <a:t>Scenekit</a:t>
          </a:r>
          <a:r>
            <a:rPr lang="en-IN" dirty="0"/>
            <a:t> Physics to detect collision</a:t>
          </a:r>
        </a:p>
      </dgm:t>
    </dgm:pt>
    <dgm:pt modelId="{30280A86-3CFE-4D8B-B357-0F92FBAC773C}" type="parTrans" cxnId="{EDC8AA52-545C-4BDF-A7DB-2C52345C64C0}">
      <dgm:prSet/>
      <dgm:spPr/>
      <dgm:t>
        <a:bodyPr/>
        <a:lstStyle/>
        <a:p>
          <a:endParaRPr lang="en-IN"/>
        </a:p>
      </dgm:t>
    </dgm:pt>
    <dgm:pt modelId="{768B98D1-808B-42A7-BEDD-E2554246D048}" type="sibTrans" cxnId="{EDC8AA52-545C-4BDF-A7DB-2C52345C64C0}">
      <dgm:prSet/>
      <dgm:spPr/>
      <dgm:t>
        <a:bodyPr/>
        <a:lstStyle/>
        <a:p>
          <a:endParaRPr lang="en-IN"/>
        </a:p>
      </dgm:t>
    </dgm:pt>
    <dgm:pt modelId="{5FD45483-4851-4054-AF35-0F32FE086FC0}">
      <dgm:prSet/>
      <dgm:spPr/>
      <dgm:t>
        <a:bodyPr/>
        <a:lstStyle/>
        <a:p>
          <a:r>
            <a:rPr lang="en-IN" dirty="0"/>
            <a:t>Used SceneKit Action to move the drone</a:t>
          </a:r>
        </a:p>
      </dgm:t>
    </dgm:pt>
    <dgm:pt modelId="{607DE06A-CB0A-494C-95B7-1892661779A4}" type="parTrans" cxnId="{CBA14E1C-FCC1-4BB1-BCA7-E74BD83CBA1A}">
      <dgm:prSet/>
      <dgm:spPr/>
      <dgm:t>
        <a:bodyPr/>
        <a:lstStyle/>
        <a:p>
          <a:endParaRPr lang="en-IN"/>
        </a:p>
      </dgm:t>
    </dgm:pt>
    <dgm:pt modelId="{3D7A23EF-4831-41BA-84B6-9F719E92EF12}" type="sibTrans" cxnId="{CBA14E1C-FCC1-4BB1-BCA7-E74BD83CBA1A}">
      <dgm:prSet/>
      <dgm:spPr/>
      <dgm:t>
        <a:bodyPr/>
        <a:lstStyle/>
        <a:p>
          <a:endParaRPr lang="en-IN"/>
        </a:p>
      </dgm:t>
    </dgm:pt>
    <dgm:pt modelId="{56D5517D-B6CB-4FDE-BD05-27D1057D14EA}" type="pres">
      <dgm:prSet presAssocID="{01F2C9BC-B903-4313-9708-EB030CB7D7AC}" presName="CompostProcess" presStyleCnt="0">
        <dgm:presLayoutVars>
          <dgm:dir/>
          <dgm:resizeHandles val="exact"/>
        </dgm:presLayoutVars>
      </dgm:prSet>
      <dgm:spPr/>
    </dgm:pt>
    <dgm:pt modelId="{5DF81E43-FD58-439B-8CE5-E4FC6F271F46}" type="pres">
      <dgm:prSet presAssocID="{01F2C9BC-B903-4313-9708-EB030CB7D7AC}" presName="arrow" presStyleLbl="bgShp" presStyleIdx="0" presStyleCnt="1"/>
      <dgm:spPr/>
    </dgm:pt>
    <dgm:pt modelId="{AFB68070-2DEE-419F-A91C-EC277382B12E}" type="pres">
      <dgm:prSet presAssocID="{01F2C9BC-B903-4313-9708-EB030CB7D7AC}" presName="linearProcess" presStyleCnt="0"/>
      <dgm:spPr/>
    </dgm:pt>
    <dgm:pt modelId="{E31978DA-8A37-4288-80CF-3B608AD08841}" type="pres">
      <dgm:prSet presAssocID="{4A82EDB7-383A-489F-AB9C-87C6E823D561}" presName="textNode" presStyleLbl="node1" presStyleIdx="0" presStyleCnt="3">
        <dgm:presLayoutVars>
          <dgm:bulletEnabled val="1"/>
        </dgm:presLayoutVars>
      </dgm:prSet>
      <dgm:spPr/>
    </dgm:pt>
    <dgm:pt modelId="{5816A2F6-4A20-4355-B489-5C86D95CF4A8}" type="pres">
      <dgm:prSet presAssocID="{A88289BF-8CAA-4333-9625-129244DCCCF2}" presName="sibTrans" presStyleCnt="0"/>
      <dgm:spPr/>
    </dgm:pt>
    <dgm:pt modelId="{763ACF47-6905-4911-8466-5B2F72E8B48C}" type="pres">
      <dgm:prSet presAssocID="{4D2BAEFF-5BBC-4369-85A2-D15BE61D72C1}" presName="textNode" presStyleLbl="node1" presStyleIdx="1" presStyleCnt="3">
        <dgm:presLayoutVars>
          <dgm:bulletEnabled val="1"/>
        </dgm:presLayoutVars>
      </dgm:prSet>
      <dgm:spPr/>
    </dgm:pt>
    <dgm:pt modelId="{BE9729BE-8752-47D5-9101-CDFC4B20C2FF}" type="pres">
      <dgm:prSet presAssocID="{768B98D1-808B-42A7-BEDD-E2554246D048}" presName="sibTrans" presStyleCnt="0"/>
      <dgm:spPr/>
    </dgm:pt>
    <dgm:pt modelId="{6F4BCFED-3407-4C2A-8DB2-0D54040E49A8}" type="pres">
      <dgm:prSet presAssocID="{5FD45483-4851-4054-AF35-0F32FE086FC0}" presName="textNode" presStyleLbl="node1" presStyleIdx="2" presStyleCnt="3" custLinFactNeighborY="-6">
        <dgm:presLayoutVars>
          <dgm:bulletEnabled val="1"/>
        </dgm:presLayoutVars>
      </dgm:prSet>
      <dgm:spPr/>
    </dgm:pt>
  </dgm:ptLst>
  <dgm:cxnLst>
    <dgm:cxn modelId="{CBA14E1C-FCC1-4BB1-BCA7-E74BD83CBA1A}" srcId="{01F2C9BC-B903-4313-9708-EB030CB7D7AC}" destId="{5FD45483-4851-4054-AF35-0F32FE086FC0}" srcOrd="2" destOrd="0" parTransId="{607DE06A-CB0A-494C-95B7-1892661779A4}" sibTransId="{3D7A23EF-4831-41BA-84B6-9F719E92EF12}"/>
    <dgm:cxn modelId="{1242F121-5015-4A80-A34A-4418AC5FFF31}" type="presOf" srcId="{01F2C9BC-B903-4313-9708-EB030CB7D7AC}" destId="{56D5517D-B6CB-4FDE-BD05-27D1057D14EA}" srcOrd="0" destOrd="0" presId="urn:microsoft.com/office/officeart/2005/8/layout/hProcess9"/>
    <dgm:cxn modelId="{5164E434-C18D-40B6-BFE6-F4816872C751}" type="presOf" srcId="{5FD45483-4851-4054-AF35-0F32FE086FC0}" destId="{6F4BCFED-3407-4C2A-8DB2-0D54040E49A8}" srcOrd="0" destOrd="0" presId="urn:microsoft.com/office/officeart/2005/8/layout/hProcess9"/>
    <dgm:cxn modelId="{EDC8AA52-545C-4BDF-A7DB-2C52345C64C0}" srcId="{01F2C9BC-B903-4313-9708-EB030CB7D7AC}" destId="{4D2BAEFF-5BBC-4369-85A2-D15BE61D72C1}" srcOrd="1" destOrd="0" parTransId="{30280A86-3CFE-4D8B-B357-0F92FBAC773C}" sibTransId="{768B98D1-808B-42A7-BEDD-E2554246D048}"/>
    <dgm:cxn modelId="{03F31175-0B70-4FAE-A14E-1AC026E2361C}" type="presOf" srcId="{4A82EDB7-383A-489F-AB9C-87C6E823D561}" destId="{E31978DA-8A37-4288-80CF-3B608AD08841}" srcOrd="0" destOrd="0" presId="urn:microsoft.com/office/officeart/2005/8/layout/hProcess9"/>
    <dgm:cxn modelId="{2E1F6685-F9B6-45B8-8B58-037B4430C80B}" srcId="{01F2C9BC-B903-4313-9708-EB030CB7D7AC}" destId="{4A82EDB7-383A-489F-AB9C-87C6E823D561}" srcOrd="0" destOrd="0" parTransId="{E47EBA24-199A-4F7D-9CFD-56394ADF266D}" sibTransId="{A88289BF-8CAA-4333-9625-129244DCCCF2}"/>
    <dgm:cxn modelId="{E0DF66F4-119F-4B61-9C5A-D8EF124ECC1B}" type="presOf" srcId="{4D2BAEFF-5BBC-4369-85A2-D15BE61D72C1}" destId="{763ACF47-6905-4911-8466-5B2F72E8B48C}" srcOrd="0" destOrd="0" presId="urn:microsoft.com/office/officeart/2005/8/layout/hProcess9"/>
    <dgm:cxn modelId="{C03A4F99-CF96-471F-B2AA-6CA8F093D538}" type="presParOf" srcId="{56D5517D-B6CB-4FDE-BD05-27D1057D14EA}" destId="{5DF81E43-FD58-439B-8CE5-E4FC6F271F46}" srcOrd="0" destOrd="0" presId="urn:microsoft.com/office/officeart/2005/8/layout/hProcess9"/>
    <dgm:cxn modelId="{EF53B2FE-1FA5-4030-8AB5-4929FA71238C}" type="presParOf" srcId="{56D5517D-B6CB-4FDE-BD05-27D1057D14EA}" destId="{AFB68070-2DEE-419F-A91C-EC277382B12E}" srcOrd="1" destOrd="0" presId="urn:microsoft.com/office/officeart/2005/8/layout/hProcess9"/>
    <dgm:cxn modelId="{FC1B5514-25C3-40FD-8474-2BA42CDC1C8D}" type="presParOf" srcId="{AFB68070-2DEE-419F-A91C-EC277382B12E}" destId="{E31978DA-8A37-4288-80CF-3B608AD08841}" srcOrd="0" destOrd="0" presId="urn:microsoft.com/office/officeart/2005/8/layout/hProcess9"/>
    <dgm:cxn modelId="{0B381882-9C45-42E6-B0D4-B2136517F387}" type="presParOf" srcId="{AFB68070-2DEE-419F-A91C-EC277382B12E}" destId="{5816A2F6-4A20-4355-B489-5C86D95CF4A8}" srcOrd="1" destOrd="0" presId="urn:microsoft.com/office/officeart/2005/8/layout/hProcess9"/>
    <dgm:cxn modelId="{D580185A-0AD1-409E-8B73-7BF8B5AC5B97}" type="presParOf" srcId="{AFB68070-2DEE-419F-A91C-EC277382B12E}" destId="{763ACF47-6905-4911-8466-5B2F72E8B48C}" srcOrd="2" destOrd="0" presId="urn:microsoft.com/office/officeart/2005/8/layout/hProcess9"/>
    <dgm:cxn modelId="{0CF69F6E-8AE1-4835-BE0B-4E85CD96FDC2}" type="presParOf" srcId="{AFB68070-2DEE-419F-A91C-EC277382B12E}" destId="{BE9729BE-8752-47D5-9101-CDFC4B20C2FF}" srcOrd="3" destOrd="0" presId="urn:microsoft.com/office/officeart/2005/8/layout/hProcess9"/>
    <dgm:cxn modelId="{D663007D-1114-4BC1-B21C-56D9DC8FC9A8}" type="presParOf" srcId="{AFB68070-2DEE-419F-A91C-EC277382B12E}" destId="{6F4BCFED-3407-4C2A-8DB2-0D54040E49A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B3714-E25E-4F64-9A17-B1A63C10961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9FE759-F641-4373-937B-93A5A0B8D275}">
      <dgm:prSet custT="1"/>
      <dgm:spPr/>
      <dgm:t>
        <a:bodyPr/>
        <a:lstStyle/>
        <a:p>
          <a:r>
            <a:rPr lang="en-IN" sz="1800" dirty="0">
              <a:latin typeface="Bahnschrift" panose="020B0502040204020203" pitchFamily="34" charset="0"/>
            </a:rPr>
            <a:t>Fine Tune the UAV movement</a:t>
          </a:r>
        </a:p>
      </dgm:t>
    </dgm:pt>
    <dgm:pt modelId="{99CFBFC6-EDE8-4C9F-B216-7F64C82328AB}" type="parTrans" cxnId="{1910F2CF-1F73-42C9-A0BD-A6D65690028D}">
      <dgm:prSet/>
      <dgm:spPr/>
      <dgm:t>
        <a:bodyPr/>
        <a:lstStyle/>
        <a:p>
          <a:endParaRPr lang="en-IN"/>
        </a:p>
      </dgm:t>
    </dgm:pt>
    <dgm:pt modelId="{0064C3DC-1400-4633-ADCB-47235DBAA372}" type="sibTrans" cxnId="{1910F2CF-1F73-42C9-A0BD-A6D65690028D}">
      <dgm:prSet/>
      <dgm:spPr/>
      <dgm:t>
        <a:bodyPr/>
        <a:lstStyle/>
        <a:p>
          <a:endParaRPr lang="en-IN"/>
        </a:p>
      </dgm:t>
    </dgm:pt>
    <dgm:pt modelId="{5E892A2B-55E5-494D-80DB-4AEFAAD8EDEB}">
      <dgm:prSet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More real world scenario options to users to learn and fly the drone  </a:t>
          </a:r>
        </a:p>
      </dgm:t>
    </dgm:pt>
    <dgm:pt modelId="{980884F2-18C7-4ED2-B795-6F82A048D2D7}" type="sibTrans" cxnId="{EDB5946F-EFED-4FC1-86DD-38850BD89D03}">
      <dgm:prSet/>
      <dgm:spPr/>
      <dgm:t>
        <a:bodyPr/>
        <a:lstStyle/>
        <a:p>
          <a:endParaRPr lang="en-IN"/>
        </a:p>
      </dgm:t>
    </dgm:pt>
    <dgm:pt modelId="{537AA093-3E9F-4528-9218-B284FD318439}" type="parTrans" cxnId="{EDB5946F-EFED-4FC1-86DD-38850BD89D03}">
      <dgm:prSet/>
      <dgm:spPr/>
      <dgm:t>
        <a:bodyPr/>
        <a:lstStyle/>
        <a:p>
          <a:endParaRPr lang="en-IN"/>
        </a:p>
      </dgm:t>
    </dgm:pt>
    <dgm:pt modelId="{211BE5AB-A898-4411-9198-63E47B5E7F65}">
      <dgm:prSet/>
      <dgm:spPr/>
      <dgm:t>
        <a:bodyPr/>
        <a:lstStyle/>
        <a:p>
          <a:r>
            <a:rPr lang="en-IN" dirty="0">
              <a:latin typeface="Bahnschrift" panose="020B0502040204020203" pitchFamily="34" charset="0"/>
            </a:rPr>
            <a:t>Giving Users Warning before the Collison.</a:t>
          </a:r>
        </a:p>
      </dgm:t>
    </dgm:pt>
    <dgm:pt modelId="{593A0DAD-035A-498E-B15A-DA6059A44B8F}" type="sibTrans" cxnId="{8FE4CCF4-A267-4D16-BC49-4F53AD113B31}">
      <dgm:prSet/>
      <dgm:spPr/>
      <dgm:t>
        <a:bodyPr/>
        <a:lstStyle/>
        <a:p>
          <a:endParaRPr lang="en-IN"/>
        </a:p>
      </dgm:t>
    </dgm:pt>
    <dgm:pt modelId="{9A5AF408-38E7-4B47-9878-D95F0CB591A3}" type="parTrans" cxnId="{8FE4CCF4-A267-4D16-BC49-4F53AD113B31}">
      <dgm:prSet/>
      <dgm:spPr/>
      <dgm:t>
        <a:bodyPr/>
        <a:lstStyle/>
        <a:p>
          <a:endParaRPr lang="en-IN"/>
        </a:p>
      </dgm:t>
    </dgm:pt>
    <dgm:pt modelId="{24A549A5-CCA1-4B1F-8B5E-9FD03ACE50E5}" type="pres">
      <dgm:prSet presAssocID="{812B3714-E25E-4F64-9A17-B1A63C10961D}" presName="Name0" presStyleCnt="0">
        <dgm:presLayoutVars>
          <dgm:chMax val="7"/>
          <dgm:chPref val="7"/>
          <dgm:dir/>
        </dgm:presLayoutVars>
      </dgm:prSet>
      <dgm:spPr/>
    </dgm:pt>
    <dgm:pt modelId="{39EDB70C-957C-4576-B83E-F6D23E68505D}" type="pres">
      <dgm:prSet presAssocID="{812B3714-E25E-4F64-9A17-B1A63C10961D}" presName="Name1" presStyleCnt="0"/>
      <dgm:spPr/>
    </dgm:pt>
    <dgm:pt modelId="{BD0A2A19-FAAE-4604-805F-D7F647AEE7F9}" type="pres">
      <dgm:prSet presAssocID="{812B3714-E25E-4F64-9A17-B1A63C10961D}" presName="cycle" presStyleCnt="0"/>
      <dgm:spPr/>
    </dgm:pt>
    <dgm:pt modelId="{DCE21B15-68C4-488C-A454-8C06429DF662}" type="pres">
      <dgm:prSet presAssocID="{812B3714-E25E-4F64-9A17-B1A63C10961D}" presName="srcNode" presStyleLbl="node1" presStyleIdx="0" presStyleCnt="3"/>
      <dgm:spPr/>
    </dgm:pt>
    <dgm:pt modelId="{3EC33F6A-A5BE-49BA-AA4C-C1977DA82DA4}" type="pres">
      <dgm:prSet presAssocID="{812B3714-E25E-4F64-9A17-B1A63C10961D}" presName="conn" presStyleLbl="parChTrans1D2" presStyleIdx="0" presStyleCnt="1"/>
      <dgm:spPr/>
    </dgm:pt>
    <dgm:pt modelId="{31A090C2-3B04-4150-A0F6-63F4F7AC4D20}" type="pres">
      <dgm:prSet presAssocID="{812B3714-E25E-4F64-9A17-B1A63C10961D}" presName="extraNode" presStyleLbl="node1" presStyleIdx="0" presStyleCnt="3"/>
      <dgm:spPr/>
    </dgm:pt>
    <dgm:pt modelId="{B54F9185-1C29-441A-808D-C650787B0F9F}" type="pres">
      <dgm:prSet presAssocID="{812B3714-E25E-4F64-9A17-B1A63C10961D}" presName="dstNode" presStyleLbl="node1" presStyleIdx="0" presStyleCnt="3"/>
      <dgm:spPr/>
    </dgm:pt>
    <dgm:pt modelId="{0F8C4A24-A7CA-4B5C-AED7-07A20E09604A}" type="pres">
      <dgm:prSet presAssocID="{BA9FE759-F641-4373-937B-93A5A0B8D275}" presName="text_1" presStyleLbl="node1" presStyleIdx="0" presStyleCnt="3">
        <dgm:presLayoutVars>
          <dgm:bulletEnabled val="1"/>
        </dgm:presLayoutVars>
      </dgm:prSet>
      <dgm:spPr/>
    </dgm:pt>
    <dgm:pt modelId="{429843A2-119D-447C-B058-ED185CA1D969}" type="pres">
      <dgm:prSet presAssocID="{BA9FE759-F641-4373-937B-93A5A0B8D275}" presName="accent_1" presStyleCnt="0"/>
      <dgm:spPr/>
    </dgm:pt>
    <dgm:pt modelId="{DF4E0EF2-EF12-431E-9E16-955B350D4704}" type="pres">
      <dgm:prSet presAssocID="{BA9FE759-F641-4373-937B-93A5A0B8D275}" presName="accentRepeatNode" presStyleLbl="solidFgAcc1" presStyleIdx="0" presStyleCnt="3"/>
      <dgm:spPr/>
    </dgm:pt>
    <dgm:pt modelId="{BB77CFB4-7B52-4A32-B0AD-6CCAEE472369}" type="pres">
      <dgm:prSet presAssocID="{211BE5AB-A898-4411-9198-63E47B5E7F65}" presName="text_2" presStyleLbl="node1" presStyleIdx="1" presStyleCnt="3">
        <dgm:presLayoutVars>
          <dgm:bulletEnabled val="1"/>
        </dgm:presLayoutVars>
      </dgm:prSet>
      <dgm:spPr/>
    </dgm:pt>
    <dgm:pt modelId="{DACE487E-9194-4EFA-8D47-FC62E7BB2A20}" type="pres">
      <dgm:prSet presAssocID="{211BE5AB-A898-4411-9198-63E47B5E7F65}" presName="accent_2" presStyleCnt="0"/>
      <dgm:spPr/>
    </dgm:pt>
    <dgm:pt modelId="{A0647FDE-BCE2-4915-B9A2-82AFBD71AE56}" type="pres">
      <dgm:prSet presAssocID="{211BE5AB-A898-4411-9198-63E47B5E7F65}" presName="accentRepeatNode" presStyleLbl="solidFgAcc1" presStyleIdx="1" presStyleCnt="3"/>
      <dgm:spPr/>
    </dgm:pt>
    <dgm:pt modelId="{DB7886C7-20CE-4599-A305-BD409D618963}" type="pres">
      <dgm:prSet presAssocID="{5E892A2B-55E5-494D-80DB-4AEFAAD8EDEB}" presName="text_3" presStyleLbl="node1" presStyleIdx="2" presStyleCnt="3">
        <dgm:presLayoutVars>
          <dgm:bulletEnabled val="1"/>
        </dgm:presLayoutVars>
      </dgm:prSet>
      <dgm:spPr/>
    </dgm:pt>
    <dgm:pt modelId="{25C9AEF0-A15B-470B-AAC1-E0681EA84FE8}" type="pres">
      <dgm:prSet presAssocID="{5E892A2B-55E5-494D-80DB-4AEFAAD8EDEB}" presName="accent_3" presStyleCnt="0"/>
      <dgm:spPr/>
    </dgm:pt>
    <dgm:pt modelId="{11D50430-8908-41D8-9FD6-9E685D1F7069}" type="pres">
      <dgm:prSet presAssocID="{5E892A2B-55E5-494D-80DB-4AEFAAD8EDEB}" presName="accentRepeatNode" presStyleLbl="solidFgAcc1" presStyleIdx="2" presStyleCnt="3"/>
      <dgm:spPr/>
    </dgm:pt>
  </dgm:ptLst>
  <dgm:cxnLst>
    <dgm:cxn modelId="{2E629040-9E00-4E0F-B543-4B243472AF54}" type="presOf" srcId="{BA9FE759-F641-4373-937B-93A5A0B8D275}" destId="{0F8C4A24-A7CA-4B5C-AED7-07A20E09604A}" srcOrd="0" destOrd="0" presId="urn:microsoft.com/office/officeart/2008/layout/VerticalCurvedList"/>
    <dgm:cxn modelId="{4DBC1755-68C1-464C-8732-7323459F07A5}" type="presOf" srcId="{211BE5AB-A898-4411-9198-63E47B5E7F65}" destId="{BB77CFB4-7B52-4A32-B0AD-6CCAEE472369}" srcOrd="0" destOrd="0" presId="urn:microsoft.com/office/officeart/2008/layout/VerticalCurvedList"/>
    <dgm:cxn modelId="{EDB5946F-EFED-4FC1-86DD-38850BD89D03}" srcId="{812B3714-E25E-4F64-9A17-B1A63C10961D}" destId="{5E892A2B-55E5-494D-80DB-4AEFAAD8EDEB}" srcOrd="2" destOrd="0" parTransId="{537AA093-3E9F-4528-9218-B284FD318439}" sibTransId="{980884F2-18C7-4ED2-B795-6F82A048D2D7}"/>
    <dgm:cxn modelId="{76A40081-0246-4DFF-BECE-018059FB3106}" type="presOf" srcId="{0064C3DC-1400-4633-ADCB-47235DBAA372}" destId="{3EC33F6A-A5BE-49BA-AA4C-C1977DA82DA4}" srcOrd="0" destOrd="0" presId="urn:microsoft.com/office/officeart/2008/layout/VerticalCurvedList"/>
    <dgm:cxn modelId="{658E298C-584B-4495-8E6B-97C21F2DD3A6}" type="presOf" srcId="{812B3714-E25E-4F64-9A17-B1A63C10961D}" destId="{24A549A5-CCA1-4B1F-8B5E-9FD03ACE50E5}" srcOrd="0" destOrd="0" presId="urn:microsoft.com/office/officeart/2008/layout/VerticalCurvedList"/>
    <dgm:cxn modelId="{87799993-8059-47B7-BF81-33F9F8F5B049}" type="presOf" srcId="{5E892A2B-55E5-494D-80DB-4AEFAAD8EDEB}" destId="{DB7886C7-20CE-4599-A305-BD409D618963}" srcOrd="0" destOrd="0" presId="urn:microsoft.com/office/officeart/2008/layout/VerticalCurvedList"/>
    <dgm:cxn modelId="{1910F2CF-1F73-42C9-A0BD-A6D65690028D}" srcId="{812B3714-E25E-4F64-9A17-B1A63C10961D}" destId="{BA9FE759-F641-4373-937B-93A5A0B8D275}" srcOrd="0" destOrd="0" parTransId="{99CFBFC6-EDE8-4C9F-B216-7F64C82328AB}" sibTransId="{0064C3DC-1400-4633-ADCB-47235DBAA372}"/>
    <dgm:cxn modelId="{8FE4CCF4-A267-4D16-BC49-4F53AD113B31}" srcId="{812B3714-E25E-4F64-9A17-B1A63C10961D}" destId="{211BE5AB-A898-4411-9198-63E47B5E7F65}" srcOrd="1" destOrd="0" parTransId="{9A5AF408-38E7-4B47-9878-D95F0CB591A3}" sibTransId="{593A0DAD-035A-498E-B15A-DA6059A44B8F}"/>
    <dgm:cxn modelId="{09775408-2F35-41BB-8FAC-A6CD7FDE0293}" type="presParOf" srcId="{24A549A5-CCA1-4B1F-8B5E-9FD03ACE50E5}" destId="{39EDB70C-957C-4576-B83E-F6D23E68505D}" srcOrd="0" destOrd="0" presId="urn:microsoft.com/office/officeart/2008/layout/VerticalCurvedList"/>
    <dgm:cxn modelId="{4A393F5D-B3B6-48CA-9278-62A9BC6E4D78}" type="presParOf" srcId="{39EDB70C-957C-4576-B83E-F6D23E68505D}" destId="{BD0A2A19-FAAE-4604-805F-D7F647AEE7F9}" srcOrd="0" destOrd="0" presId="urn:microsoft.com/office/officeart/2008/layout/VerticalCurvedList"/>
    <dgm:cxn modelId="{07F68D1C-8BA4-4FE0-B7D3-326204938E1C}" type="presParOf" srcId="{BD0A2A19-FAAE-4604-805F-D7F647AEE7F9}" destId="{DCE21B15-68C4-488C-A454-8C06429DF662}" srcOrd="0" destOrd="0" presId="urn:microsoft.com/office/officeart/2008/layout/VerticalCurvedList"/>
    <dgm:cxn modelId="{2E37C571-E3ED-48A2-99EA-1D2344DD6A84}" type="presParOf" srcId="{BD0A2A19-FAAE-4604-805F-D7F647AEE7F9}" destId="{3EC33F6A-A5BE-49BA-AA4C-C1977DA82DA4}" srcOrd="1" destOrd="0" presId="urn:microsoft.com/office/officeart/2008/layout/VerticalCurvedList"/>
    <dgm:cxn modelId="{A0AA140B-23CC-49D2-90D1-B639CB2C11E8}" type="presParOf" srcId="{BD0A2A19-FAAE-4604-805F-D7F647AEE7F9}" destId="{31A090C2-3B04-4150-A0F6-63F4F7AC4D20}" srcOrd="2" destOrd="0" presId="urn:microsoft.com/office/officeart/2008/layout/VerticalCurvedList"/>
    <dgm:cxn modelId="{7B832C7F-8E9D-4D2F-AFCC-1D235B8B4024}" type="presParOf" srcId="{BD0A2A19-FAAE-4604-805F-D7F647AEE7F9}" destId="{B54F9185-1C29-441A-808D-C650787B0F9F}" srcOrd="3" destOrd="0" presId="urn:microsoft.com/office/officeart/2008/layout/VerticalCurvedList"/>
    <dgm:cxn modelId="{ADCCC2CA-CF8A-4867-9FE5-B07E0D610493}" type="presParOf" srcId="{39EDB70C-957C-4576-B83E-F6D23E68505D}" destId="{0F8C4A24-A7CA-4B5C-AED7-07A20E09604A}" srcOrd="1" destOrd="0" presId="urn:microsoft.com/office/officeart/2008/layout/VerticalCurvedList"/>
    <dgm:cxn modelId="{3B1C38BC-15D5-4D77-B53B-1AD861400FA6}" type="presParOf" srcId="{39EDB70C-957C-4576-B83E-F6D23E68505D}" destId="{429843A2-119D-447C-B058-ED185CA1D969}" srcOrd="2" destOrd="0" presId="urn:microsoft.com/office/officeart/2008/layout/VerticalCurvedList"/>
    <dgm:cxn modelId="{36AD01B9-D179-4813-955F-03EA574B863E}" type="presParOf" srcId="{429843A2-119D-447C-B058-ED185CA1D969}" destId="{DF4E0EF2-EF12-431E-9E16-955B350D4704}" srcOrd="0" destOrd="0" presId="urn:microsoft.com/office/officeart/2008/layout/VerticalCurvedList"/>
    <dgm:cxn modelId="{46B97915-5622-4D4B-AE57-C92A8E9ED5B6}" type="presParOf" srcId="{39EDB70C-957C-4576-B83E-F6D23E68505D}" destId="{BB77CFB4-7B52-4A32-B0AD-6CCAEE472369}" srcOrd="3" destOrd="0" presId="urn:microsoft.com/office/officeart/2008/layout/VerticalCurvedList"/>
    <dgm:cxn modelId="{ABBD290A-E1BE-4601-89F6-AD25A518D63F}" type="presParOf" srcId="{39EDB70C-957C-4576-B83E-F6D23E68505D}" destId="{DACE487E-9194-4EFA-8D47-FC62E7BB2A20}" srcOrd="4" destOrd="0" presId="urn:microsoft.com/office/officeart/2008/layout/VerticalCurvedList"/>
    <dgm:cxn modelId="{F39A6CFF-6385-4EE8-8FCF-C7BC8036D667}" type="presParOf" srcId="{DACE487E-9194-4EFA-8D47-FC62E7BB2A20}" destId="{A0647FDE-BCE2-4915-B9A2-82AFBD71AE56}" srcOrd="0" destOrd="0" presId="urn:microsoft.com/office/officeart/2008/layout/VerticalCurvedList"/>
    <dgm:cxn modelId="{B399DEA4-8DAE-400E-A241-587F5C9DC4B2}" type="presParOf" srcId="{39EDB70C-957C-4576-B83E-F6D23E68505D}" destId="{DB7886C7-20CE-4599-A305-BD409D618963}" srcOrd="5" destOrd="0" presId="urn:microsoft.com/office/officeart/2008/layout/VerticalCurvedList"/>
    <dgm:cxn modelId="{FFAC9503-55A3-4B8A-9B6B-494BCE506D5B}" type="presParOf" srcId="{39EDB70C-957C-4576-B83E-F6D23E68505D}" destId="{25C9AEF0-A15B-470B-AAC1-E0681EA84FE8}" srcOrd="6" destOrd="0" presId="urn:microsoft.com/office/officeart/2008/layout/VerticalCurvedList"/>
    <dgm:cxn modelId="{1199D6DE-735C-40A0-94C7-AF49649C0C45}" type="presParOf" srcId="{25C9AEF0-A15B-470B-AAC1-E0681EA84FE8}" destId="{11D50430-8908-41D8-9FD6-9E685D1F70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02225-8775-40BB-AD5A-CF761BD1B4A2}">
      <dsp:nvSpPr>
        <dsp:cNvPr id="0" name=""/>
        <dsp:cNvSpPr/>
      </dsp:nvSpPr>
      <dsp:spPr>
        <a:xfrm>
          <a:off x="12611" y="1631990"/>
          <a:ext cx="7898332" cy="9672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 dirty="0"/>
            <a:t>This is a simple flight simulator app with  joystick control. This could run on iPad and train user in controlling the drone with joystick. </a:t>
          </a:r>
          <a:endParaRPr lang="en-IN" sz="2300" kern="1200" dirty="0">
            <a:latin typeface="Bahnschrift" panose="020B0502040204020203" pitchFamily="34" charset="0"/>
          </a:endParaRPr>
        </a:p>
      </dsp:txBody>
      <dsp:txXfrm>
        <a:off x="496229" y="1631990"/>
        <a:ext cx="6931096" cy="96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81E43-FD58-439B-8CE5-E4FC6F271F46}">
      <dsp:nvSpPr>
        <dsp:cNvPr id="0" name=""/>
        <dsp:cNvSpPr/>
      </dsp:nvSpPr>
      <dsp:spPr>
        <a:xfrm>
          <a:off x="861614" y="0"/>
          <a:ext cx="9764960" cy="244532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978DA-8A37-4288-80CF-3B608AD08841}">
      <dsp:nvSpPr>
        <dsp:cNvPr id="0" name=""/>
        <dsp:cNvSpPr/>
      </dsp:nvSpPr>
      <dsp:spPr>
        <a:xfrm>
          <a:off x="12340" y="733596"/>
          <a:ext cx="3697760" cy="978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Used Real World 3D Model to build the scene</a:t>
          </a:r>
        </a:p>
      </dsp:txBody>
      <dsp:txXfrm>
        <a:off x="60088" y="781344"/>
        <a:ext cx="3602264" cy="882632"/>
      </dsp:txXfrm>
    </dsp:sp>
    <dsp:sp modelId="{763ACF47-6905-4911-8466-5B2F72E8B48C}">
      <dsp:nvSpPr>
        <dsp:cNvPr id="0" name=""/>
        <dsp:cNvSpPr/>
      </dsp:nvSpPr>
      <dsp:spPr>
        <a:xfrm>
          <a:off x="3895214" y="733596"/>
          <a:ext cx="3697760" cy="978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Used the </a:t>
          </a:r>
          <a:r>
            <a:rPr lang="en-IN" sz="2300" kern="1200" dirty="0" err="1"/>
            <a:t>Scenekit</a:t>
          </a:r>
          <a:r>
            <a:rPr lang="en-IN" sz="2300" kern="1200" dirty="0"/>
            <a:t> Physics to detect collision</a:t>
          </a:r>
        </a:p>
      </dsp:txBody>
      <dsp:txXfrm>
        <a:off x="3942962" y="781344"/>
        <a:ext cx="3602264" cy="882632"/>
      </dsp:txXfrm>
    </dsp:sp>
    <dsp:sp modelId="{6F4BCFED-3407-4C2A-8DB2-0D54040E49A8}">
      <dsp:nvSpPr>
        <dsp:cNvPr id="0" name=""/>
        <dsp:cNvSpPr/>
      </dsp:nvSpPr>
      <dsp:spPr>
        <a:xfrm>
          <a:off x="7778087" y="733537"/>
          <a:ext cx="3697760" cy="978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Used SceneKit Action to move the drone</a:t>
          </a:r>
        </a:p>
      </dsp:txBody>
      <dsp:txXfrm>
        <a:off x="7825835" y="781285"/>
        <a:ext cx="3602264" cy="882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33F6A-A5BE-49BA-AA4C-C1977DA82DA4}">
      <dsp:nvSpPr>
        <dsp:cNvPr id="0" name=""/>
        <dsp:cNvSpPr/>
      </dsp:nvSpPr>
      <dsp:spPr>
        <a:xfrm>
          <a:off x="-3319474" y="-510595"/>
          <a:ext cx="3958372" cy="3958372"/>
        </a:xfrm>
        <a:prstGeom prst="blockArc">
          <a:avLst>
            <a:gd name="adj1" fmla="val 18900000"/>
            <a:gd name="adj2" fmla="val 2700000"/>
            <a:gd name="adj3" fmla="val 54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C4A24-A7CA-4B5C-AED7-07A20E09604A}">
      <dsp:nvSpPr>
        <dsp:cNvPr id="0" name=""/>
        <dsp:cNvSpPr/>
      </dsp:nvSpPr>
      <dsp:spPr>
        <a:xfrm>
          <a:off x="410824" y="293718"/>
          <a:ext cx="6886044" cy="587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2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Fine Tune the UAV movement</a:t>
          </a:r>
        </a:p>
      </dsp:txBody>
      <dsp:txXfrm>
        <a:off x="410824" y="293718"/>
        <a:ext cx="6886044" cy="587436"/>
      </dsp:txXfrm>
    </dsp:sp>
    <dsp:sp modelId="{DF4E0EF2-EF12-431E-9E16-955B350D4704}">
      <dsp:nvSpPr>
        <dsp:cNvPr id="0" name=""/>
        <dsp:cNvSpPr/>
      </dsp:nvSpPr>
      <dsp:spPr>
        <a:xfrm>
          <a:off x="43676" y="220288"/>
          <a:ext cx="734295" cy="734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7CFB4-7B52-4A32-B0AD-6CCAEE472369}">
      <dsp:nvSpPr>
        <dsp:cNvPr id="0" name=""/>
        <dsp:cNvSpPr/>
      </dsp:nvSpPr>
      <dsp:spPr>
        <a:xfrm>
          <a:off x="624357" y="1174872"/>
          <a:ext cx="6672510" cy="587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2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Giving Users Warning before the Collison.</a:t>
          </a:r>
        </a:p>
      </dsp:txBody>
      <dsp:txXfrm>
        <a:off x="624357" y="1174872"/>
        <a:ext cx="6672510" cy="587436"/>
      </dsp:txXfrm>
    </dsp:sp>
    <dsp:sp modelId="{A0647FDE-BCE2-4915-B9A2-82AFBD71AE56}">
      <dsp:nvSpPr>
        <dsp:cNvPr id="0" name=""/>
        <dsp:cNvSpPr/>
      </dsp:nvSpPr>
      <dsp:spPr>
        <a:xfrm>
          <a:off x="257209" y="1101443"/>
          <a:ext cx="734295" cy="734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86C7-20CE-4599-A305-BD409D618963}">
      <dsp:nvSpPr>
        <dsp:cNvPr id="0" name=""/>
        <dsp:cNvSpPr/>
      </dsp:nvSpPr>
      <dsp:spPr>
        <a:xfrm>
          <a:off x="410824" y="2056027"/>
          <a:ext cx="6886044" cy="587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27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hnschrift" panose="020B0502040204020203" pitchFamily="34" charset="0"/>
            </a:rPr>
            <a:t>More real world scenario options to users to learn and fly the drone  </a:t>
          </a:r>
        </a:p>
      </dsp:txBody>
      <dsp:txXfrm>
        <a:off x="410824" y="2056027"/>
        <a:ext cx="6886044" cy="587436"/>
      </dsp:txXfrm>
    </dsp:sp>
    <dsp:sp modelId="{11D50430-8908-41D8-9FD6-9E685D1F7069}">
      <dsp:nvSpPr>
        <dsp:cNvPr id="0" name=""/>
        <dsp:cNvSpPr/>
      </dsp:nvSpPr>
      <dsp:spPr>
        <a:xfrm>
          <a:off x="43676" y="1982597"/>
          <a:ext cx="734295" cy="734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1/9/21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38D47-DF6C-486B-B41B-5A24E8E1E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3" r="53742"/>
          <a:stretch/>
        </p:blipFill>
        <p:spPr>
          <a:xfrm>
            <a:off x="1" y="0"/>
            <a:ext cx="7315199" cy="68712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6229" y="4156500"/>
            <a:ext cx="5904391" cy="1002240"/>
          </a:xfrm>
        </p:spPr>
        <p:txBody>
          <a:bodyPr anchor="b">
            <a:normAutofit/>
          </a:bodyPr>
          <a:lstStyle>
            <a:lvl1pPr marL="0" algn="l" defTabSz="68574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kern="1200" spc="-8" dirty="0">
                <a:ln>
                  <a:noFill/>
                </a:ln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6228" y="5354198"/>
            <a:ext cx="5904392" cy="4175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749" rtl="0" eaLnBrk="1" latinLnBrk="0" hangingPunct="1">
              <a:spcAft>
                <a:spcPts val="450"/>
              </a:spcAft>
              <a:buNone/>
              <a:defRPr lang="en-US" sz="18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72597" y="5221510"/>
            <a:ext cx="579802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66227" y="5772150"/>
            <a:ext cx="5840037" cy="419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8"/>
          <a:stretch/>
        </p:blipFill>
        <p:spPr>
          <a:xfrm>
            <a:off x="8932640" y="1"/>
            <a:ext cx="3272588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roup 25"/>
          <p:cNvGrpSpPr/>
          <p:nvPr userDrawn="1"/>
        </p:nvGrpSpPr>
        <p:grpSpPr>
          <a:xfrm>
            <a:off x="9991558" y="6122952"/>
            <a:ext cx="1844842" cy="572324"/>
            <a:chOff x="1936751" y="5480050"/>
            <a:chExt cx="7558088" cy="2344738"/>
          </a:xfrm>
        </p:grpSpPr>
        <p:sp>
          <p:nvSpPr>
            <p:cNvPr id="27" name="Freeform 5"/>
            <p:cNvSpPr>
              <a:spLocks/>
            </p:cNvSpPr>
            <p:nvPr userDrawn="1"/>
          </p:nvSpPr>
          <p:spPr bwMode="auto">
            <a:xfrm>
              <a:off x="4524376" y="6262688"/>
              <a:ext cx="615950" cy="795338"/>
            </a:xfrm>
            <a:custGeom>
              <a:avLst/>
              <a:gdLst>
                <a:gd name="T0" fmla="*/ 297 w 388"/>
                <a:gd name="T1" fmla="*/ 501 h 501"/>
                <a:gd name="T2" fmla="*/ 297 w 388"/>
                <a:gd name="T3" fmla="*/ 282 h 501"/>
                <a:gd name="T4" fmla="*/ 92 w 388"/>
                <a:gd name="T5" fmla="*/ 282 h 501"/>
                <a:gd name="T6" fmla="*/ 92 w 388"/>
                <a:gd name="T7" fmla="*/ 501 h 501"/>
                <a:gd name="T8" fmla="*/ 0 w 388"/>
                <a:gd name="T9" fmla="*/ 501 h 501"/>
                <a:gd name="T10" fmla="*/ 0 w 388"/>
                <a:gd name="T11" fmla="*/ 0 h 501"/>
                <a:gd name="T12" fmla="*/ 92 w 388"/>
                <a:gd name="T13" fmla="*/ 0 h 501"/>
                <a:gd name="T14" fmla="*/ 92 w 388"/>
                <a:gd name="T15" fmla="*/ 196 h 501"/>
                <a:gd name="T16" fmla="*/ 297 w 388"/>
                <a:gd name="T17" fmla="*/ 196 h 501"/>
                <a:gd name="T18" fmla="*/ 297 w 388"/>
                <a:gd name="T19" fmla="*/ 0 h 501"/>
                <a:gd name="T20" fmla="*/ 388 w 388"/>
                <a:gd name="T21" fmla="*/ 0 h 501"/>
                <a:gd name="T22" fmla="*/ 388 w 388"/>
                <a:gd name="T23" fmla="*/ 501 h 501"/>
                <a:gd name="T24" fmla="*/ 297 w 388"/>
                <a:gd name="T25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8" h="501">
                  <a:moveTo>
                    <a:pt x="297" y="501"/>
                  </a:moveTo>
                  <a:lnTo>
                    <a:pt x="297" y="282"/>
                  </a:lnTo>
                  <a:lnTo>
                    <a:pt x="92" y="282"/>
                  </a:lnTo>
                  <a:lnTo>
                    <a:pt x="92" y="501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96"/>
                  </a:lnTo>
                  <a:lnTo>
                    <a:pt x="297" y="196"/>
                  </a:lnTo>
                  <a:lnTo>
                    <a:pt x="297" y="0"/>
                  </a:lnTo>
                  <a:lnTo>
                    <a:pt x="388" y="0"/>
                  </a:lnTo>
                  <a:lnTo>
                    <a:pt x="388" y="501"/>
                  </a:lnTo>
                  <a:lnTo>
                    <a:pt x="297" y="50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/>
            </p:cNvSpPr>
            <p:nvPr userDrawn="1"/>
          </p:nvSpPr>
          <p:spPr bwMode="auto">
            <a:xfrm>
              <a:off x="5291138" y="6262688"/>
              <a:ext cx="542925" cy="795338"/>
            </a:xfrm>
            <a:custGeom>
              <a:avLst/>
              <a:gdLst>
                <a:gd name="T0" fmla="*/ 0 w 342"/>
                <a:gd name="T1" fmla="*/ 501 h 501"/>
                <a:gd name="T2" fmla="*/ 0 w 342"/>
                <a:gd name="T3" fmla="*/ 0 h 501"/>
                <a:gd name="T4" fmla="*/ 342 w 342"/>
                <a:gd name="T5" fmla="*/ 0 h 501"/>
                <a:gd name="T6" fmla="*/ 342 w 342"/>
                <a:gd name="T7" fmla="*/ 82 h 501"/>
                <a:gd name="T8" fmla="*/ 90 w 342"/>
                <a:gd name="T9" fmla="*/ 82 h 501"/>
                <a:gd name="T10" fmla="*/ 90 w 342"/>
                <a:gd name="T11" fmla="*/ 199 h 501"/>
                <a:gd name="T12" fmla="*/ 310 w 342"/>
                <a:gd name="T13" fmla="*/ 199 h 501"/>
                <a:gd name="T14" fmla="*/ 310 w 342"/>
                <a:gd name="T15" fmla="*/ 281 h 501"/>
                <a:gd name="T16" fmla="*/ 90 w 342"/>
                <a:gd name="T17" fmla="*/ 281 h 501"/>
                <a:gd name="T18" fmla="*/ 90 w 342"/>
                <a:gd name="T19" fmla="*/ 418 h 501"/>
                <a:gd name="T20" fmla="*/ 342 w 342"/>
                <a:gd name="T21" fmla="*/ 418 h 501"/>
                <a:gd name="T22" fmla="*/ 342 w 342"/>
                <a:gd name="T23" fmla="*/ 501 h 501"/>
                <a:gd name="T24" fmla="*/ 0 w 342"/>
                <a:gd name="T25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501">
                  <a:moveTo>
                    <a:pt x="0" y="501"/>
                  </a:moveTo>
                  <a:lnTo>
                    <a:pt x="0" y="0"/>
                  </a:lnTo>
                  <a:lnTo>
                    <a:pt x="342" y="0"/>
                  </a:lnTo>
                  <a:lnTo>
                    <a:pt x="342" y="82"/>
                  </a:lnTo>
                  <a:lnTo>
                    <a:pt x="90" y="82"/>
                  </a:lnTo>
                  <a:lnTo>
                    <a:pt x="90" y="199"/>
                  </a:lnTo>
                  <a:lnTo>
                    <a:pt x="310" y="199"/>
                  </a:lnTo>
                  <a:lnTo>
                    <a:pt x="310" y="281"/>
                  </a:lnTo>
                  <a:lnTo>
                    <a:pt x="90" y="281"/>
                  </a:lnTo>
                  <a:lnTo>
                    <a:pt x="90" y="418"/>
                  </a:lnTo>
                  <a:lnTo>
                    <a:pt x="342" y="418"/>
                  </a:lnTo>
                  <a:lnTo>
                    <a:pt x="342" y="501"/>
                  </a:lnTo>
                  <a:lnTo>
                    <a:pt x="0" y="50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/>
            </p:cNvSpPr>
            <p:nvPr userDrawn="1"/>
          </p:nvSpPr>
          <p:spPr bwMode="auto">
            <a:xfrm>
              <a:off x="5905501" y="6262688"/>
              <a:ext cx="669925" cy="795338"/>
            </a:xfrm>
            <a:custGeom>
              <a:avLst/>
              <a:gdLst>
                <a:gd name="T0" fmla="*/ 321 w 422"/>
                <a:gd name="T1" fmla="*/ 501 h 501"/>
                <a:gd name="T2" fmla="*/ 210 w 422"/>
                <a:gd name="T3" fmla="*/ 319 h 501"/>
                <a:gd name="T4" fmla="*/ 98 w 422"/>
                <a:gd name="T5" fmla="*/ 501 h 501"/>
                <a:gd name="T6" fmla="*/ 0 w 422"/>
                <a:gd name="T7" fmla="*/ 501 h 501"/>
                <a:gd name="T8" fmla="*/ 157 w 422"/>
                <a:gd name="T9" fmla="*/ 246 h 501"/>
                <a:gd name="T10" fmla="*/ 1 w 422"/>
                <a:gd name="T11" fmla="*/ 0 h 501"/>
                <a:gd name="T12" fmla="*/ 100 w 422"/>
                <a:gd name="T13" fmla="*/ 0 h 501"/>
                <a:gd name="T14" fmla="*/ 213 w 422"/>
                <a:gd name="T15" fmla="*/ 175 h 501"/>
                <a:gd name="T16" fmla="*/ 321 w 422"/>
                <a:gd name="T17" fmla="*/ 0 h 501"/>
                <a:gd name="T18" fmla="*/ 419 w 422"/>
                <a:gd name="T19" fmla="*/ 0 h 501"/>
                <a:gd name="T20" fmla="*/ 266 w 422"/>
                <a:gd name="T21" fmla="*/ 246 h 501"/>
                <a:gd name="T22" fmla="*/ 422 w 422"/>
                <a:gd name="T23" fmla="*/ 501 h 501"/>
                <a:gd name="T24" fmla="*/ 321 w 422"/>
                <a:gd name="T25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501">
                  <a:moveTo>
                    <a:pt x="321" y="501"/>
                  </a:moveTo>
                  <a:lnTo>
                    <a:pt x="210" y="319"/>
                  </a:lnTo>
                  <a:lnTo>
                    <a:pt x="98" y="501"/>
                  </a:lnTo>
                  <a:lnTo>
                    <a:pt x="0" y="501"/>
                  </a:lnTo>
                  <a:lnTo>
                    <a:pt x="157" y="246"/>
                  </a:lnTo>
                  <a:lnTo>
                    <a:pt x="1" y="0"/>
                  </a:lnTo>
                  <a:lnTo>
                    <a:pt x="100" y="0"/>
                  </a:lnTo>
                  <a:lnTo>
                    <a:pt x="213" y="175"/>
                  </a:lnTo>
                  <a:lnTo>
                    <a:pt x="321" y="0"/>
                  </a:lnTo>
                  <a:lnTo>
                    <a:pt x="419" y="0"/>
                  </a:lnTo>
                  <a:lnTo>
                    <a:pt x="266" y="246"/>
                  </a:lnTo>
                  <a:lnTo>
                    <a:pt x="422" y="501"/>
                  </a:lnTo>
                  <a:lnTo>
                    <a:pt x="321" y="50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6583363" y="6262688"/>
              <a:ext cx="714375" cy="795338"/>
            </a:xfrm>
            <a:custGeom>
              <a:avLst/>
              <a:gdLst>
                <a:gd name="T0" fmla="*/ 355 w 450"/>
                <a:gd name="T1" fmla="*/ 501 h 501"/>
                <a:gd name="T2" fmla="*/ 323 w 450"/>
                <a:gd name="T3" fmla="*/ 404 h 501"/>
                <a:gd name="T4" fmla="*/ 125 w 450"/>
                <a:gd name="T5" fmla="*/ 404 h 501"/>
                <a:gd name="T6" fmla="*/ 92 w 450"/>
                <a:gd name="T7" fmla="*/ 501 h 501"/>
                <a:gd name="T8" fmla="*/ 0 w 450"/>
                <a:gd name="T9" fmla="*/ 501 h 501"/>
                <a:gd name="T10" fmla="*/ 176 w 450"/>
                <a:gd name="T11" fmla="*/ 0 h 501"/>
                <a:gd name="T12" fmla="*/ 275 w 450"/>
                <a:gd name="T13" fmla="*/ 0 h 501"/>
                <a:gd name="T14" fmla="*/ 450 w 450"/>
                <a:gd name="T15" fmla="*/ 501 h 501"/>
                <a:gd name="T16" fmla="*/ 355 w 450"/>
                <a:gd name="T17" fmla="*/ 501 h 501"/>
                <a:gd name="T18" fmla="*/ 224 w 450"/>
                <a:gd name="T19" fmla="*/ 111 h 501"/>
                <a:gd name="T20" fmla="*/ 152 w 450"/>
                <a:gd name="T21" fmla="*/ 323 h 501"/>
                <a:gd name="T22" fmla="*/ 295 w 450"/>
                <a:gd name="T23" fmla="*/ 323 h 501"/>
                <a:gd name="T24" fmla="*/ 224 w 450"/>
                <a:gd name="T25" fmla="*/ 11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" h="501">
                  <a:moveTo>
                    <a:pt x="355" y="501"/>
                  </a:moveTo>
                  <a:lnTo>
                    <a:pt x="323" y="404"/>
                  </a:lnTo>
                  <a:lnTo>
                    <a:pt x="125" y="404"/>
                  </a:lnTo>
                  <a:lnTo>
                    <a:pt x="92" y="501"/>
                  </a:lnTo>
                  <a:lnTo>
                    <a:pt x="0" y="501"/>
                  </a:lnTo>
                  <a:lnTo>
                    <a:pt x="176" y="0"/>
                  </a:lnTo>
                  <a:lnTo>
                    <a:pt x="275" y="0"/>
                  </a:lnTo>
                  <a:lnTo>
                    <a:pt x="450" y="501"/>
                  </a:lnTo>
                  <a:lnTo>
                    <a:pt x="355" y="501"/>
                  </a:lnTo>
                  <a:close/>
                  <a:moveTo>
                    <a:pt x="224" y="111"/>
                  </a:moveTo>
                  <a:lnTo>
                    <a:pt x="152" y="323"/>
                  </a:lnTo>
                  <a:lnTo>
                    <a:pt x="295" y="323"/>
                  </a:lnTo>
                  <a:lnTo>
                    <a:pt x="224" y="11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7327901" y="6248400"/>
              <a:ext cx="646113" cy="823913"/>
            </a:xfrm>
            <a:custGeom>
              <a:avLst/>
              <a:gdLst>
                <a:gd name="T0" fmla="*/ 296 w 308"/>
                <a:gd name="T1" fmla="*/ 385 h 392"/>
                <a:gd name="T2" fmla="*/ 256 w 308"/>
                <a:gd name="T3" fmla="*/ 343 h 392"/>
                <a:gd name="T4" fmla="*/ 161 w 308"/>
                <a:gd name="T5" fmla="*/ 392 h 392"/>
                <a:gd name="T6" fmla="*/ 49 w 308"/>
                <a:gd name="T7" fmla="*/ 350 h 392"/>
                <a:gd name="T8" fmla="*/ 0 w 308"/>
                <a:gd name="T9" fmla="*/ 196 h 392"/>
                <a:gd name="T10" fmla="*/ 49 w 308"/>
                <a:gd name="T11" fmla="*/ 45 h 392"/>
                <a:gd name="T12" fmla="*/ 161 w 308"/>
                <a:gd name="T13" fmla="*/ 0 h 392"/>
                <a:gd name="T14" fmla="*/ 273 w 308"/>
                <a:gd name="T15" fmla="*/ 43 h 392"/>
                <a:gd name="T16" fmla="*/ 308 w 308"/>
                <a:gd name="T17" fmla="*/ 120 h 392"/>
                <a:gd name="T18" fmla="*/ 237 w 308"/>
                <a:gd name="T19" fmla="*/ 120 h 392"/>
                <a:gd name="T20" fmla="*/ 221 w 308"/>
                <a:gd name="T21" fmla="*/ 85 h 392"/>
                <a:gd name="T22" fmla="*/ 161 w 308"/>
                <a:gd name="T23" fmla="*/ 62 h 392"/>
                <a:gd name="T24" fmla="*/ 99 w 308"/>
                <a:gd name="T25" fmla="*/ 88 h 392"/>
                <a:gd name="T26" fmla="*/ 70 w 308"/>
                <a:gd name="T27" fmla="*/ 196 h 392"/>
                <a:gd name="T28" fmla="*/ 99 w 308"/>
                <a:gd name="T29" fmla="*/ 307 h 392"/>
                <a:gd name="T30" fmla="*/ 161 w 308"/>
                <a:gd name="T31" fmla="*/ 331 h 392"/>
                <a:gd name="T32" fmla="*/ 217 w 308"/>
                <a:gd name="T33" fmla="*/ 309 h 392"/>
                <a:gd name="T34" fmla="*/ 242 w 308"/>
                <a:gd name="T35" fmla="*/ 235 h 392"/>
                <a:gd name="T36" fmla="*/ 152 w 308"/>
                <a:gd name="T37" fmla="*/ 235 h 392"/>
                <a:gd name="T38" fmla="*/ 152 w 308"/>
                <a:gd name="T39" fmla="*/ 178 h 392"/>
                <a:gd name="T40" fmla="*/ 308 w 308"/>
                <a:gd name="T41" fmla="*/ 178 h 392"/>
                <a:gd name="T42" fmla="*/ 308 w 308"/>
                <a:gd name="T43" fmla="*/ 385 h 392"/>
                <a:gd name="T44" fmla="*/ 296 w 308"/>
                <a:gd name="T45" fmla="*/ 38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8" h="392">
                  <a:moveTo>
                    <a:pt x="296" y="385"/>
                  </a:moveTo>
                  <a:cubicBezTo>
                    <a:pt x="256" y="343"/>
                    <a:pt x="256" y="343"/>
                    <a:pt x="256" y="343"/>
                  </a:cubicBezTo>
                  <a:cubicBezTo>
                    <a:pt x="245" y="365"/>
                    <a:pt x="209" y="391"/>
                    <a:pt x="161" y="392"/>
                  </a:cubicBezTo>
                  <a:cubicBezTo>
                    <a:pt x="118" y="392"/>
                    <a:pt x="79" y="381"/>
                    <a:pt x="49" y="350"/>
                  </a:cubicBezTo>
                  <a:cubicBezTo>
                    <a:pt x="10" y="309"/>
                    <a:pt x="0" y="258"/>
                    <a:pt x="0" y="196"/>
                  </a:cubicBezTo>
                  <a:cubicBezTo>
                    <a:pt x="0" y="135"/>
                    <a:pt x="8" y="86"/>
                    <a:pt x="49" y="45"/>
                  </a:cubicBezTo>
                  <a:cubicBezTo>
                    <a:pt x="78" y="16"/>
                    <a:pt x="121" y="0"/>
                    <a:pt x="161" y="0"/>
                  </a:cubicBezTo>
                  <a:cubicBezTo>
                    <a:pt x="208" y="0"/>
                    <a:pt x="248" y="17"/>
                    <a:pt x="273" y="43"/>
                  </a:cubicBezTo>
                  <a:cubicBezTo>
                    <a:pt x="292" y="63"/>
                    <a:pt x="306" y="87"/>
                    <a:pt x="308" y="120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36" y="105"/>
                    <a:pt x="229" y="95"/>
                    <a:pt x="221" y="85"/>
                  </a:cubicBezTo>
                  <a:cubicBezTo>
                    <a:pt x="208" y="69"/>
                    <a:pt x="187" y="62"/>
                    <a:pt x="161" y="62"/>
                  </a:cubicBezTo>
                  <a:cubicBezTo>
                    <a:pt x="139" y="62"/>
                    <a:pt x="114" y="72"/>
                    <a:pt x="99" y="88"/>
                  </a:cubicBezTo>
                  <a:cubicBezTo>
                    <a:pt x="73" y="115"/>
                    <a:pt x="70" y="162"/>
                    <a:pt x="70" y="196"/>
                  </a:cubicBezTo>
                  <a:cubicBezTo>
                    <a:pt x="70" y="231"/>
                    <a:pt x="73" y="280"/>
                    <a:pt x="99" y="307"/>
                  </a:cubicBezTo>
                  <a:cubicBezTo>
                    <a:pt x="114" y="323"/>
                    <a:pt x="139" y="331"/>
                    <a:pt x="161" y="331"/>
                  </a:cubicBezTo>
                  <a:cubicBezTo>
                    <a:pt x="185" y="331"/>
                    <a:pt x="204" y="322"/>
                    <a:pt x="217" y="309"/>
                  </a:cubicBezTo>
                  <a:cubicBezTo>
                    <a:pt x="237" y="287"/>
                    <a:pt x="242" y="264"/>
                    <a:pt x="242" y="235"/>
                  </a:cubicBezTo>
                  <a:cubicBezTo>
                    <a:pt x="152" y="235"/>
                    <a:pt x="152" y="235"/>
                    <a:pt x="152" y="235"/>
                  </a:cubicBezTo>
                  <a:cubicBezTo>
                    <a:pt x="152" y="178"/>
                    <a:pt x="152" y="178"/>
                    <a:pt x="152" y="178"/>
                  </a:cubicBezTo>
                  <a:cubicBezTo>
                    <a:pt x="308" y="178"/>
                    <a:pt x="308" y="178"/>
                    <a:pt x="308" y="178"/>
                  </a:cubicBezTo>
                  <a:cubicBezTo>
                    <a:pt x="308" y="385"/>
                    <a:pt x="308" y="385"/>
                    <a:pt x="308" y="385"/>
                  </a:cubicBezTo>
                  <a:lnTo>
                    <a:pt x="296" y="38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EditPoints="1"/>
            </p:cNvSpPr>
            <p:nvPr userDrawn="1"/>
          </p:nvSpPr>
          <p:spPr bwMode="auto">
            <a:xfrm>
              <a:off x="8091488" y="6248400"/>
              <a:ext cx="657225" cy="823913"/>
            </a:xfrm>
            <a:custGeom>
              <a:avLst/>
              <a:gdLst>
                <a:gd name="T0" fmla="*/ 265 w 313"/>
                <a:gd name="T1" fmla="*/ 349 h 392"/>
                <a:gd name="T2" fmla="*/ 156 w 313"/>
                <a:gd name="T3" fmla="*/ 392 h 392"/>
                <a:gd name="T4" fmla="*/ 48 w 313"/>
                <a:gd name="T5" fmla="*/ 349 h 392"/>
                <a:gd name="T6" fmla="*/ 0 w 313"/>
                <a:gd name="T7" fmla="*/ 196 h 392"/>
                <a:gd name="T8" fmla="*/ 48 w 313"/>
                <a:gd name="T9" fmla="*/ 43 h 392"/>
                <a:gd name="T10" fmla="*/ 156 w 313"/>
                <a:gd name="T11" fmla="*/ 0 h 392"/>
                <a:gd name="T12" fmla="*/ 265 w 313"/>
                <a:gd name="T13" fmla="*/ 43 h 392"/>
                <a:gd name="T14" fmla="*/ 313 w 313"/>
                <a:gd name="T15" fmla="*/ 196 h 392"/>
                <a:gd name="T16" fmla="*/ 265 w 313"/>
                <a:gd name="T17" fmla="*/ 349 h 392"/>
                <a:gd name="T18" fmla="*/ 216 w 313"/>
                <a:gd name="T19" fmla="*/ 88 h 392"/>
                <a:gd name="T20" fmla="*/ 156 w 313"/>
                <a:gd name="T21" fmla="*/ 63 h 392"/>
                <a:gd name="T22" fmla="*/ 97 w 313"/>
                <a:gd name="T23" fmla="*/ 88 h 392"/>
                <a:gd name="T24" fmla="*/ 69 w 313"/>
                <a:gd name="T25" fmla="*/ 196 h 392"/>
                <a:gd name="T26" fmla="*/ 97 w 313"/>
                <a:gd name="T27" fmla="*/ 305 h 392"/>
                <a:gd name="T28" fmla="*/ 156 w 313"/>
                <a:gd name="T29" fmla="*/ 330 h 392"/>
                <a:gd name="T30" fmla="*/ 216 w 313"/>
                <a:gd name="T31" fmla="*/ 305 h 392"/>
                <a:gd name="T32" fmla="*/ 243 w 313"/>
                <a:gd name="T33" fmla="*/ 196 h 392"/>
                <a:gd name="T34" fmla="*/ 216 w 313"/>
                <a:gd name="T35" fmla="*/ 8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3" h="392">
                  <a:moveTo>
                    <a:pt x="265" y="349"/>
                  </a:moveTo>
                  <a:cubicBezTo>
                    <a:pt x="236" y="378"/>
                    <a:pt x="197" y="392"/>
                    <a:pt x="156" y="392"/>
                  </a:cubicBezTo>
                  <a:cubicBezTo>
                    <a:pt x="116" y="392"/>
                    <a:pt x="77" y="378"/>
                    <a:pt x="48" y="349"/>
                  </a:cubicBezTo>
                  <a:cubicBezTo>
                    <a:pt x="7" y="308"/>
                    <a:pt x="0" y="258"/>
                    <a:pt x="0" y="196"/>
                  </a:cubicBezTo>
                  <a:cubicBezTo>
                    <a:pt x="0" y="135"/>
                    <a:pt x="7" y="84"/>
                    <a:pt x="48" y="43"/>
                  </a:cubicBezTo>
                  <a:cubicBezTo>
                    <a:pt x="77" y="14"/>
                    <a:pt x="116" y="0"/>
                    <a:pt x="156" y="0"/>
                  </a:cubicBezTo>
                  <a:cubicBezTo>
                    <a:pt x="197" y="0"/>
                    <a:pt x="236" y="14"/>
                    <a:pt x="265" y="43"/>
                  </a:cubicBezTo>
                  <a:cubicBezTo>
                    <a:pt x="306" y="84"/>
                    <a:pt x="313" y="135"/>
                    <a:pt x="313" y="196"/>
                  </a:cubicBezTo>
                  <a:cubicBezTo>
                    <a:pt x="313" y="258"/>
                    <a:pt x="306" y="308"/>
                    <a:pt x="265" y="349"/>
                  </a:cubicBezTo>
                  <a:close/>
                  <a:moveTo>
                    <a:pt x="216" y="88"/>
                  </a:moveTo>
                  <a:cubicBezTo>
                    <a:pt x="201" y="72"/>
                    <a:pt x="178" y="63"/>
                    <a:pt x="156" y="63"/>
                  </a:cubicBezTo>
                  <a:cubicBezTo>
                    <a:pt x="135" y="63"/>
                    <a:pt x="112" y="72"/>
                    <a:pt x="97" y="88"/>
                  </a:cubicBezTo>
                  <a:cubicBezTo>
                    <a:pt x="71" y="115"/>
                    <a:pt x="69" y="162"/>
                    <a:pt x="69" y="196"/>
                  </a:cubicBezTo>
                  <a:cubicBezTo>
                    <a:pt x="69" y="231"/>
                    <a:pt x="71" y="277"/>
                    <a:pt x="97" y="305"/>
                  </a:cubicBezTo>
                  <a:cubicBezTo>
                    <a:pt x="112" y="321"/>
                    <a:pt x="135" y="330"/>
                    <a:pt x="156" y="330"/>
                  </a:cubicBezTo>
                  <a:cubicBezTo>
                    <a:pt x="178" y="330"/>
                    <a:pt x="201" y="321"/>
                    <a:pt x="216" y="305"/>
                  </a:cubicBezTo>
                  <a:cubicBezTo>
                    <a:pt x="242" y="277"/>
                    <a:pt x="243" y="231"/>
                    <a:pt x="243" y="196"/>
                  </a:cubicBezTo>
                  <a:cubicBezTo>
                    <a:pt x="243" y="162"/>
                    <a:pt x="242" y="115"/>
                    <a:pt x="216" y="8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/>
            </p:cNvSpPr>
            <p:nvPr userDrawn="1"/>
          </p:nvSpPr>
          <p:spPr bwMode="auto">
            <a:xfrm>
              <a:off x="8861426" y="6262688"/>
              <a:ext cx="633413" cy="795338"/>
            </a:xfrm>
            <a:custGeom>
              <a:avLst/>
              <a:gdLst>
                <a:gd name="T0" fmla="*/ 305 w 399"/>
                <a:gd name="T1" fmla="*/ 501 h 501"/>
                <a:gd name="T2" fmla="*/ 88 w 399"/>
                <a:gd name="T3" fmla="*/ 156 h 501"/>
                <a:gd name="T4" fmla="*/ 88 w 399"/>
                <a:gd name="T5" fmla="*/ 501 h 501"/>
                <a:gd name="T6" fmla="*/ 0 w 399"/>
                <a:gd name="T7" fmla="*/ 501 h 501"/>
                <a:gd name="T8" fmla="*/ 0 w 399"/>
                <a:gd name="T9" fmla="*/ 0 h 501"/>
                <a:gd name="T10" fmla="*/ 96 w 399"/>
                <a:gd name="T11" fmla="*/ 0 h 501"/>
                <a:gd name="T12" fmla="*/ 309 w 399"/>
                <a:gd name="T13" fmla="*/ 339 h 501"/>
                <a:gd name="T14" fmla="*/ 309 w 399"/>
                <a:gd name="T15" fmla="*/ 0 h 501"/>
                <a:gd name="T16" fmla="*/ 399 w 399"/>
                <a:gd name="T17" fmla="*/ 0 h 501"/>
                <a:gd name="T18" fmla="*/ 399 w 399"/>
                <a:gd name="T19" fmla="*/ 501 h 501"/>
                <a:gd name="T20" fmla="*/ 305 w 399"/>
                <a:gd name="T21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501">
                  <a:moveTo>
                    <a:pt x="305" y="501"/>
                  </a:moveTo>
                  <a:lnTo>
                    <a:pt x="88" y="156"/>
                  </a:lnTo>
                  <a:lnTo>
                    <a:pt x="88" y="501"/>
                  </a:lnTo>
                  <a:lnTo>
                    <a:pt x="0" y="501"/>
                  </a:lnTo>
                  <a:lnTo>
                    <a:pt x="0" y="0"/>
                  </a:lnTo>
                  <a:lnTo>
                    <a:pt x="96" y="0"/>
                  </a:lnTo>
                  <a:lnTo>
                    <a:pt x="309" y="339"/>
                  </a:lnTo>
                  <a:lnTo>
                    <a:pt x="309" y="0"/>
                  </a:lnTo>
                  <a:lnTo>
                    <a:pt x="399" y="0"/>
                  </a:lnTo>
                  <a:lnTo>
                    <a:pt x="399" y="501"/>
                  </a:lnTo>
                  <a:lnTo>
                    <a:pt x="305" y="50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auto">
            <a:xfrm>
              <a:off x="2954338" y="7239000"/>
              <a:ext cx="1014413" cy="585788"/>
            </a:xfrm>
            <a:custGeom>
              <a:avLst/>
              <a:gdLst>
                <a:gd name="T0" fmla="*/ 213 w 639"/>
                <a:gd name="T1" fmla="*/ 0 h 369"/>
                <a:gd name="T2" fmla="*/ 0 w 639"/>
                <a:gd name="T3" fmla="*/ 369 h 369"/>
                <a:gd name="T4" fmla="*/ 639 w 639"/>
                <a:gd name="T5" fmla="*/ 0 h 369"/>
                <a:gd name="T6" fmla="*/ 213 w 639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369">
                  <a:moveTo>
                    <a:pt x="213" y="0"/>
                  </a:moveTo>
                  <a:lnTo>
                    <a:pt x="0" y="369"/>
                  </a:lnTo>
                  <a:lnTo>
                    <a:pt x="639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BAD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/>
            </p:cNvSpPr>
            <p:nvPr userDrawn="1"/>
          </p:nvSpPr>
          <p:spPr bwMode="auto">
            <a:xfrm>
              <a:off x="3292476" y="6064250"/>
              <a:ext cx="676275" cy="1174750"/>
            </a:xfrm>
            <a:custGeom>
              <a:avLst/>
              <a:gdLst>
                <a:gd name="T0" fmla="*/ 426 w 426"/>
                <a:gd name="T1" fmla="*/ 740 h 740"/>
                <a:gd name="T2" fmla="*/ 426 w 426"/>
                <a:gd name="T3" fmla="*/ 0 h 740"/>
                <a:gd name="T4" fmla="*/ 426 w 426"/>
                <a:gd name="T5" fmla="*/ 0 h 740"/>
                <a:gd name="T6" fmla="*/ 0 w 426"/>
                <a:gd name="T7" fmla="*/ 740 h 740"/>
                <a:gd name="T8" fmla="*/ 426 w 426"/>
                <a:gd name="T9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740">
                  <a:moveTo>
                    <a:pt x="426" y="740"/>
                  </a:moveTo>
                  <a:lnTo>
                    <a:pt x="426" y="0"/>
                  </a:lnTo>
                  <a:lnTo>
                    <a:pt x="426" y="0"/>
                  </a:lnTo>
                  <a:lnTo>
                    <a:pt x="0" y="740"/>
                  </a:lnTo>
                  <a:lnTo>
                    <a:pt x="426" y="740"/>
                  </a:lnTo>
                  <a:close/>
                </a:path>
              </a:pathLst>
            </a:custGeom>
            <a:solidFill>
              <a:srgbClr val="009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/>
            </p:cNvSpPr>
            <p:nvPr userDrawn="1"/>
          </p:nvSpPr>
          <p:spPr bwMode="auto">
            <a:xfrm>
              <a:off x="2278063" y="5480050"/>
              <a:ext cx="676275" cy="1465263"/>
            </a:xfrm>
            <a:custGeom>
              <a:avLst/>
              <a:gdLst>
                <a:gd name="T0" fmla="*/ 105 w 426"/>
                <a:gd name="T1" fmla="*/ 923 h 923"/>
                <a:gd name="T2" fmla="*/ 426 w 426"/>
                <a:gd name="T3" fmla="*/ 738 h 923"/>
                <a:gd name="T4" fmla="*/ 426 w 426"/>
                <a:gd name="T5" fmla="*/ 0 h 923"/>
                <a:gd name="T6" fmla="*/ 0 w 426"/>
                <a:gd name="T7" fmla="*/ 738 h 923"/>
                <a:gd name="T8" fmla="*/ 105 w 426"/>
                <a:gd name="T9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923">
                  <a:moveTo>
                    <a:pt x="105" y="923"/>
                  </a:moveTo>
                  <a:lnTo>
                    <a:pt x="426" y="738"/>
                  </a:lnTo>
                  <a:lnTo>
                    <a:pt x="426" y="0"/>
                  </a:lnTo>
                  <a:lnTo>
                    <a:pt x="0" y="738"/>
                  </a:lnTo>
                  <a:lnTo>
                    <a:pt x="105" y="923"/>
                  </a:lnTo>
                  <a:close/>
                </a:path>
              </a:pathLst>
            </a:custGeom>
            <a:solidFill>
              <a:srgbClr val="BAD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/>
            <p:cNvSpPr>
              <a:spLocks/>
            </p:cNvSpPr>
            <p:nvPr userDrawn="1"/>
          </p:nvSpPr>
          <p:spPr bwMode="auto">
            <a:xfrm>
              <a:off x="2616201" y="7239000"/>
              <a:ext cx="338138" cy="585788"/>
            </a:xfrm>
            <a:custGeom>
              <a:avLst/>
              <a:gdLst>
                <a:gd name="T0" fmla="*/ 0 w 213"/>
                <a:gd name="T1" fmla="*/ 0 h 369"/>
                <a:gd name="T2" fmla="*/ 213 w 213"/>
                <a:gd name="T3" fmla="*/ 369 h 369"/>
                <a:gd name="T4" fmla="*/ 213 w 213"/>
                <a:gd name="T5" fmla="*/ 0 h 369"/>
                <a:gd name="T6" fmla="*/ 0 w 213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369">
                  <a:moveTo>
                    <a:pt x="0" y="0"/>
                  </a:moveTo>
                  <a:lnTo>
                    <a:pt x="213" y="369"/>
                  </a:lnTo>
                  <a:lnTo>
                    <a:pt x="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/>
            </p:cNvSpPr>
            <p:nvPr userDrawn="1"/>
          </p:nvSpPr>
          <p:spPr bwMode="auto">
            <a:xfrm>
              <a:off x="2444751" y="6651625"/>
              <a:ext cx="509588" cy="587375"/>
            </a:xfrm>
            <a:custGeom>
              <a:avLst/>
              <a:gdLst>
                <a:gd name="T0" fmla="*/ 321 w 321"/>
                <a:gd name="T1" fmla="*/ 0 h 370"/>
                <a:gd name="T2" fmla="*/ 0 w 321"/>
                <a:gd name="T3" fmla="*/ 185 h 370"/>
                <a:gd name="T4" fmla="*/ 108 w 321"/>
                <a:gd name="T5" fmla="*/ 370 h 370"/>
                <a:gd name="T6" fmla="*/ 321 w 321"/>
                <a:gd name="T7" fmla="*/ 370 h 370"/>
                <a:gd name="T8" fmla="*/ 321 w 321"/>
                <a:gd name="T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370">
                  <a:moveTo>
                    <a:pt x="321" y="0"/>
                  </a:moveTo>
                  <a:lnTo>
                    <a:pt x="0" y="185"/>
                  </a:lnTo>
                  <a:lnTo>
                    <a:pt x="108" y="370"/>
                  </a:lnTo>
                  <a:lnTo>
                    <a:pt x="321" y="37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9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/>
            <p:cNvSpPr>
              <a:spLocks/>
            </p:cNvSpPr>
            <p:nvPr userDrawn="1"/>
          </p:nvSpPr>
          <p:spPr bwMode="auto">
            <a:xfrm>
              <a:off x="1936751" y="6945313"/>
              <a:ext cx="679450" cy="293688"/>
            </a:xfrm>
            <a:custGeom>
              <a:avLst/>
              <a:gdLst>
                <a:gd name="T0" fmla="*/ 0 w 428"/>
                <a:gd name="T1" fmla="*/ 185 h 185"/>
                <a:gd name="T2" fmla="*/ 428 w 428"/>
                <a:gd name="T3" fmla="*/ 185 h 185"/>
                <a:gd name="T4" fmla="*/ 320 w 428"/>
                <a:gd name="T5" fmla="*/ 0 h 185"/>
                <a:gd name="T6" fmla="*/ 0 w 428"/>
                <a:gd name="T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" h="185">
                  <a:moveTo>
                    <a:pt x="0" y="185"/>
                  </a:moveTo>
                  <a:lnTo>
                    <a:pt x="428" y="185"/>
                  </a:lnTo>
                  <a:lnTo>
                    <a:pt x="32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77C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/>
            <p:cNvSpPr>
              <a:spLocks/>
            </p:cNvSpPr>
            <p:nvPr userDrawn="1"/>
          </p:nvSpPr>
          <p:spPr bwMode="auto">
            <a:xfrm>
              <a:off x="2954338" y="6064250"/>
              <a:ext cx="1014413" cy="1174750"/>
            </a:xfrm>
            <a:custGeom>
              <a:avLst/>
              <a:gdLst>
                <a:gd name="T0" fmla="*/ 213 w 639"/>
                <a:gd name="T1" fmla="*/ 740 h 740"/>
                <a:gd name="T2" fmla="*/ 639 w 639"/>
                <a:gd name="T3" fmla="*/ 0 h 740"/>
                <a:gd name="T4" fmla="*/ 0 w 639"/>
                <a:gd name="T5" fmla="*/ 370 h 740"/>
                <a:gd name="T6" fmla="*/ 0 w 639"/>
                <a:gd name="T7" fmla="*/ 740 h 740"/>
                <a:gd name="T8" fmla="*/ 213 w 639"/>
                <a:gd name="T9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740">
                  <a:moveTo>
                    <a:pt x="213" y="740"/>
                  </a:moveTo>
                  <a:lnTo>
                    <a:pt x="639" y="0"/>
                  </a:lnTo>
                  <a:lnTo>
                    <a:pt x="0" y="370"/>
                  </a:lnTo>
                  <a:lnTo>
                    <a:pt x="0" y="740"/>
                  </a:lnTo>
                  <a:lnTo>
                    <a:pt x="213" y="740"/>
                  </a:lnTo>
                  <a:close/>
                </a:path>
              </a:pathLst>
            </a:custGeom>
            <a:solidFill>
              <a:srgbClr val="77C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/>
            <p:cNvSpPr>
              <a:spLocks/>
            </p:cNvSpPr>
            <p:nvPr userDrawn="1"/>
          </p:nvSpPr>
          <p:spPr bwMode="auto">
            <a:xfrm>
              <a:off x="1936751" y="6064250"/>
              <a:ext cx="341313" cy="1174750"/>
            </a:xfrm>
            <a:custGeom>
              <a:avLst/>
              <a:gdLst>
                <a:gd name="T0" fmla="*/ 0 w 215"/>
                <a:gd name="T1" fmla="*/ 0 h 740"/>
                <a:gd name="T2" fmla="*/ 0 w 215"/>
                <a:gd name="T3" fmla="*/ 740 h 740"/>
                <a:gd name="T4" fmla="*/ 215 w 215"/>
                <a:gd name="T5" fmla="*/ 370 h 740"/>
                <a:gd name="T6" fmla="*/ 0 w 215"/>
                <a:gd name="T7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740">
                  <a:moveTo>
                    <a:pt x="0" y="0"/>
                  </a:moveTo>
                  <a:lnTo>
                    <a:pt x="0" y="740"/>
                  </a:lnTo>
                  <a:lnTo>
                    <a:pt x="215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C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/>
            <p:cNvSpPr>
              <a:spLocks/>
            </p:cNvSpPr>
            <p:nvPr userDrawn="1"/>
          </p:nvSpPr>
          <p:spPr bwMode="auto">
            <a:xfrm>
              <a:off x="1936751" y="5480050"/>
              <a:ext cx="1017588" cy="1171575"/>
            </a:xfrm>
            <a:custGeom>
              <a:avLst/>
              <a:gdLst>
                <a:gd name="T0" fmla="*/ 641 w 641"/>
                <a:gd name="T1" fmla="*/ 0 h 738"/>
                <a:gd name="T2" fmla="*/ 0 w 641"/>
                <a:gd name="T3" fmla="*/ 368 h 738"/>
                <a:gd name="T4" fmla="*/ 215 w 641"/>
                <a:gd name="T5" fmla="*/ 738 h 738"/>
                <a:gd name="T6" fmla="*/ 641 w 641"/>
                <a:gd name="T7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738">
                  <a:moveTo>
                    <a:pt x="641" y="0"/>
                  </a:moveTo>
                  <a:lnTo>
                    <a:pt x="0" y="368"/>
                  </a:lnTo>
                  <a:lnTo>
                    <a:pt x="215" y="738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009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57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  <p:sldLayoutId id="2147483878" r:id="rId22"/>
    <p:sldLayoutId id="2147483879" r:id="rId23"/>
    <p:sldLayoutId id="2147483880" r:id="rId24"/>
    <p:sldLayoutId id="2147483881" r:id="rId25"/>
    <p:sldLayoutId id="2147483882" r:id="rId26"/>
    <p:sldLayoutId id="2147483883" r:id="rId27"/>
    <p:sldLayoutId id="2147483884" r:id="rId28"/>
    <p:sldLayoutId id="2147483885" r:id="rId29"/>
    <p:sldLayoutId id="2147483886" r:id="rId30"/>
    <p:sldLayoutId id="2147483887" r:id="rId31"/>
    <p:sldLayoutId id="2147483888" r:id="rId32"/>
    <p:sldLayoutId id="2147483889" r:id="rId33"/>
    <p:sldLayoutId id="2147483890" r:id="rId34"/>
    <p:sldLayoutId id="2147483891" r:id="rId3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E16E6A-D0FC-49CF-8BC6-612D7E39A832}"/>
              </a:ext>
            </a:extLst>
          </p:cNvPr>
          <p:cNvSpPr txBox="1"/>
          <p:nvPr/>
        </p:nvSpPr>
        <p:spPr>
          <a:xfrm>
            <a:off x="8295588" y="2196445"/>
            <a:ext cx="434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685749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54555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11012-A3E2-4714-BD06-5F8D1163F4C6}"/>
              </a:ext>
            </a:extLst>
          </p:cNvPr>
          <p:cNvSpPr txBox="1"/>
          <p:nvPr/>
        </p:nvSpPr>
        <p:spPr>
          <a:xfrm>
            <a:off x="8877479" y="3682538"/>
            <a:ext cx="2369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HGPMinchoE" panose="020B0400000000000000" pitchFamily="18" charset="-128"/>
              </a:rPr>
              <a:t>Sravan</a:t>
            </a:r>
          </a:p>
          <a:p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  <a:ea typeface="HGPMinchoE" panose="020B0400000000000000" pitchFamily="18" charset="-128"/>
              </a:rPr>
              <a:t>Nilesh</a:t>
            </a:r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21B0FE6-C2A7-45B4-B813-4299E4A9EFCA}"/>
              </a:ext>
            </a:extLst>
          </p:cNvPr>
          <p:cNvGrpSpPr/>
          <p:nvPr/>
        </p:nvGrpSpPr>
        <p:grpSpPr>
          <a:xfrm>
            <a:off x="514679" y="274320"/>
            <a:ext cx="3076420" cy="2800439"/>
            <a:chOff x="4048125" y="1157287"/>
            <a:chExt cx="4091463" cy="45437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D75FBA-A0C6-4A38-B548-C38B9F7BA9A8}"/>
                </a:ext>
              </a:extLst>
            </p:cNvPr>
            <p:cNvSpPr/>
            <p:nvPr/>
          </p:nvSpPr>
          <p:spPr>
            <a:xfrm>
              <a:off x="4590287" y="5311520"/>
              <a:ext cx="1063561" cy="389477"/>
            </a:xfrm>
            <a:custGeom>
              <a:avLst/>
              <a:gdLst>
                <a:gd name="connsiteX0" fmla="*/ 1063562 w 1063561"/>
                <a:gd name="connsiteY0" fmla="*/ 323278 h 389477"/>
                <a:gd name="connsiteX1" fmla="*/ 35624 w 1063561"/>
                <a:gd name="connsiteY1" fmla="*/ 0 h 389477"/>
                <a:gd name="connsiteX2" fmla="*/ 0 w 1063561"/>
                <a:gd name="connsiteY2" fmla="*/ 55816 h 389477"/>
                <a:gd name="connsiteX3" fmla="*/ 1060799 w 1063561"/>
                <a:gd name="connsiteY3" fmla="*/ 389477 h 389477"/>
                <a:gd name="connsiteX4" fmla="*/ 1063562 w 1063561"/>
                <a:gd name="connsiteY4" fmla="*/ 323278 h 38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61" h="389477">
                  <a:moveTo>
                    <a:pt x="1063562" y="323278"/>
                  </a:moveTo>
                  <a:cubicBezTo>
                    <a:pt x="698373" y="308229"/>
                    <a:pt x="342900" y="196405"/>
                    <a:pt x="35624" y="0"/>
                  </a:cubicBezTo>
                  <a:lnTo>
                    <a:pt x="0" y="55816"/>
                  </a:lnTo>
                  <a:cubicBezTo>
                    <a:pt x="317087" y="258604"/>
                    <a:pt x="683895" y="373951"/>
                    <a:pt x="1060799" y="389477"/>
                  </a:cubicBezTo>
                  <a:lnTo>
                    <a:pt x="1063562" y="32327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0A9FDC-6AA7-4DCC-B1CB-4456D501EE2E}"/>
                </a:ext>
              </a:extLst>
            </p:cNvPr>
            <p:cNvSpPr/>
            <p:nvPr/>
          </p:nvSpPr>
          <p:spPr>
            <a:xfrm>
              <a:off x="5740622" y="1157287"/>
              <a:ext cx="2398966" cy="4320635"/>
            </a:xfrm>
            <a:custGeom>
              <a:avLst/>
              <a:gdLst>
                <a:gd name="connsiteX0" fmla="*/ 1068514 w 2398966"/>
                <a:gd name="connsiteY0" fmla="*/ 435959 h 4320635"/>
                <a:gd name="connsiteX1" fmla="*/ 0 w 2398966"/>
                <a:gd name="connsiteY1" fmla="*/ 165449 h 4320635"/>
                <a:gd name="connsiteX2" fmla="*/ 0 w 2398966"/>
                <a:gd name="connsiteY2" fmla="*/ 0 h 4320635"/>
                <a:gd name="connsiteX3" fmla="*/ 1147477 w 2398966"/>
                <a:gd name="connsiteY3" fmla="*/ 290608 h 4320635"/>
                <a:gd name="connsiteX4" fmla="*/ 1068514 w 2398966"/>
                <a:gd name="connsiteY4" fmla="*/ 435959 h 4320635"/>
                <a:gd name="connsiteX5" fmla="*/ 1740598 w 2398966"/>
                <a:gd name="connsiteY5" fmla="*/ 4070033 h 4320635"/>
                <a:gd name="connsiteX6" fmla="*/ 1620964 w 2398966"/>
                <a:gd name="connsiteY6" fmla="*/ 3955733 h 4320635"/>
                <a:gd name="connsiteX7" fmla="*/ 1360265 w 2398966"/>
                <a:gd name="connsiteY7" fmla="*/ 4189190 h 4320635"/>
                <a:gd name="connsiteX8" fmla="*/ 1460754 w 2398966"/>
                <a:gd name="connsiteY8" fmla="*/ 4320635 h 4320635"/>
                <a:gd name="connsiteX9" fmla="*/ 1740598 w 2398966"/>
                <a:gd name="connsiteY9" fmla="*/ 4070033 h 4320635"/>
                <a:gd name="connsiteX10" fmla="*/ 1851374 w 2398966"/>
                <a:gd name="connsiteY10" fmla="*/ 3932873 h 4320635"/>
                <a:gd name="connsiteX11" fmla="*/ 1736503 w 2398966"/>
                <a:gd name="connsiteY11" fmla="*/ 3838099 h 4320635"/>
                <a:gd name="connsiteX12" fmla="*/ 2249996 w 2398966"/>
                <a:gd name="connsiteY12" fmla="*/ 2407253 h 4320635"/>
                <a:gd name="connsiteX13" fmla="*/ 1614583 w 2398966"/>
                <a:gd name="connsiteY13" fmla="*/ 840200 h 4320635"/>
                <a:gd name="connsiteX14" fmla="*/ 1721453 w 2398966"/>
                <a:gd name="connsiteY14" fmla="*/ 736473 h 4320635"/>
                <a:gd name="connsiteX15" fmla="*/ 2398966 w 2398966"/>
                <a:gd name="connsiteY15" fmla="*/ 2407253 h 4320635"/>
                <a:gd name="connsiteX16" fmla="*/ 2253424 w 2398966"/>
                <a:gd name="connsiteY16" fmla="*/ 3231928 h 4320635"/>
                <a:gd name="connsiteX17" fmla="*/ 1851374 w 2398966"/>
                <a:gd name="connsiteY17" fmla="*/ 3932873 h 432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98966" h="4320635">
                  <a:moveTo>
                    <a:pt x="1068514" y="435959"/>
                  </a:moveTo>
                  <a:cubicBezTo>
                    <a:pt x="742759" y="258985"/>
                    <a:pt x="373285" y="165449"/>
                    <a:pt x="0" y="165449"/>
                  </a:cubicBezTo>
                  <a:lnTo>
                    <a:pt x="0" y="0"/>
                  </a:lnTo>
                  <a:cubicBezTo>
                    <a:pt x="400717" y="0"/>
                    <a:pt x="797528" y="100489"/>
                    <a:pt x="1147477" y="290608"/>
                  </a:cubicBezTo>
                  <a:lnTo>
                    <a:pt x="1068514" y="435959"/>
                  </a:lnTo>
                  <a:close/>
                  <a:moveTo>
                    <a:pt x="1740598" y="4070033"/>
                  </a:moveTo>
                  <a:lnTo>
                    <a:pt x="1620964" y="3955733"/>
                  </a:lnTo>
                  <a:cubicBezTo>
                    <a:pt x="1540478" y="4039934"/>
                    <a:pt x="1452753" y="4118515"/>
                    <a:pt x="1360265" y="4189190"/>
                  </a:cubicBezTo>
                  <a:lnTo>
                    <a:pt x="1460754" y="4320635"/>
                  </a:lnTo>
                  <a:cubicBezTo>
                    <a:pt x="1560005" y="4244816"/>
                    <a:pt x="1654207" y="4160425"/>
                    <a:pt x="1740598" y="4070033"/>
                  </a:cubicBezTo>
                  <a:close/>
                  <a:moveTo>
                    <a:pt x="1851374" y="3932873"/>
                  </a:moveTo>
                  <a:lnTo>
                    <a:pt x="1736503" y="3838099"/>
                  </a:lnTo>
                  <a:cubicBezTo>
                    <a:pt x="2067687" y="3436715"/>
                    <a:pt x="2249996" y="2928557"/>
                    <a:pt x="2249996" y="2407253"/>
                  </a:cubicBezTo>
                  <a:cubicBezTo>
                    <a:pt x="2249996" y="1818799"/>
                    <a:pt x="2024348" y="1262348"/>
                    <a:pt x="1614583" y="840200"/>
                  </a:cubicBezTo>
                  <a:lnTo>
                    <a:pt x="1721453" y="736473"/>
                  </a:lnTo>
                  <a:cubicBezTo>
                    <a:pt x="2158365" y="1186529"/>
                    <a:pt x="2398966" y="1779842"/>
                    <a:pt x="2398966" y="2407253"/>
                  </a:cubicBezTo>
                  <a:cubicBezTo>
                    <a:pt x="2398966" y="2690622"/>
                    <a:pt x="2350008" y="2968085"/>
                    <a:pt x="2253424" y="3231928"/>
                  </a:cubicBezTo>
                  <a:cubicBezTo>
                    <a:pt x="2160175" y="3486722"/>
                    <a:pt x="2024920" y="3722561"/>
                    <a:pt x="1851374" y="3932873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rgbClr val="A5CF67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9602B1-D757-428D-B46A-A3EA32DE9FCC}"/>
                </a:ext>
              </a:extLst>
            </p:cNvPr>
            <p:cNvSpPr/>
            <p:nvPr/>
          </p:nvSpPr>
          <p:spPr>
            <a:xfrm>
              <a:off x="5825775" y="4567427"/>
              <a:ext cx="1786508" cy="1133570"/>
            </a:xfrm>
            <a:custGeom>
              <a:avLst/>
              <a:gdLst>
                <a:gd name="connsiteX0" fmla="*/ 2667 w 1786508"/>
                <a:gd name="connsiteY0" fmla="*/ 1133570 h 1133570"/>
                <a:gd name="connsiteX1" fmla="*/ 0 w 1786508"/>
                <a:gd name="connsiteY1" fmla="*/ 1067467 h 1133570"/>
                <a:gd name="connsiteX2" fmla="*/ 1728597 w 1786508"/>
                <a:gd name="connsiteY2" fmla="*/ 0 h 1133570"/>
                <a:gd name="connsiteX3" fmla="*/ 1786509 w 1786508"/>
                <a:gd name="connsiteY3" fmla="*/ 32099 h 1133570"/>
                <a:gd name="connsiteX4" fmla="*/ 1051084 w 1786508"/>
                <a:gd name="connsiteY4" fmla="*/ 808863 h 1133570"/>
                <a:gd name="connsiteX5" fmla="*/ 2667 w 1786508"/>
                <a:gd name="connsiteY5" fmla="*/ 1133570 h 113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6508" h="1133570">
                  <a:moveTo>
                    <a:pt x="2667" y="1133570"/>
                  </a:moveTo>
                  <a:lnTo>
                    <a:pt x="0" y="1067467"/>
                  </a:lnTo>
                  <a:cubicBezTo>
                    <a:pt x="717328" y="1038511"/>
                    <a:pt x="1379696" y="629507"/>
                    <a:pt x="1728597" y="0"/>
                  </a:cubicBezTo>
                  <a:lnTo>
                    <a:pt x="1786509" y="32099"/>
                  </a:lnTo>
                  <a:cubicBezTo>
                    <a:pt x="1611439" y="347948"/>
                    <a:pt x="1357122" y="616553"/>
                    <a:pt x="1051084" y="808863"/>
                  </a:cubicBezTo>
                  <a:cubicBezTo>
                    <a:pt x="736854" y="1006317"/>
                    <a:pt x="374332" y="1118616"/>
                    <a:pt x="2667" y="11335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20D507-E03E-4A97-B812-16989424644D}"/>
                </a:ext>
              </a:extLst>
            </p:cNvPr>
            <p:cNvSpPr/>
            <p:nvPr/>
          </p:nvSpPr>
          <p:spPr>
            <a:xfrm>
              <a:off x="5740622" y="1426082"/>
              <a:ext cx="1741740" cy="821902"/>
            </a:xfrm>
            <a:custGeom>
              <a:avLst/>
              <a:gdLst>
                <a:gd name="connsiteX0" fmla="*/ 1654302 w 1707070"/>
                <a:gd name="connsiteY0" fmla="*/ 890302 h 890301"/>
                <a:gd name="connsiteX1" fmla="*/ 0 w 1707070"/>
                <a:gd name="connsiteY1" fmla="*/ 66199 h 890301"/>
                <a:gd name="connsiteX2" fmla="*/ 0 w 1707070"/>
                <a:gd name="connsiteY2" fmla="*/ 0 h 890301"/>
                <a:gd name="connsiteX3" fmla="*/ 968693 w 1707070"/>
                <a:gd name="connsiteY3" fmla="*/ 231458 h 890301"/>
                <a:gd name="connsiteX4" fmla="*/ 1707071 w 1707070"/>
                <a:gd name="connsiteY4" fmla="*/ 850297 h 890301"/>
                <a:gd name="connsiteX5" fmla="*/ 1654302 w 1707070"/>
                <a:gd name="connsiteY5" fmla="*/ 890302 h 8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7070" h="890301">
                  <a:moveTo>
                    <a:pt x="1654302" y="890302"/>
                  </a:moveTo>
                  <a:cubicBezTo>
                    <a:pt x="1258538" y="366617"/>
                    <a:pt x="655606" y="66199"/>
                    <a:pt x="0" y="66199"/>
                  </a:cubicBezTo>
                  <a:lnTo>
                    <a:pt x="0" y="0"/>
                  </a:lnTo>
                  <a:cubicBezTo>
                    <a:pt x="340995" y="0"/>
                    <a:pt x="666941" y="77915"/>
                    <a:pt x="968693" y="231458"/>
                  </a:cubicBezTo>
                  <a:cubicBezTo>
                    <a:pt x="1256538" y="377952"/>
                    <a:pt x="1511808" y="591979"/>
                    <a:pt x="1707071" y="850297"/>
                  </a:cubicBezTo>
                  <a:lnTo>
                    <a:pt x="1654302" y="89030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8C7175-9818-4A70-B5EF-0C7191004F03}"/>
                </a:ext>
              </a:extLst>
            </p:cNvPr>
            <p:cNvSpPr/>
            <p:nvPr/>
          </p:nvSpPr>
          <p:spPr>
            <a:xfrm>
              <a:off x="7164990" y="4431124"/>
              <a:ext cx="317372" cy="441769"/>
            </a:xfrm>
            <a:custGeom>
              <a:avLst/>
              <a:gdLst>
                <a:gd name="connsiteX0" fmla="*/ 24574 w 317372"/>
                <a:gd name="connsiteY0" fmla="*/ 441770 h 441769"/>
                <a:gd name="connsiteX1" fmla="*/ 0 w 317372"/>
                <a:gd name="connsiteY1" fmla="*/ 419576 h 441769"/>
                <a:gd name="connsiteX2" fmla="*/ 287846 w 317372"/>
                <a:gd name="connsiteY2" fmla="*/ 0 h 441769"/>
                <a:gd name="connsiteX3" fmla="*/ 317373 w 317372"/>
                <a:gd name="connsiteY3" fmla="*/ 14954 h 441769"/>
                <a:gd name="connsiteX4" fmla="*/ 24574 w 317372"/>
                <a:gd name="connsiteY4" fmla="*/ 441770 h 44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72" h="441769">
                  <a:moveTo>
                    <a:pt x="24574" y="441770"/>
                  </a:moveTo>
                  <a:lnTo>
                    <a:pt x="0" y="419576"/>
                  </a:lnTo>
                  <a:cubicBezTo>
                    <a:pt x="114109" y="293275"/>
                    <a:pt x="210979" y="152114"/>
                    <a:pt x="287846" y="0"/>
                  </a:cubicBezTo>
                  <a:lnTo>
                    <a:pt x="317373" y="14954"/>
                  </a:lnTo>
                  <a:cubicBezTo>
                    <a:pt x="239173" y="169640"/>
                    <a:pt x="140589" y="313277"/>
                    <a:pt x="24574" y="4417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F5C0F-30AB-412E-9606-20B2BF55F4A7}"/>
                </a:ext>
              </a:extLst>
            </p:cNvPr>
            <p:cNvSpPr/>
            <p:nvPr/>
          </p:nvSpPr>
          <p:spPr>
            <a:xfrm>
              <a:off x="7495508" y="4268342"/>
              <a:ext cx="61626" cy="86106"/>
            </a:xfrm>
            <a:custGeom>
              <a:avLst/>
              <a:gdLst>
                <a:gd name="connsiteX0" fmla="*/ 30099 w 61626"/>
                <a:gd name="connsiteY0" fmla="*/ 86106 h 86106"/>
                <a:gd name="connsiteX1" fmla="*/ 0 w 61626"/>
                <a:gd name="connsiteY1" fmla="*/ 72485 h 86106"/>
                <a:gd name="connsiteX2" fmla="*/ 30956 w 61626"/>
                <a:gd name="connsiteY2" fmla="*/ 0 h 86106"/>
                <a:gd name="connsiteX3" fmla="*/ 61627 w 61626"/>
                <a:gd name="connsiteY3" fmla="*/ 12287 h 86106"/>
                <a:gd name="connsiteX4" fmla="*/ 30099 w 61626"/>
                <a:gd name="connsiteY4" fmla="*/ 86106 h 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6" h="86106">
                  <a:moveTo>
                    <a:pt x="30099" y="86106"/>
                  </a:moveTo>
                  <a:lnTo>
                    <a:pt x="0" y="72485"/>
                  </a:lnTo>
                  <a:cubicBezTo>
                    <a:pt x="10859" y="48578"/>
                    <a:pt x="21241" y="24194"/>
                    <a:pt x="30956" y="0"/>
                  </a:cubicBezTo>
                  <a:lnTo>
                    <a:pt x="61627" y="12287"/>
                  </a:lnTo>
                  <a:cubicBezTo>
                    <a:pt x="51721" y="36957"/>
                    <a:pt x="41148" y="61817"/>
                    <a:pt x="30099" y="8610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87B32F-7FC7-4950-A5B5-583B4F656FD3}"/>
                </a:ext>
              </a:extLst>
            </p:cNvPr>
            <p:cNvSpPr/>
            <p:nvPr/>
          </p:nvSpPr>
          <p:spPr>
            <a:xfrm>
              <a:off x="7560564" y="4048505"/>
              <a:ext cx="70580" cy="138302"/>
            </a:xfrm>
            <a:custGeom>
              <a:avLst/>
              <a:gdLst>
                <a:gd name="connsiteX0" fmla="*/ 31337 w 70580"/>
                <a:gd name="connsiteY0" fmla="*/ 138303 h 138302"/>
                <a:gd name="connsiteX1" fmla="*/ 0 w 70580"/>
                <a:gd name="connsiteY1" fmla="*/ 127540 h 138302"/>
                <a:gd name="connsiteX2" fmla="*/ 38576 w 70580"/>
                <a:gd name="connsiteY2" fmla="*/ 0 h 138302"/>
                <a:gd name="connsiteX3" fmla="*/ 70580 w 70580"/>
                <a:gd name="connsiteY3" fmla="*/ 8382 h 138302"/>
                <a:gd name="connsiteX4" fmla="*/ 31337 w 70580"/>
                <a:gd name="connsiteY4" fmla="*/ 138303 h 13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80" h="138302">
                  <a:moveTo>
                    <a:pt x="31337" y="138303"/>
                  </a:moveTo>
                  <a:lnTo>
                    <a:pt x="0" y="127540"/>
                  </a:lnTo>
                  <a:cubicBezTo>
                    <a:pt x="14383" y="85630"/>
                    <a:pt x="27432" y="42672"/>
                    <a:pt x="38576" y="0"/>
                  </a:cubicBezTo>
                  <a:lnTo>
                    <a:pt x="70580" y="8382"/>
                  </a:lnTo>
                  <a:cubicBezTo>
                    <a:pt x="59246" y="51911"/>
                    <a:pt x="46006" y="95631"/>
                    <a:pt x="31337" y="1383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D1881D-718D-48DD-AE0A-4A44AEC4B3BE}"/>
                </a:ext>
              </a:extLst>
            </p:cNvPr>
            <p:cNvSpPr/>
            <p:nvPr/>
          </p:nvSpPr>
          <p:spPr>
            <a:xfrm>
              <a:off x="7491793" y="2762820"/>
              <a:ext cx="204287" cy="1193196"/>
            </a:xfrm>
            <a:custGeom>
              <a:avLst/>
              <a:gdLst>
                <a:gd name="connsiteX0" fmla="*/ 162973 w 204287"/>
                <a:gd name="connsiteY0" fmla="*/ 1193197 h 1193196"/>
                <a:gd name="connsiteX1" fmla="*/ 130683 w 204287"/>
                <a:gd name="connsiteY1" fmla="*/ 1186053 h 1193196"/>
                <a:gd name="connsiteX2" fmla="*/ 0 w 204287"/>
                <a:gd name="connsiteY2" fmla="*/ 13145 h 1193196"/>
                <a:gd name="connsiteX3" fmla="*/ 30385 w 204287"/>
                <a:gd name="connsiteY3" fmla="*/ 0 h 1193196"/>
                <a:gd name="connsiteX4" fmla="*/ 162973 w 204287"/>
                <a:gd name="connsiteY4" fmla="*/ 1193197 h 119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87" h="1193196">
                  <a:moveTo>
                    <a:pt x="162973" y="1193197"/>
                  </a:moveTo>
                  <a:lnTo>
                    <a:pt x="130683" y="1186053"/>
                  </a:lnTo>
                  <a:cubicBezTo>
                    <a:pt x="213741" y="809149"/>
                    <a:pt x="168592" y="403574"/>
                    <a:pt x="0" y="13145"/>
                  </a:cubicBezTo>
                  <a:lnTo>
                    <a:pt x="30385" y="0"/>
                  </a:lnTo>
                  <a:cubicBezTo>
                    <a:pt x="201739" y="396907"/>
                    <a:pt x="247555" y="809530"/>
                    <a:pt x="162973" y="119319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3453540-0A2F-4567-8C2F-DEAD6DA73F58}"/>
                </a:ext>
              </a:extLst>
            </p:cNvPr>
            <p:cNvSpPr/>
            <p:nvPr/>
          </p:nvSpPr>
          <p:spPr>
            <a:xfrm>
              <a:off x="5499734" y="1675652"/>
              <a:ext cx="517016" cy="63898"/>
            </a:xfrm>
            <a:custGeom>
              <a:avLst/>
              <a:gdLst>
                <a:gd name="connsiteX0" fmla="*/ 517017 w 517016"/>
                <a:gd name="connsiteY0" fmla="*/ 31323 h 63898"/>
                <a:gd name="connsiteX1" fmla="*/ 511112 w 517016"/>
                <a:gd name="connsiteY1" fmla="*/ 63898 h 63898"/>
                <a:gd name="connsiteX2" fmla="*/ 2858 w 517016"/>
                <a:gd name="connsiteY2" fmla="*/ 40371 h 63898"/>
                <a:gd name="connsiteX3" fmla="*/ 0 w 517016"/>
                <a:gd name="connsiteY3" fmla="*/ 7415 h 63898"/>
                <a:gd name="connsiteX4" fmla="*/ 517017 w 517016"/>
                <a:gd name="connsiteY4" fmla="*/ 31323 h 6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016" h="63898">
                  <a:moveTo>
                    <a:pt x="517017" y="31323"/>
                  </a:moveTo>
                  <a:lnTo>
                    <a:pt x="511112" y="63898"/>
                  </a:lnTo>
                  <a:cubicBezTo>
                    <a:pt x="343662" y="33418"/>
                    <a:pt x="172688" y="25512"/>
                    <a:pt x="2858" y="40371"/>
                  </a:cubicBezTo>
                  <a:lnTo>
                    <a:pt x="0" y="7415"/>
                  </a:lnTo>
                  <a:cubicBezTo>
                    <a:pt x="172688" y="-7730"/>
                    <a:pt x="346615" y="366"/>
                    <a:pt x="517017" y="313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CF8F1E9-B915-49D6-A753-004ED648FD91}"/>
                </a:ext>
              </a:extLst>
            </p:cNvPr>
            <p:cNvSpPr/>
            <p:nvPr/>
          </p:nvSpPr>
          <p:spPr>
            <a:xfrm>
              <a:off x="5319712" y="1694497"/>
              <a:ext cx="83629" cy="44672"/>
            </a:xfrm>
            <a:custGeom>
              <a:avLst/>
              <a:gdLst>
                <a:gd name="connsiteX0" fmla="*/ 79343 w 83629"/>
                <a:gd name="connsiteY0" fmla="*/ 0 h 44672"/>
                <a:gd name="connsiteX1" fmla="*/ 83629 w 83629"/>
                <a:gd name="connsiteY1" fmla="*/ 32766 h 44672"/>
                <a:gd name="connsiteX2" fmla="*/ 5715 w 83629"/>
                <a:gd name="connsiteY2" fmla="*/ 44672 h 44672"/>
                <a:gd name="connsiteX3" fmla="*/ 0 w 83629"/>
                <a:gd name="connsiteY3" fmla="*/ 12097 h 44672"/>
                <a:gd name="connsiteX4" fmla="*/ 79343 w 83629"/>
                <a:gd name="connsiteY4" fmla="*/ 0 h 4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29" h="44672">
                  <a:moveTo>
                    <a:pt x="79343" y="0"/>
                  </a:moveTo>
                  <a:lnTo>
                    <a:pt x="83629" y="32766"/>
                  </a:lnTo>
                  <a:cubicBezTo>
                    <a:pt x="57626" y="36195"/>
                    <a:pt x="31433" y="40195"/>
                    <a:pt x="5715" y="44672"/>
                  </a:cubicBezTo>
                  <a:lnTo>
                    <a:pt x="0" y="12097"/>
                  </a:lnTo>
                  <a:cubicBezTo>
                    <a:pt x="26194" y="7525"/>
                    <a:pt x="52864" y="3429"/>
                    <a:pt x="7934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3985A9-6D99-49AF-91EE-5B511248F68B}"/>
                </a:ext>
              </a:extLst>
            </p:cNvPr>
            <p:cNvSpPr/>
            <p:nvPr/>
          </p:nvSpPr>
          <p:spPr>
            <a:xfrm>
              <a:off x="5090445" y="1726405"/>
              <a:ext cx="138493" cy="66675"/>
            </a:xfrm>
            <a:custGeom>
              <a:avLst/>
              <a:gdLst>
                <a:gd name="connsiteX0" fmla="*/ 131159 w 138493"/>
                <a:gd name="connsiteY0" fmla="*/ 0 h 66675"/>
                <a:gd name="connsiteX1" fmla="*/ 138494 w 138493"/>
                <a:gd name="connsiteY1" fmla="*/ 32290 h 66675"/>
                <a:gd name="connsiteX2" fmla="*/ 9715 w 138493"/>
                <a:gd name="connsiteY2" fmla="*/ 66675 h 66675"/>
                <a:gd name="connsiteX3" fmla="*/ 0 w 138493"/>
                <a:gd name="connsiteY3" fmla="*/ 35052 h 66675"/>
                <a:gd name="connsiteX4" fmla="*/ 131159 w 138493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93" h="66675">
                  <a:moveTo>
                    <a:pt x="131159" y="0"/>
                  </a:moveTo>
                  <a:lnTo>
                    <a:pt x="138494" y="32290"/>
                  </a:lnTo>
                  <a:cubicBezTo>
                    <a:pt x="95250" y="42100"/>
                    <a:pt x="51911" y="53721"/>
                    <a:pt x="9715" y="66675"/>
                  </a:cubicBezTo>
                  <a:lnTo>
                    <a:pt x="0" y="35052"/>
                  </a:lnTo>
                  <a:cubicBezTo>
                    <a:pt x="43053" y="21812"/>
                    <a:pt x="87154" y="10097"/>
                    <a:pt x="13115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08946A-12EE-4A64-9AF8-75ABD6C35838}"/>
                </a:ext>
              </a:extLst>
            </p:cNvPr>
            <p:cNvSpPr/>
            <p:nvPr/>
          </p:nvSpPr>
          <p:spPr>
            <a:xfrm>
              <a:off x="4048125" y="1794604"/>
              <a:ext cx="955166" cy="760285"/>
            </a:xfrm>
            <a:custGeom>
              <a:avLst/>
              <a:gdLst>
                <a:gd name="connsiteX0" fmla="*/ 944213 w 955166"/>
                <a:gd name="connsiteY0" fmla="*/ 0 h 760285"/>
                <a:gd name="connsiteX1" fmla="*/ 955167 w 955166"/>
                <a:gd name="connsiteY1" fmla="*/ 31242 h 760285"/>
                <a:gd name="connsiteX2" fmla="*/ 27146 w 955166"/>
                <a:gd name="connsiteY2" fmla="*/ 760285 h 760285"/>
                <a:gd name="connsiteX3" fmla="*/ 0 w 955166"/>
                <a:gd name="connsiteY3" fmla="*/ 741331 h 760285"/>
                <a:gd name="connsiteX4" fmla="*/ 944213 w 955166"/>
                <a:gd name="connsiteY4" fmla="*/ 0 h 76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166" h="760285">
                  <a:moveTo>
                    <a:pt x="944213" y="0"/>
                  </a:moveTo>
                  <a:lnTo>
                    <a:pt x="955167" y="31242"/>
                  </a:lnTo>
                  <a:cubicBezTo>
                    <a:pt x="591026" y="159258"/>
                    <a:pt x="270129" y="411289"/>
                    <a:pt x="27146" y="760285"/>
                  </a:cubicBezTo>
                  <a:lnTo>
                    <a:pt x="0" y="741331"/>
                  </a:lnTo>
                  <a:cubicBezTo>
                    <a:pt x="246983" y="386620"/>
                    <a:pt x="573500" y="130302"/>
                    <a:pt x="944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7D7AE6-1953-4C74-8420-4614945417AC}"/>
              </a:ext>
            </a:extLst>
          </p:cNvPr>
          <p:cNvSpPr txBox="1"/>
          <p:nvPr/>
        </p:nvSpPr>
        <p:spPr>
          <a:xfrm>
            <a:off x="922336" y="1323385"/>
            <a:ext cx="1882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Flying 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BEast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9F45A-717A-484D-A0CF-E27E14F1715B}"/>
              </a:ext>
            </a:extLst>
          </p:cNvPr>
          <p:cNvSpPr/>
          <p:nvPr/>
        </p:nvSpPr>
        <p:spPr>
          <a:xfrm>
            <a:off x="3670169" y="1323385"/>
            <a:ext cx="79552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Flight Simulator Based on joystick control</a:t>
            </a:r>
            <a:endParaRPr lang="en-IN" sz="2400" b="1" cap="none" spc="0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76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E83F8C-77F6-42E1-8E49-BCC22525EC0D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1364150645"/>
              </p:ext>
            </p:extLst>
          </p:nvPr>
        </p:nvGraphicFramePr>
        <p:xfrm>
          <a:off x="609601" y="1371600"/>
          <a:ext cx="7910944" cy="4405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2E7797-9022-4D41-A68C-D0C64B4A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15" y="789710"/>
            <a:ext cx="8867774" cy="581890"/>
          </a:xfrm>
        </p:spPr>
        <p:txBody>
          <a:bodyPr/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FF874C-4B0B-4140-9AFF-D9F8D0D8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7" y="617842"/>
            <a:ext cx="9944792" cy="410233"/>
          </a:xfrm>
        </p:spPr>
        <p:txBody>
          <a:bodyPr/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Where can we use this?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B8588-4947-4B17-9936-F791F656A08E}"/>
              </a:ext>
            </a:extLst>
          </p:cNvPr>
          <p:cNvSpPr txBox="1"/>
          <p:nvPr/>
        </p:nvSpPr>
        <p:spPr>
          <a:xfrm>
            <a:off x="1854534" y="2767280"/>
            <a:ext cx="7732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Orca App– This can be used a training module for Orca App users</a:t>
            </a:r>
            <a:endParaRPr lang="en-I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And many more…</a:t>
            </a:r>
          </a:p>
          <a:p>
            <a:pPr algn="l"/>
            <a:endParaRPr lang="en-IN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8E32E3B3-0C0F-4929-9898-CDEF05F2159F}"/>
              </a:ext>
            </a:extLst>
          </p:cNvPr>
          <p:cNvGrpSpPr/>
          <p:nvPr/>
        </p:nvGrpSpPr>
        <p:grpSpPr>
          <a:xfrm>
            <a:off x="1313411" y="1165532"/>
            <a:ext cx="8487295" cy="4627814"/>
            <a:chOff x="1473612" y="1371066"/>
            <a:chExt cx="3897373" cy="4217002"/>
          </a:xfrm>
          <a:solidFill>
            <a:srgbClr val="A5D867"/>
          </a:solidFill>
        </p:grpSpPr>
        <p:grpSp>
          <p:nvGrpSpPr>
            <p:cNvPr id="8" name="Graphic 1">
              <a:extLst>
                <a:ext uri="{FF2B5EF4-FFF2-40B4-BE49-F238E27FC236}">
                  <a16:creationId xmlns:a16="http://schemas.microsoft.com/office/drawing/2014/main" id="{53844BE7-B7A5-46CE-8078-E8E04012B14A}"/>
                </a:ext>
              </a:extLst>
            </p:cNvPr>
            <p:cNvGrpSpPr/>
            <p:nvPr/>
          </p:nvGrpSpPr>
          <p:grpSpPr>
            <a:xfrm>
              <a:off x="1473612" y="1371066"/>
              <a:ext cx="3897373" cy="4217002"/>
              <a:chOff x="1473612" y="1371066"/>
              <a:chExt cx="3897373" cy="4217002"/>
            </a:xfrm>
            <a:solidFill>
              <a:srgbClr val="A5D867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D19DBF8-5DD4-4E08-89E1-4F71B59B754C}"/>
                  </a:ext>
                </a:extLst>
              </p:cNvPr>
              <p:cNvSpPr/>
              <p:nvPr/>
            </p:nvSpPr>
            <p:spPr>
              <a:xfrm>
                <a:off x="4716589" y="1371066"/>
                <a:ext cx="654396" cy="1109836"/>
              </a:xfrm>
              <a:custGeom>
                <a:avLst/>
                <a:gdLst>
                  <a:gd name="connsiteX0" fmla="*/ 156496 w 156591"/>
                  <a:gd name="connsiteY0" fmla="*/ 153543 h 153543"/>
                  <a:gd name="connsiteX1" fmla="*/ 156591 w 156591"/>
                  <a:gd name="connsiteY1" fmla="*/ 0 h 153543"/>
                  <a:gd name="connsiteX2" fmla="*/ 0 w 156591"/>
                  <a:gd name="connsiteY2" fmla="*/ 0 h 153543"/>
                  <a:gd name="connsiteX3" fmla="*/ 0 w 156591"/>
                  <a:gd name="connsiteY3" fmla="*/ 13430 h 153543"/>
                  <a:gd name="connsiteX4" fmla="*/ 143161 w 156591"/>
                  <a:gd name="connsiteY4" fmla="*/ 13430 h 153543"/>
                  <a:gd name="connsiteX5" fmla="*/ 143161 w 156591"/>
                  <a:gd name="connsiteY5" fmla="*/ 153543 h 15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6591" h="153543">
                    <a:moveTo>
                      <a:pt x="156496" y="153543"/>
                    </a:moveTo>
                    <a:lnTo>
                      <a:pt x="156591" y="0"/>
                    </a:lnTo>
                    <a:lnTo>
                      <a:pt x="0" y="0"/>
                    </a:lnTo>
                    <a:lnTo>
                      <a:pt x="0" y="13430"/>
                    </a:lnTo>
                    <a:lnTo>
                      <a:pt x="143161" y="13430"/>
                    </a:lnTo>
                    <a:lnTo>
                      <a:pt x="143161" y="153543"/>
                    </a:lnTo>
                    <a:close/>
                  </a:path>
                </a:pathLst>
              </a:custGeom>
              <a:solidFill>
                <a:srgbClr val="A5D8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E6CA377-940E-449E-9FB2-6E06FE71DD16}"/>
                  </a:ext>
                </a:extLst>
              </p:cNvPr>
              <p:cNvSpPr/>
              <p:nvPr/>
            </p:nvSpPr>
            <p:spPr>
              <a:xfrm>
                <a:off x="1473612" y="4466384"/>
                <a:ext cx="614249" cy="1121684"/>
              </a:xfrm>
              <a:custGeom>
                <a:avLst/>
                <a:gdLst>
                  <a:gd name="connsiteX0" fmla="*/ 0 w 156591"/>
                  <a:gd name="connsiteY0" fmla="*/ 0 h 153447"/>
                  <a:gd name="connsiteX1" fmla="*/ 0 w 156591"/>
                  <a:gd name="connsiteY1" fmla="*/ 153448 h 153447"/>
                  <a:gd name="connsiteX2" fmla="*/ 156591 w 156591"/>
                  <a:gd name="connsiteY2" fmla="*/ 153448 h 153447"/>
                  <a:gd name="connsiteX3" fmla="*/ 156591 w 156591"/>
                  <a:gd name="connsiteY3" fmla="*/ 140113 h 153447"/>
                  <a:gd name="connsiteX4" fmla="*/ 13430 w 156591"/>
                  <a:gd name="connsiteY4" fmla="*/ 140113 h 153447"/>
                  <a:gd name="connsiteX5" fmla="*/ 13430 w 156591"/>
                  <a:gd name="connsiteY5" fmla="*/ 0 h 153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6591" h="153447">
                    <a:moveTo>
                      <a:pt x="0" y="0"/>
                    </a:moveTo>
                    <a:lnTo>
                      <a:pt x="0" y="153448"/>
                    </a:lnTo>
                    <a:lnTo>
                      <a:pt x="156591" y="153448"/>
                    </a:lnTo>
                    <a:lnTo>
                      <a:pt x="156591" y="140113"/>
                    </a:lnTo>
                    <a:lnTo>
                      <a:pt x="13430" y="140113"/>
                    </a:lnTo>
                    <a:lnTo>
                      <a:pt x="13430" y="0"/>
                    </a:lnTo>
                    <a:close/>
                  </a:path>
                </a:pathLst>
              </a:custGeom>
              <a:solidFill>
                <a:srgbClr val="A5D8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F81265-707E-4E60-BD36-D4B7FA6A24F0}"/>
                </a:ext>
              </a:extLst>
            </p:cNvPr>
            <p:cNvSpPr/>
            <p:nvPr/>
          </p:nvSpPr>
          <p:spPr>
            <a:xfrm>
              <a:off x="1623903" y="1698677"/>
              <a:ext cx="3550696" cy="3561780"/>
            </a:xfrm>
            <a:custGeom>
              <a:avLst/>
              <a:gdLst>
                <a:gd name="connsiteX0" fmla="*/ 0 w 663892"/>
                <a:gd name="connsiteY0" fmla="*/ 0 h 663892"/>
                <a:gd name="connsiteX1" fmla="*/ 0 w 663892"/>
                <a:gd name="connsiteY1" fmla="*/ 663893 h 663892"/>
                <a:gd name="connsiteX2" fmla="*/ 663893 w 663892"/>
                <a:gd name="connsiteY2" fmla="*/ 663893 h 663892"/>
                <a:gd name="connsiteX3" fmla="*/ 663893 w 663892"/>
                <a:gd name="connsiteY3" fmla="*/ 0 h 663892"/>
                <a:gd name="connsiteX4" fmla="*/ 0 w 663892"/>
                <a:gd name="connsiteY4" fmla="*/ 0 h 663892"/>
                <a:gd name="connsiteX5" fmla="*/ 645890 w 663892"/>
                <a:gd name="connsiteY5" fmla="*/ 645890 h 663892"/>
                <a:gd name="connsiteX6" fmla="*/ 18002 w 663892"/>
                <a:gd name="connsiteY6" fmla="*/ 645890 h 663892"/>
                <a:gd name="connsiteX7" fmla="*/ 18002 w 663892"/>
                <a:gd name="connsiteY7" fmla="*/ 18002 h 663892"/>
                <a:gd name="connsiteX8" fmla="*/ 645890 w 663892"/>
                <a:gd name="connsiteY8" fmla="*/ 18002 h 663892"/>
                <a:gd name="connsiteX9" fmla="*/ 645890 w 663892"/>
                <a:gd name="connsiteY9" fmla="*/ 645890 h 66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3892" h="663892">
                  <a:moveTo>
                    <a:pt x="0" y="0"/>
                  </a:moveTo>
                  <a:lnTo>
                    <a:pt x="0" y="663893"/>
                  </a:lnTo>
                  <a:lnTo>
                    <a:pt x="663893" y="663893"/>
                  </a:lnTo>
                  <a:lnTo>
                    <a:pt x="663893" y="0"/>
                  </a:lnTo>
                  <a:lnTo>
                    <a:pt x="0" y="0"/>
                  </a:lnTo>
                  <a:close/>
                  <a:moveTo>
                    <a:pt x="645890" y="645890"/>
                  </a:moveTo>
                  <a:lnTo>
                    <a:pt x="18002" y="645890"/>
                  </a:lnTo>
                  <a:lnTo>
                    <a:pt x="18002" y="18002"/>
                  </a:lnTo>
                  <a:lnTo>
                    <a:pt x="645890" y="18002"/>
                  </a:lnTo>
                  <a:lnTo>
                    <a:pt x="645890" y="645890"/>
                  </a:lnTo>
                  <a:close/>
                </a:path>
              </a:pathLst>
            </a:custGeom>
            <a:solidFill>
              <a:srgbClr val="A5D8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9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8">
            <a:extLst>
              <a:ext uri="{FF2B5EF4-FFF2-40B4-BE49-F238E27FC236}">
                <a16:creationId xmlns:a16="http://schemas.microsoft.com/office/drawing/2014/main" id="{B7017B13-740F-4993-AA60-908C4910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 rot="10800000" flipH="1" flipV="1">
            <a:off x="7204449" y="290944"/>
            <a:ext cx="4987552" cy="557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aphic 1">
            <a:extLst>
              <a:ext uri="{FF2B5EF4-FFF2-40B4-BE49-F238E27FC236}">
                <a16:creationId xmlns:a16="http://schemas.microsoft.com/office/drawing/2014/main" id="{A9EA4369-0A85-4AA8-A965-4A5BD59990BE}"/>
              </a:ext>
            </a:extLst>
          </p:cNvPr>
          <p:cNvGrpSpPr/>
          <p:nvPr/>
        </p:nvGrpSpPr>
        <p:grpSpPr>
          <a:xfrm>
            <a:off x="697661" y="989216"/>
            <a:ext cx="7503366" cy="5264799"/>
            <a:chOff x="7169787" y="2340408"/>
            <a:chExt cx="1676203" cy="3403193"/>
          </a:xfrm>
          <a:solidFill>
            <a:srgbClr val="000000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39E68D-D506-44E0-8765-9A50C11A302D}"/>
                </a:ext>
              </a:extLst>
            </p:cNvPr>
            <p:cNvSpPr/>
            <p:nvPr/>
          </p:nvSpPr>
          <p:spPr>
            <a:xfrm flipV="1">
              <a:off x="8255501" y="3917497"/>
              <a:ext cx="590489" cy="1826104"/>
            </a:xfrm>
            <a:custGeom>
              <a:avLst/>
              <a:gdLst>
                <a:gd name="connsiteX0" fmla="*/ 156496 w 156591"/>
                <a:gd name="connsiteY0" fmla="*/ 153543 h 153543"/>
                <a:gd name="connsiteX1" fmla="*/ 156591 w 156591"/>
                <a:gd name="connsiteY1" fmla="*/ 0 h 153543"/>
                <a:gd name="connsiteX2" fmla="*/ 0 w 156591"/>
                <a:gd name="connsiteY2" fmla="*/ 0 h 153543"/>
                <a:gd name="connsiteX3" fmla="*/ 0 w 156591"/>
                <a:gd name="connsiteY3" fmla="*/ 13430 h 153543"/>
                <a:gd name="connsiteX4" fmla="*/ 143160 w 156591"/>
                <a:gd name="connsiteY4" fmla="*/ 13430 h 153543"/>
                <a:gd name="connsiteX5" fmla="*/ 143160 w 156591"/>
                <a:gd name="connsiteY5" fmla="*/ 153543 h 15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1" h="153543">
                  <a:moveTo>
                    <a:pt x="156496" y="153543"/>
                  </a:moveTo>
                  <a:lnTo>
                    <a:pt x="156591" y="0"/>
                  </a:lnTo>
                  <a:lnTo>
                    <a:pt x="0" y="0"/>
                  </a:lnTo>
                  <a:lnTo>
                    <a:pt x="0" y="13430"/>
                  </a:lnTo>
                  <a:lnTo>
                    <a:pt x="143160" y="13430"/>
                  </a:lnTo>
                  <a:lnTo>
                    <a:pt x="143160" y="1535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C6C110-B286-48C5-8DD3-FF0BD4325CEA}"/>
                </a:ext>
              </a:extLst>
            </p:cNvPr>
            <p:cNvSpPr/>
            <p:nvPr/>
          </p:nvSpPr>
          <p:spPr>
            <a:xfrm flipV="1">
              <a:off x="7169787" y="2340408"/>
              <a:ext cx="556374" cy="1650376"/>
            </a:xfrm>
            <a:custGeom>
              <a:avLst/>
              <a:gdLst>
                <a:gd name="connsiteX0" fmla="*/ 0 w 156591"/>
                <a:gd name="connsiteY0" fmla="*/ 0 h 153447"/>
                <a:gd name="connsiteX1" fmla="*/ 0 w 156591"/>
                <a:gd name="connsiteY1" fmla="*/ 153448 h 153447"/>
                <a:gd name="connsiteX2" fmla="*/ 156591 w 156591"/>
                <a:gd name="connsiteY2" fmla="*/ 153448 h 153447"/>
                <a:gd name="connsiteX3" fmla="*/ 156591 w 156591"/>
                <a:gd name="connsiteY3" fmla="*/ 140113 h 153447"/>
                <a:gd name="connsiteX4" fmla="*/ 13430 w 156591"/>
                <a:gd name="connsiteY4" fmla="*/ 140113 h 153447"/>
                <a:gd name="connsiteX5" fmla="*/ 13430 w 156591"/>
                <a:gd name="connsiteY5" fmla="*/ 0 h 15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1" h="153447">
                  <a:moveTo>
                    <a:pt x="0" y="0"/>
                  </a:moveTo>
                  <a:lnTo>
                    <a:pt x="0" y="153448"/>
                  </a:lnTo>
                  <a:lnTo>
                    <a:pt x="156591" y="153448"/>
                  </a:lnTo>
                  <a:lnTo>
                    <a:pt x="156591" y="140113"/>
                  </a:lnTo>
                  <a:lnTo>
                    <a:pt x="13430" y="140113"/>
                  </a:lnTo>
                  <a:lnTo>
                    <a:pt x="1343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07AEAB-F03C-4545-B637-66AA40B6290C}"/>
              </a:ext>
            </a:extLst>
          </p:cNvPr>
          <p:cNvSpPr txBox="1"/>
          <p:nvPr/>
        </p:nvSpPr>
        <p:spPr>
          <a:xfrm>
            <a:off x="1130531" y="1626272"/>
            <a:ext cx="507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technologies used: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19462-A651-45F3-8319-863EA087A380}"/>
              </a:ext>
            </a:extLst>
          </p:cNvPr>
          <p:cNvSpPr txBox="1"/>
          <p:nvPr/>
        </p:nvSpPr>
        <p:spPr>
          <a:xfrm>
            <a:off x="1130531" y="2368880"/>
            <a:ext cx="2490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Swift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Packages used:</a:t>
            </a:r>
          </a:p>
          <a:p>
            <a:pPr algn="l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BDE88-08D2-481B-8636-9ACBE255BFF6}"/>
              </a:ext>
            </a:extLst>
          </p:cNvPr>
          <p:cNvSpPr txBox="1"/>
          <p:nvPr/>
        </p:nvSpPr>
        <p:spPr>
          <a:xfrm flipH="1">
            <a:off x="1563893" y="3017179"/>
            <a:ext cx="1852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SceneKit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SpriteKit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ARKit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UIkit</a:t>
            </a:r>
          </a:p>
        </p:txBody>
      </p:sp>
      <p:pic>
        <p:nvPicPr>
          <p:cNvPr id="15" name="Graphic 14" descr="Tools">
            <a:extLst>
              <a:ext uri="{FF2B5EF4-FFF2-40B4-BE49-F238E27FC236}">
                <a16:creationId xmlns:a16="http://schemas.microsoft.com/office/drawing/2014/main" id="{3E92B00E-2985-4B50-AE8A-DDA647AA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7761" y="3261432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9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6395C0-5B76-4536-81E9-510228396D0F}"/>
              </a:ext>
            </a:extLst>
          </p:cNvPr>
          <p:cNvSpPr/>
          <p:nvPr/>
        </p:nvSpPr>
        <p:spPr>
          <a:xfrm rot="16200000">
            <a:off x="5790121" y="-5202433"/>
            <a:ext cx="611757" cy="12192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5C306-040F-49D9-9211-64EE69C80650}"/>
              </a:ext>
            </a:extLst>
          </p:cNvPr>
          <p:cNvSpPr txBox="1"/>
          <p:nvPr/>
        </p:nvSpPr>
        <p:spPr>
          <a:xfrm>
            <a:off x="4838006" y="693512"/>
            <a:ext cx="331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8BDE4-8BC1-480D-8A72-D68A40D96538}"/>
              </a:ext>
            </a:extLst>
          </p:cNvPr>
          <p:cNvSpPr txBox="1"/>
          <p:nvPr/>
        </p:nvSpPr>
        <p:spPr>
          <a:xfrm>
            <a:off x="598516" y="1350510"/>
            <a:ext cx="33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chemeClr val="accent4">
                    <a:lumMod val="75000"/>
                  </a:schemeClr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What did we use?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65FC611-3E59-4373-BE9D-62274330F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55064"/>
              </p:ext>
            </p:extLst>
          </p:nvPr>
        </p:nvGraphicFramePr>
        <p:xfrm>
          <a:off x="324195" y="1350509"/>
          <a:ext cx="11488189" cy="244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3DB806-E75D-1846-8C56-C4ACF25BE08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9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C69-2C08-4B04-802B-E4F43440B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79171" y="2787651"/>
            <a:ext cx="2583169" cy="10112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Algerian" panose="04020705040A02060702" pitchFamily="82" charset="0"/>
              </a:rPr>
              <a:t>DEMO</a:t>
            </a:r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D139D34-D8A6-4A47-ADEB-9D9FDCEDEBD4}"/>
              </a:ext>
            </a:extLst>
          </p:cNvPr>
          <p:cNvGrpSpPr/>
          <p:nvPr/>
        </p:nvGrpSpPr>
        <p:grpSpPr>
          <a:xfrm>
            <a:off x="141317" y="1080654"/>
            <a:ext cx="5000206" cy="4251731"/>
            <a:chOff x="4157662" y="1490662"/>
            <a:chExt cx="3871912" cy="3871912"/>
          </a:xfr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0D9DB3-1FC2-4523-9218-E98DAD98F09F}"/>
                </a:ext>
              </a:extLst>
            </p:cNvPr>
            <p:cNvSpPr/>
            <p:nvPr/>
          </p:nvSpPr>
          <p:spPr>
            <a:xfrm>
              <a:off x="5047253" y="2663570"/>
              <a:ext cx="2092717" cy="1525523"/>
            </a:xfrm>
            <a:custGeom>
              <a:avLst/>
              <a:gdLst>
                <a:gd name="connsiteX0" fmla="*/ 1873706 w 2092717"/>
                <a:gd name="connsiteY0" fmla="*/ 1403794 h 1525523"/>
                <a:gd name="connsiteX1" fmla="*/ 1786648 w 2092717"/>
                <a:gd name="connsiteY1" fmla="*/ 1336262 h 1525523"/>
                <a:gd name="connsiteX2" fmla="*/ 1688255 w 2092717"/>
                <a:gd name="connsiteY2" fmla="*/ 81725 h 1525523"/>
                <a:gd name="connsiteX3" fmla="*/ 1686635 w 2092717"/>
                <a:gd name="connsiteY3" fmla="*/ 80200 h 1525523"/>
                <a:gd name="connsiteX4" fmla="*/ 1762168 w 2092717"/>
                <a:gd name="connsiteY4" fmla="*/ 0 h 1525523"/>
                <a:gd name="connsiteX5" fmla="*/ 1763788 w 2092717"/>
                <a:gd name="connsiteY5" fmla="*/ 1524 h 1525523"/>
                <a:gd name="connsiteX6" fmla="*/ 2089733 w 2092717"/>
                <a:gd name="connsiteY6" fmla="*/ 684657 h 1525523"/>
                <a:gd name="connsiteX7" fmla="*/ 1873706 w 2092717"/>
                <a:gd name="connsiteY7" fmla="*/ 1403794 h 1525523"/>
                <a:gd name="connsiteX8" fmla="*/ 329704 w 2092717"/>
                <a:gd name="connsiteY8" fmla="*/ 1525524 h 1525523"/>
                <a:gd name="connsiteX9" fmla="*/ 328561 w 2092717"/>
                <a:gd name="connsiteY9" fmla="*/ 1524476 h 1525523"/>
                <a:gd name="connsiteX10" fmla="*/ 2996 w 2092717"/>
                <a:gd name="connsiteY10" fmla="*/ 842201 h 1525523"/>
                <a:gd name="connsiteX11" fmla="*/ 218261 w 2092717"/>
                <a:gd name="connsiteY11" fmla="*/ 123349 h 1525523"/>
                <a:gd name="connsiteX12" fmla="*/ 305415 w 2092717"/>
                <a:gd name="connsiteY12" fmla="*/ 190786 h 1525523"/>
                <a:gd name="connsiteX13" fmla="*/ 404475 w 2092717"/>
                <a:gd name="connsiteY13" fmla="*/ 1444466 h 1525523"/>
                <a:gd name="connsiteX14" fmla="*/ 405332 w 2092717"/>
                <a:gd name="connsiteY14" fmla="*/ 1445228 h 1525523"/>
                <a:gd name="connsiteX15" fmla="*/ 405332 w 2092717"/>
                <a:gd name="connsiteY15" fmla="*/ 1445228 h 1525523"/>
                <a:gd name="connsiteX16" fmla="*/ 329704 w 2092717"/>
                <a:gd name="connsiteY16" fmla="*/ 1525524 h 152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2717" h="1525523">
                  <a:moveTo>
                    <a:pt x="1873706" y="1403794"/>
                  </a:moveTo>
                  <a:lnTo>
                    <a:pt x="1786648" y="1336262"/>
                  </a:lnTo>
                  <a:cubicBezTo>
                    <a:pt x="2083637" y="953643"/>
                    <a:pt x="2041346" y="414338"/>
                    <a:pt x="1688255" y="81725"/>
                  </a:cubicBezTo>
                  <a:lnTo>
                    <a:pt x="1686635" y="80200"/>
                  </a:lnTo>
                  <a:lnTo>
                    <a:pt x="1762168" y="0"/>
                  </a:lnTo>
                  <a:lnTo>
                    <a:pt x="1763788" y="1524"/>
                  </a:lnTo>
                  <a:cubicBezTo>
                    <a:pt x="1954383" y="181070"/>
                    <a:pt x="2070112" y="423672"/>
                    <a:pt x="2089733" y="684657"/>
                  </a:cubicBezTo>
                  <a:cubicBezTo>
                    <a:pt x="2109259" y="943832"/>
                    <a:pt x="2032488" y="1199293"/>
                    <a:pt x="1873706" y="1403794"/>
                  </a:cubicBezTo>
                  <a:close/>
                  <a:moveTo>
                    <a:pt x="329704" y="1525524"/>
                  </a:moveTo>
                  <a:lnTo>
                    <a:pt x="328561" y="1524476"/>
                  </a:lnTo>
                  <a:cubicBezTo>
                    <a:pt x="138346" y="1345311"/>
                    <a:pt x="22618" y="1102900"/>
                    <a:pt x="2996" y="842201"/>
                  </a:cubicBezTo>
                  <a:cubicBezTo>
                    <a:pt x="-16530" y="583216"/>
                    <a:pt x="59860" y="327946"/>
                    <a:pt x="218261" y="123349"/>
                  </a:cubicBezTo>
                  <a:lnTo>
                    <a:pt x="305415" y="190786"/>
                  </a:lnTo>
                  <a:cubicBezTo>
                    <a:pt x="9187" y="573310"/>
                    <a:pt x="51764" y="1112234"/>
                    <a:pt x="404475" y="1444466"/>
                  </a:cubicBezTo>
                  <a:lnTo>
                    <a:pt x="405332" y="1445228"/>
                  </a:lnTo>
                  <a:lnTo>
                    <a:pt x="405332" y="1445228"/>
                  </a:lnTo>
                  <a:lnTo>
                    <a:pt x="329704" y="15255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AE12E2-3C95-4BB4-9526-5F121A602779}"/>
                </a:ext>
              </a:extLst>
            </p:cNvPr>
            <p:cNvSpPr/>
            <p:nvPr/>
          </p:nvSpPr>
          <p:spPr>
            <a:xfrm>
              <a:off x="4942903" y="2281237"/>
              <a:ext cx="2301525" cy="2290762"/>
            </a:xfrm>
            <a:custGeom>
              <a:avLst/>
              <a:gdLst>
                <a:gd name="connsiteX0" fmla="*/ 1263110 w 2301525"/>
                <a:gd name="connsiteY0" fmla="*/ 2290763 h 2290762"/>
                <a:gd name="connsiteX1" fmla="*/ 1258157 w 2301525"/>
                <a:gd name="connsiteY1" fmla="*/ 2239709 h 2290762"/>
                <a:gd name="connsiteX2" fmla="*/ 2250186 w 2301525"/>
                <a:gd name="connsiteY2" fmla="*/ 1145477 h 2290762"/>
                <a:gd name="connsiteX3" fmla="*/ 2250186 w 2301525"/>
                <a:gd name="connsiteY3" fmla="*/ 1144238 h 2290762"/>
                <a:gd name="connsiteX4" fmla="*/ 2301526 w 2301525"/>
                <a:gd name="connsiteY4" fmla="*/ 1144238 h 2290762"/>
                <a:gd name="connsiteX5" fmla="*/ 2301526 w 2301525"/>
                <a:gd name="connsiteY5" fmla="*/ 1145477 h 2290762"/>
                <a:gd name="connsiteX6" fmla="*/ 2000917 w 2301525"/>
                <a:gd name="connsiteY6" fmla="*/ 1921097 h 2290762"/>
                <a:gd name="connsiteX7" fmla="*/ 1263110 w 2301525"/>
                <a:gd name="connsiteY7" fmla="*/ 2290763 h 2290762"/>
                <a:gd name="connsiteX8" fmla="*/ 0 w 2301525"/>
                <a:gd name="connsiteY8" fmla="*/ 1148048 h 2290762"/>
                <a:gd name="connsiteX9" fmla="*/ 0 w 2301525"/>
                <a:gd name="connsiteY9" fmla="*/ 1145477 h 2290762"/>
                <a:gd name="connsiteX10" fmla="*/ 301085 w 2301525"/>
                <a:gd name="connsiteY10" fmla="*/ 369380 h 2290762"/>
                <a:gd name="connsiteX11" fmla="*/ 1039749 w 2301525"/>
                <a:gd name="connsiteY11" fmla="*/ 0 h 2290762"/>
                <a:gd name="connsiteX12" fmla="*/ 1044607 w 2301525"/>
                <a:gd name="connsiteY12" fmla="*/ 51149 h 2290762"/>
                <a:gd name="connsiteX13" fmla="*/ 51340 w 2301525"/>
                <a:gd name="connsiteY13" fmla="*/ 1145572 h 2290762"/>
                <a:gd name="connsiteX14" fmla="*/ 51340 w 2301525"/>
                <a:gd name="connsiteY14" fmla="*/ 1148048 h 2290762"/>
                <a:gd name="connsiteX15" fmla="*/ 24765 w 2301525"/>
                <a:gd name="connsiteY15" fmla="*/ 1148143 h 2290762"/>
                <a:gd name="connsiteX16" fmla="*/ 51340 w 2301525"/>
                <a:gd name="connsiteY16" fmla="*/ 1148143 h 2290762"/>
                <a:gd name="connsiteX17" fmla="*/ 0 w 2301525"/>
                <a:gd name="connsiteY17" fmla="*/ 1148048 h 229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1525" h="2290762">
                  <a:moveTo>
                    <a:pt x="1263110" y="2290763"/>
                  </a:moveTo>
                  <a:lnTo>
                    <a:pt x="1258157" y="2239709"/>
                  </a:lnTo>
                  <a:cubicBezTo>
                    <a:pt x="1823752" y="2184845"/>
                    <a:pt x="2250186" y="1714405"/>
                    <a:pt x="2250186" y="1145477"/>
                  </a:cubicBezTo>
                  <a:lnTo>
                    <a:pt x="2250186" y="1144238"/>
                  </a:lnTo>
                  <a:lnTo>
                    <a:pt x="2301526" y="1144238"/>
                  </a:lnTo>
                  <a:lnTo>
                    <a:pt x="2301526" y="1145477"/>
                  </a:lnTo>
                  <a:cubicBezTo>
                    <a:pt x="2301526" y="1433227"/>
                    <a:pt x="2194750" y="1708690"/>
                    <a:pt x="2000917" y="1921097"/>
                  </a:cubicBezTo>
                  <a:cubicBezTo>
                    <a:pt x="1808321" y="2132076"/>
                    <a:pt x="1546289" y="2263331"/>
                    <a:pt x="1263110" y="2290763"/>
                  </a:cubicBezTo>
                  <a:close/>
                  <a:moveTo>
                    <a:pt x="0" y="1148048"/>
                  </a:moveTo>
                  <a:lnTo>
                    <a:pt x="0" y="1145477"/>
                  </a:lnTo>
                  <a:cubicBezTo>
                    <a:pt x="0" y="857441"/>
                    <a:pt x="106966" y="581882"/>
                    <a:pt x="301085" y="369380"/>
                  </a:cubicBezTo>
                  <a:cubicBezTo>
                    <a:pt x="493967" y="158306"/>
                    <a:pt x="756285" y="27146"/>
                    <a:pt x="1039749" y="0"/>
                  </a:cubicBezTo>
                  <a:lnTo>
                    <a:pt x="1044607" y="51149"/>
                  </a:lnTo>
                  <a:cubicBezTo>
                    <a:pt x="478346" y="105442"/>
                    <a:pt x="51340" y="575882"/>
                    <a:pt x="51340" y="1145572"/>
                  </a:cubicBezTo>
                  <a:lnTo>
                    <a:pt x="51340" y="1148048"/>
                  </a:lnTo>
                  <a:lnTo>
                    <a:pt x="24765" y="1148143"/>
                  </a:lnTo>
                  <a:lnTo>
                    <a:pt x="51340" y="1148143"/>
                  </a:lnTo>
                  <a:lnTo>
                    <a:pt x="0" y="11480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A6552-7E06-4480-A234-3AC92AC48FFC}"/>
                </a:ext>
              </a:extLst>
            </p:cNvPr>
            <p:cNvSpPr/>
            <p:nvPr/>
          </p:nvSpPr>
          <p:spPr>
            <a:xfrm>
              <a:off x="4778406" y="2495835"/>
              <a:ext cx="2630519" cy="2246090"/>
            </a:xfrm>
            <a:custGeom>
              <a:avLst/>
              <a:gdLst>
                <a:gd name="connsiteX0" fmla="*/ 1315212 w 2630519"/>
                <a:gd name="connsiteY0" fmla="*/ 2246090 h 2246090"/>
                <a:gd name="connsiteX1" fmla="*/ 385191 w 2630519"/>
                <a:gd name="connsiteY1" fmla="*/ 1860899 h 2246090"/>
                <a:gd name="connsiteX2" fmla="*/ 0 w 2630519"/>
                <a:gd name="connsiteY2" fmla="*/ 930878 h 2246090"/>
                <a:gd name="connsiteX3" fmla="*/ 99441 w 2630519"/>
                <a:gd name="connsiteY3" fmla="*/ 428339 h 2246090"/>
                <a:gd name="connsiteX4" fmla="*/ 146875 w 2630519"/>
                <a:gd name="connsiteY4" fmla="*/ 447961 h 2246090"/>
                <a:gd name="connsiteX5" fmla="*/ 51340 w 2630519"/>
                <a:gd name="connsiteY5" fmla="*/ 930974 h 2246090"/>
                <a:gd name="connsiteX6" fmla="*/ 421481 w 2630519"/>
                <a:gd name="connsiteY6" fmla="*/ 1824704 h 2246090"/>
                <a:gd name="connsiteX7" fmla="*/ 1315212 w 2630519"/>
                <a:gd name="connsiteY7" fmla="*/ 2194846 h 2246090"/>
                <a:gd name="connsiteX8" fmla="*/ 2208943 w 2630519"/>
                <a:gd name="connsiteY8" fmla="*/ 1824704 h 2246090"/>
                <a:gd name="connsiteX9" fmla="*/ 2579084 w 2630519"/>
                <a:gd name="connsiteY9" fmla="*/ 930974 h 2246090"/>
                <a:gd name="connsiteX10" fmla="*/ 2208943 w 2630519"/>
                <a:gd name="connsiteY10" fmla="*/ 37243 h 2246090"/>
                <a:gd name="connsiteX11" fmla="*/ 2207990 w 2630519"/>
                <a:gd name="connsiteY11" fmla="*/ 36290 h 2246090"/>
                <a:gd name="connsiteX12" fmla="*/ 2244281 w 2630519"/>
                <a:gd name="connsiteY12" fmla="*/ 0 h 2246090"/>
                <a:gd name="connsiteX13" fmla="*/ 2245328 w 2630519"/>
                <a:gd name="connsiteY13" fmla="*/ 1048 h 2246090"/>
                <a:gd name="connsiteX14" fmla="*/ 2630519 w 2630519"/>
                <a:gd name="connsiteY14" fmla="*/ 930974 h 2246090"/>
                <a:gd name="connsiteX15" fmla="*/ 2245328 w 2630519"/>
                <a:gd name="connsiteY15" fmla="*/ 1860995 h 2246090"/>
                <a:gd name="connsiteX16" fmla="*/ 1315212 w 2630519"/>
                <a:gd name="connsiteY16" fmla="*/ 2246090 h 224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30519" h="2246090">
                  <a:moveTo>
                    <a:pt x="1315212" y="2246090"/>
                  </a:moveTo>
                  <a:cubicBezTo>
                    <a:pt x="963930" y="2246090"/>
                    <a:pt x="633603" y="2109311"/>
                    <a:pt x="385191" y="1860899"/>
                  </a:cubicBezTo>
                  <a:cubicBezTo>
                    <a:pt x="136779" y="1612487"/>
                    <a:pt x="0" y="1282160"/>
                    <a:pt x="0" y="930878"/>
                  </a:cubicBezTo>
                  <a:cubicBezTo>
                    <a:pt x="0" y="757238"/>
                    <a:pt x="33433" y="588074"/>
                    <a:pt x="99441" y="428339"/>
                  </a:cubicBezTo>
                  <a:lnTo>
                    <a:pt x="146875" y="447961"/>
                  </a:lnTo>
                  <a:cubicBezTo>
                    <a:pt x="83439" y="601504"/>
                    <a:pt x="51340" y="764000"/>
                    <a:pt x="51340" y="930974"/>
                  </a:cubicBezTo>
                  <a:cubicBezTo>
                    <a:pt x="51340" y="1268540"/>
                    <a:pt x="182785" y="1585913"/>
                    <a:pt x="421481" y="1824704"/>
                  </a:cubicBezTo>
                  <a:cubicBezTo>
                    <a:pt x="660178" y="2063401"/>
                    <a:pt x="977551" y="2194846"/>
                    <a:pt x="1315212" y="2194846"/>
                  </a:cubicBezTo>
                  <a:cubicBezTo>
                    <a:pt x="1652778" y="2194846"/>
                    <a:pt x="1970246" y="2063401"/>
                    <a:pt x="2208943" y="1824704"/>
                  </a:cubicBezTo>
                  <a:cubicBezTo>
                    <a:pt x="2447640" y="1586008"/>
                    <a:pt x="2579084" y="1268635"/>
                    <a:pt x="2579084" y="930974"/>
                  </a:cubicBezTo>
                  <a:cubicBezTo>
                    <a:pt x="2579084" y="593408"/>
                    <a:pt x="2447640" y="276034"/>
                    <a:pt x="2208943" y="37243"/>
                  </a:cubicBezTo>
                  <a:lnTo>
                    <a:pt x="2207990" y="36290"/>
                  </a:lnTo>
                  <a:lnTo>
                    <a:pt x="2244281" y="0"/>
                  </a:lnTo>
                  <a:lnTo>
                    <a:pt x="2245328" y="1048"/>
                  </a:lnTo>
                  <a:cubicBezTo>
                    <a:pt x="2493645" y="249365"/>
                    <a:pt x="2630519" y="579692"/>
                    <a:pt x="2630519" y="930974"/>
                  </a:cubicBezTo>
                  <a:cubicBezTo>
                    <a:pt x="2630519" y="1282256"/>
                    <a:pt x="2493740" y="1612582"/>
                    <a:pt x="2245328" y="1860995"/>
                  </a:cubicBezTo>
                  <a:cubicBezTo>
                    <a:pt x="1996821" y="2109216"/>
                    <a:pt x="1666589" y="2246090"/>
                    <a:pt x="1315212" y="2246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50FC7-C440-46E0-A7BA-44244AC519E0}"/>
                </a:ext>
              </a:extLst>
            </p:cNvPr>
            <p:cNvSpPr/>
            <p:nvPr/>
          </p:nvSpPr>
          <p:spPr>
            <a:xfrm>
              <a:off x="4157662" y="1490662"/>
              <a:ext cx="3871912" cy="3871912"/>
            </a:xfrm>
            <a:custGeom>
              <a:avLst/>
              <a:gdLst>
                <a:gd name="connsiteX0" fmla="*/ 0 w 3871912"/>
                <a:gd name="connsiteY0" fmla="*/ 1935956 h 3871912"/>
                <a:gd name="connsiteX1" fmla="*/ 57912 w 3871912"/>
                <a:gd name="connsiteY1" fmla="*/ 1464183 h 3871912"/>
                <a:gd name="connsiteX2" fmla="*/ 265271 w 3871912"/>
                <a:gd name="connsiteY2" fmla="*/ 1516094 h 3871912"/>
                <a:gd name="connsiteX3" fmla="*/ 213741 w 3871912"/>
                <a:gd name="connsiteY3" fmla="*/ 1935956 h 3871912"/>
                <a:gd name="connsiteX4" fmla="*/ 1935956 w 3871912"/>
                <a:gd name="connsiteY4" fmla="*/ 3658172 h 3871912"/>
                <a:gd name="connsiteX5" fmla="*/ 1939576 w 3871912"/>
                <a:gd name="connsiteY5" fmla="*/ 3658172 h 3871912"/>
                <a:gd name="connsiteX6" fmla="*/ 1940433 w 3871912"/>
                <a:gd name="connsiteY6" fmla="*/ 3871913 h 3871912"/>
                <a:gd name="connsiteX7" fmla="*/ 1935956 w 3871912"/>
                <a:gd name="connsiteY7" fmla="*/ 3871913 h 3871912"/>
                <a:gd name="connsiteX8" fmla="*/ 567023 w 3871912"/>
                <a:gd name="connsiteY8" fmla="*/ 3304889 h 3871912"/>
                <a:gd name="connsiteX9" fmla="*/ 0 w 3871912"/>
                <a:gd name="connsiteY9" fmla="*/ 1935956 h 3871912"/>
                <a:gd name="connsiteX10" fmla="*/ 1933956 w 3871912"/>
                <a:gd name="connsiteY10" fmla="*/ 213741 h 3871912"/>
                <a:gd name="connsiteX11" fmla="*/ 1933956 w 3871912"/>
                <a:gd name="connsiteY11" fmla="*/ 0 h 3871912"/>
                <a:gd name="connsiteX12" fmla="*/ 1935956 w 3871912"/>
                <a:gd name="connsiteY12" fmla="*/ 0 h 3871912"/>
                <a:gd name="connsiteX13" fmla="*/ 3304889 w 3871912"/>
                <a:gd name="connsiteY13" fmla="*/ 567023 h 3871912"/>
                <a:gd name="connsiteX14" fmla="*/ 3871913 w 3871912"/>
                <a:gd name="connsiteY14" fmla="*/ 1935956 h 3871912"/>
                <a:gd name="connsiteX15" fmla="*/ 3814477 w 3871912"/>
                <a:gd name="connsiteY15" fmla="*/ 2405634 h 3871912"/>
                <a:gd name="connsiteX16" fmla="*/ 3607022 w 3871912"/>
                <a:gd name="connsiteY16" fmla="*/ 2353913 h 3871912"/>
                <a:gd name="connsiteX17" fmla="*/ 3658076 w 3871912"/>
                <a:gd name="connsiteY17" fmla="*/ 1935861 h 3871912"/>
                <a:gd name="connsiteX18" fmla="*/ 1935861 w 3871912"/>
                <a:gd name="connsiteY18" fmla="*/ 213646 h 3871912"/>
                <a:gd name="connsiteX19" fmla="*/ 1933956 w 3871912"/>
                <a:gd name="connsiteY19" fmla="*/ 213646 h 387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71912" h="3871912">
                  <a:moveTo>
                    <a:pt x="0" y="1935956"/>
                  </a:moveTo>
                  <a:cubicBezTo>
                    <a:pt x="0" y="1776317"/>
                    <a:pt x="19526" y="1617631"/>
                    <a:pt x="57912" y="1464183"/>
                  </a:cubicBezTo>
                  <a:lnTo>
                    <a:pt x="265271" y="1516094"/>
                  </a:lnTo>
                  <a:cubicBezTo>
                    <a:pt x="231077" y="1652588"/>
                    <a:pt x="213741" y="1793843"/>
                    <a:pt x="213741" y="1935956"/>
                  </a:cubicBezTo>
                  <a:cubicBezTo>
                    <a:pt x="213741" y="2885599"/>
                    <a:pt x="986314" y="3658172"/>
                    <a:pt x="1935956" y="3658172"/>
                  </a:cubicBezTo>
                  <a:lnTo>
                    <a:pt x="1939576" y="3658172"/>
                  </a:lnTo>
                  <a:lnTo>
                    <a:pt x="1940433" y="3871913"/>
                  </a:lnTo>
                  <a:lnTo>
                    <a:pt x="1935956" y="3871913"/>
                  </a:lnTo>
                  <a:cubicBezTo>
                    <a:pt x="1418844" y="3871913"/>
                    <a:pt x="932688" y="3670554"/>
                    <a:pt x="567023" y="3304889"/>
                  </a:cubicBezTo>
                  <a:cubicBezTo>
                    <a:pt x="201359" y="2939320"/>
                    <a:pt x="0" y="2453164"/>
                    <a:pt x="0" y="1935956"/>
                  </a:cubicBezTo>
                  <a:close/>
                  <a:moveTo>
                    <a:pt x="1933956" y="213741"/>
                  </a:moveTo>
                  <a:lnTo>
                    <a:pt x="1933956" y="0"/>
                  </a:lnTo>
                  <a:lnTo>
                    <a:pt x="1935956" y="0"/>
                  </a:lnTo>
                  <a:cubicBezTo>
                    <a:pt x="2453069" y="0"/>
                    <a:pt x="2939224" y="201359"/>
                    <a:pt x="3304889" y="567023"/>
                  </a:cubicBezTo>
                  <a:cubicBezTo>
                    <a:pt x="3670554" y="932688"/>
                    <a:pt x="3871913" y="1418844"/>
                    <a:pt x="3871913" y="1935956"/>
                  </a:cubicBezTo>
                  <a:cubicBezTo>
                    <a:pt x="3871913" y="2094833"/>
                    <a:pt x="3852577" y="2252853"/>
                    <a:pt x="3814477" y="2405634"/>
                  </a:cubicBezTo>
                  <a:lnTo>
                    <a:pt x="3607022" y="2353913"/>
                  </a:lnTo>
                  <a:cubicBezTo>
                    <a:pt x="3640931" y="2217992"/>
                    <a:pt x="3658076" y="2077403"/>
                    <a:pt x="3658076" y="1935861"/>
                  </a:cubicBezTo>
                  <a:cubicBezTo>
                    <a:pt x="3658076" y="986219"/>
                    <a:pt x="2885504" y="213646"/>
                    <a:pt x="1935861" y="213646"/>
                  </a:cubicBezTo>
                  <a:lnTo>
                    <a:pt x="1933956" y="213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D7AC18-CEC0-41EA-9F6F-E2CB8BD205D0}"/>
                </a:ext>
              </a:extLst>
            </p:cNvPr>
            <p:cNvSpPr/>
            <p:nvPr/>
          </p:nvSpPr>
          <p:spPr>
            <a:xfrm>
              <a:off x="4479892" y="1903951"/>
              <a:ext cx="3227355" cy="3129629"/>
            </a:xfrm>
            <a:custGeom>
              <a:avLst/>
              <a:gdLst>
                <a:gd name="connsiteX0" fmla="*/ 1613726 w 3227355"/>
                <a:gd name="connsiteY0" fmla="*/ 3129629 h 3129629"/>
                <a:gd name="connsiteX1" fmla="*/ 472630 w 3227355"/>
                <a:gd name="connsiteY1" fmla="*/ 2656999 h 3129629"/>
                <a:gd name="connsiteX2" fmla="*/ 0 w 3227355"/>
                <a:gd name="connsiteY2" fmla="*/ 1515904 h 3129629"/>
                <a:gd name="connsiteX3" fmla="*/ 297847 w 3227355"/>
                <a:gd name="connsiteY3" fmla="*/ 581597 h 3129629"/>
                <a:gd name="connsiteX4" fmla="*/ 1059085 w 3227355"/>
                <a:gd name="connsiteY4" fmla="*/ 0 h 3129629"/>
                <a:gd name="connsiteX5" fmla="*/ 1102709 w 3227355"/>
                <a:gd name="connsiteY5" fmla="*/ 119063 h 3129629"/>
                <a:gd name="connsiteX6" fmla="*/ 126873 w 3227355"/>
                <a:gd name="connsiteY6" fmla="*/ 1515999 h 3129629"/>
                <a:gd name="connsiteX7" fmla="*/ 1613726 w 3227355"/>
                <a:gd name="connsiteY7" fmla="*/ 3002852 h 3129629"/>
                <a:gd name="connsiteX8" fmla="*/ 3100578 w 3227355"/>
                <a:gd name="connsiteY8" fmla="*/ 1515999 h 3129629"/>
                <a:gd name="connsiteX9" fmla="*/ 3100578 w 3227355"/>
                <a:gd name="connsiteY9" fmla="*/ 1512284 h 3129629"/>
                <a:gd name="connsiteX10" fmla="*/ 3227356 w 3227355"/>
                <a:gd name="connsiteY10" fmla="*/ 1512284 h 3129629"/>
                <a:gd name="connsiteX11" fmla="*/ 3227356 w 3227355"/>
                <a:gd name="connsiteY11" fmla="*/ 1515618 h 3129629"/>
                <a:gd name="connsiteX12" fmla="*/ 2754725 w 3227355"/>
                <a:gd name="connsiteY12" fmla="*/ 2656999 h 3129629"/>
                <a:gd name="connsiteX13" fmla="*/ 1613726 w 3227355"/>
                <a:gd name="connsiteY13" fmla="*/ 3129629 h 3129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55" h="3129629">
                  <a:moveTo>
                    <a:pt x="1613726" y="3129629"/>
                  </a:moveTo>
                  <a:cubicBezTo>
                    <a:pt x="1182719" y="3129629"/>
                    <a:pt x="777430" y="2961799"/>
                    <a:pt x="472630" y="2656999"/>
                  </a:cubicBezTo>
                  <a:cubicBezTo>
                    <a:pt x="167830" y="2352199"/>
                    <a:pt x="0" y="1947005"/>
                    <a:pt x="0" y="1515904"/>
                  </a:cubicBezTo>
                  <a:cubicBezTo>
                    <a:pt x="0" y="1178624"/>
                    <a:pt x="102965" y="855536"/>
                    <a:pt x="297847" y="581597"/>
                  </a:cubicBezTo>
                  <a:cubicBezTo>
                    <a:pt x="488442" y="313658"/>
                    <a:pt x="751713" y="112586"/>
                    <a:pt x="1059085" y="0"/>
                  </a:cubicBezTo>
                  <a:lnTo>
                    <a:pt x="1102709" y="119063"/>
                  </a:lnTo>
                  <a:cubicBezTo>
                    <a:pt x="519113" y="332804"/>
                    <a:pt x="126873" y="894112"/>
                    <a:pt x="126873" y="1515999"/>
                  </a:cubicBezTo>
                  <a:cubicBezTo>
                    <a:pt x="126873" y="2335816"/>
                    <a:pt x="793909" y="3002852"/>
                    <a:pt x="1613726" y="3002852"/>
                  </a:cubicBezTo>
                  <a:cubicBezTo>
                    <a:pt x="2433542" y="3002852"/>
                    <a:pt x="3100578" y="2335816"/>
                    <a:pt x="3100578" y="1515999"/>
                  </a:cubicBezTo>
                  <a:lnTo>
                    <a:pt x="3100578" y="1512284"/>
                  </a:lnTo>
                  <a:lnTo>
                    <a:pt x="3227356" y="1512284"/>
                  </a:lnTo>
                  <a:lnTo>
                    <a:pt x="3227356" y="1515618"/>
                  </a:lnTo>
                  <a:cubicBezTo>
                    <a:pt x="3227356" y="1947005"/>
                    <a:pt x="3059525" y="2352199"/>
                    <a:pt x="2754725" y="2656999"/>
                  </a:cubicBezTo>
                  <a:cubicBezTo>
                    <a:pt x="2449925" y="2961799"/>
                    <a:pt x="2044827" y="3129629"/>
                    <a:pt x="1613726" y="3129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49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8F7521-6101-408D-A07C-7327892206DA}"/>
              </a:ext>
            </a:extLst>
          </p:cNvPr>
          <p:cNvSpPr/>
          <p:nvPr/>
        </p:nvSpPr>
        <p:spPr>
          <a:xfrm>
            <a:off x="-33136" y="0"/>
            <a:ext cx="3042458" cy="6725633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raphic 5">
            <a:extLst>
              <a:ext uri="{FF2B5EF4-FFF2-40B4-BE49-F238E27FC236}">
                <a16:creationId xmlns:a16="http://schemas.microsoft.com/office/drawing/2014/main" id="{87935A48-9824-44F5-B07E-7BF63007324B}"/>
              </a:ext>
            </a:extLst>
          </p:cNvPr>
          <p:cNvSpPr/>
          <p:nvPr/>
        </p:nvSpPr>
        <p:spPr>
          <a:xfrm>
            <a:off x="324197" y="1878677"/>
            <a:ext cx="2169622" cy="2285999"/>
          </a:xfrm>
          <a:custGeom>
            <a:avLst/>
            <a:gdLst>
              <a:gd name="connsiteX0" fmla="*/ 4914994 w 4914993"/>
              <a:gd name="connsiteY0" fmla="*/ 2457497 h 4914993"/>
              <a:gd name="connsiteX1" fmla="*/ 2457497 w 4914993"/>
              <a:gd name="connsiteY1" fmla="*/ 4914994 h 4914993"/>
              <a:gd name="connsiteX2" fmla="*/ 0 w 4914993"/>
              <a:gd name="connsiteY2" fmla="*/ 2457497 h 4914993"/>
              <a:gd name="connsiteX3" fmla="*/ 2457497 w 4914993"/>
              <a:gd name="connsiteY3" fmla="*/ 0 h 4914993"/>
              <a:gd name="connsiteX4" fmla="*/ 4914994 w 4914993"/>
              <a:gd name="connsiteY4" fmla="*/ 2457497 h 491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4993" h="4914993">
                <a:moveTo>
                  <a:pt x="4914994" y="2457497"/>
                </a:moveTo>
                <a:cubicBezTo>
                  <a:pt x="4914994" y="3814735"/>
                  <a:pt x="3814735" y="4914994"/>
                  <a:pt x="2457497" y="4914994"/>
                </a:cubicBezTo>
                <a:cubicBezTo>
                  <a:pt x="1100259" y="4914994"/>
                  <a:pt x="0" y="3814735"/>
                  <a:pt x="0" y="2457497"/>
                </a:cubicBezTo>
                <a:cubicBezTo>
                  <a:pt x="0" y="1100259"/>
                  <a:pt x="1100259" y="0"/>
                  <a:pt x="2457497" y="0"/>
                </a:cubicBezTo>
                <a:cubicBezTo>
                  <a:pt x="3814735" y="0"/>
                  <a:pt x="4914994" y="1100259"/>
                  <a:pt x="4914994" y="2457497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80000"/>
                </a:schemeClr>
              </a:gs>
              <a:gs pos="0">
                <a:schemeClr val="accent3">
                  <a:alpha val="80000"/>
                </a:schemeClr>
              </a:gs>
            </a:gsLst>
            <a:lin ang="2700000" scaled="1"/>
          </a:gradFill>
          <a:ln w="4476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Broadway" panose="04040905080B02020502" pitchFamily="82" charset="0"/>
              </a:rPr>
              <a:t>Taking it forward</a:t>
            </a:r>
          </a:p>
        </p:txBody>
      </p:sp>
      <p:grpSp>
        <p:nvGrpSpPr>
          <p:cNvPr id="19" name="Graphic 1">
            <a:extLst>
              <a:ext uri="{FF2B5EF4-FFF2-40B4-BE49-F238E27FC236}">
                <a16:creationId xmlns:a16="http://schemas.microsoft.com/office/drawing/2014/main" id="{B5FE8595-4B3B-4C2F-952F-3FCCA8C97569}"/>
              </a:ext>
            </a:extLst>
          </p:cNvPr>
          <p:cNvGrpSpPr/>
          <p:nvPr/>
        </p:nvGrpSpPr>
        <p:grpSpPr>
          <a:xfrm rot="10800000">
            <a:off x="3042222" y="2546251"/>
            <a:ext cx="1090237" cy="1072342"/>
            <a:chOff x="5879782" y="4906708"/>
            <a:chExt cx="435578" cy="31851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8AF2-339B-47B7-914A-531AC896805D}"/>
                </a:ext>
              </a:extLst>
            </p:cNvPr>
            <p:cNvSpPr/>
            <p:nvPr/>
          </p:nvSpPr>
          <p:spPr>
            <a:xfrm>
              <a:off x="6091046" y="4906708"/>
              <a:ext cx="224313" cy="317849"/>
            </a:xfrm>
            <a:custGeom>
              <a:avLst/>
              <a:gdLst>
                <a:gd name="connsiteX0" fmla="*/ 130969 w 224313"/>
                <a:gd name="connsiteY0" fmla="*/ 317849 h 317849"/>
                <a:gd name="connsiteX1" fmla="*/ 224314 w 224313"/>
                <a:gd name="connsiteY1" fmla="*/ 317659 h 317849"/>
                <a:gd name="connsiteX2" fmla="*/ 93250 w 224313"/>
                <a:gd name="connsiteY2" fmla="*/ 159258 h 317849"/>
                <a:gd name="connsiteX3" fmla="*/ 223456 w 224313"/>
                <a:gd name="connsiteY3" fmla="*/ 0 h 317849"/>
                <a:gd name="connsiteX4" fmla="*/ 130111 w 224313"/>
                <a:gd name="connsiteY4" fmla="*/ 286 h 317849"/>
                <a:gd name="connsiteX5" fmla="*/ 0 w 224313"/>
                <a:gd name="connsiteY5" fmla="*/ 159448 h 317849"/>
                <a:gd name="connsiteX6" fmla="*/ 130969 w 224313"/>
                <a:gd name="connsiteY6" fmla="*/ 317849 h 317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13" h="317849">
                  <a:moveTo>
                    <a:pt x="130969" y="317849"/>
                  </a:moveTo>
                  <a:lnTo>
                    <a:pt x="224314" y="317659"/>
                  </a:lnTo>
                  <a:lnTo>
                    <a:pt x="93250" y="159258"/>
                  </a:lnTo>
                  <a:lnTo>
                    <a:pt x="223456" y="0"/>
                  </a:lnTo>
                  <a:lnTo>
                    <a:pt x="130111" y="286"/>
                  </a:lnTo>
                  <a:lnTo>
                    <a:pt x="0" y="159448"/>
                  </a:lnTo>
                  <a:lnTo>
                    <a:pt x="130969" y="317849"/>
                  </a:lnTo>
                  <a:close/>
                </a:path>
              </a:pathLst>
            </a:custGeom>
            <a:solidFill>
              <a:srgbClr val="509E2F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D44B23-081C-49C8-BB3F-58F54B74DFAC}"/>
                </a:ext>
              </a:extLst>
            </p:cNvPr>
            <p:cNvSpPr/>
            <p:nvPr/>
          </p:nvSpPr>
          <p:spPr>
            <a:xfrm>
              <a:off x="5879782" y="4907279"/>
              <a:ext cx="224408" cy="317944"/>
            </a:xfrm>
            <a:custGeom>
              <a:avLst/>
              <a:gdLst>
                <a:gd name="connsiteX0" fmla="*/ 131064 w 224408"/>
                <a:gd name="connsiteY0" fmla="*/ 317944 h 317944"/>
                <a:gd name="connsiteX1" fmla="*/ 224409 w 224408"/>
                <a:gd name="connsiteY1" fmla="*/ 317659 h 317944"/>
                <a:gd name="connsiteX2" fmla="*/ 93440 w 224408"/>
                <a:gd name="connsiteY2" fmla="*/ 159258 h 317944"/>
                <a:gd name="connsiteX3" fmla="*/ 223456 w 224408"/>
                <a:gd name="connsiteY3" fmla="*/ 0 h 317944"/>
                <a:gd name="connsiteX4" fmla="*/ 130111 w 224408"/>
                <a:gd name="connsiteY4" fmla="*/ 286 h 317944"/>
                <a:gd name="connsiteX5" fmla="*/ 0 w 224408"/>
                <a:gd name="connsiteY5" fmla="*/ 159544 h 317944"/>
                <a:gd name="connsiteX6" fmla="*/ 131064 w 224408"/>
                <a:gd name="connsiteY6" fmla="*/ 317944 h 31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408" h="317944">
                  <a:moveTo>
                    <a:pt x="131064" y="317944"/>
                  </a:moveTo>
                  <a:lnTo>
                    <a:pt x="224409" y="317659"/>
                  </a:lnTo>
                  <a:lnTo>
                    <a:pt x="93440" y="159258"/>
                  </a:lnTo>
                  <a:lnTo>
                    <a:pt x="223456" y="0"/>
                  </a:lnTo>
                  <a:lnTo>
                    <a:pt x="130111" y="286"/>
                  </a:lnTo>
                  <a:lnTo>
                    <a:pt x="0" y="159544"/>
                  </a:lnTo>
                  <a:lnTo>
                    <a:pt x="131064" y="317944"/>
                  </a:lnTo>
                  <a:close/>
                </a:path>
              </a:pathLst>
            </a:custGeom>
            <a:solidFill>
              <a:srgbClr val="509E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1E1A221E-07E6-4808-8481-B3C6F67F9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805050"/>
              </p:ext>
            </p:extLst>
          </p:nvPr>
        </p:nvGraphicFramePr>
        <p:xfrm>
          <a:off x="4245371" y="1612870"/>
          <a:ext cx="7334258" cy="293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A7D9A1B-A284-4A11-BC94-69009F70B136}"/>
              </a:ext>
            </a:extLst>
          </p:cNvPr>
          <p:cNvSpPr/>
          <p:nvPr/>
        </p:nvSpPr>
        <p:spPr>
          <a:xfrm>
            <a:off x="3603672" y="4857203"/>
            <a:ext cx="7901141" cy="77585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FD02F5-DF51-4A9C-94E1-12877642CDB1}"/>
              </a:ext>
            </a:extLst>
          </p:cNvPr>
          <p:cNvSpPr txBox="1"/>
          <p:nvPr/>
        </p:nvSpPr>
        <p:spPr>
          <a:xfrm>
            <a:off x="3950675" y="5075853"/>
            <a:ext cx="720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And Finally to deploy in our Orca App for training system</a:t>
            </a:r>
          </a:p>
        </p:txBody>
      </p:sp>
    </p:spTree>
    <p:extLst>
      <p:ext uri="{BB962C8B-B14F-4D97-AF65-F5344CB8AC3E}">
        <p14:creationId xmlns:p14="http://schemas.microsoft.com/office/powerpoint/2010/main" val="57800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18C31DE-F946-41B2-8E94-23AD08927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1838202" cy="636765"/>
          </a:xfrm>
        </p:spPr>
        <p:txBody>
          <a:bodyPr/>
          <a:lstStyle/>
          <a:p>
            <a:r>
              <a:rPr lang="en-US" sz="3600" dirty="0">
                <a:latin typeface="Algerian" panose="04020705040A02060702" pitchFamily="82" charset="0"/>
              </a:rPr>
              <a:t>Q&amp;A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A6D65-08DF-48FF-AD37-887D36116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52" r="-2" b="-2"/>
          <a:stretch/>
        </p:blipFill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73893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3833B-B087-40A8-862C-26E9F24DE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37756" y="2361029"/>
            <a:ext cx="5556615" cy="1271588"/>
          </a:xfrm>
        </p:spPr>
        <p:txBody>
          <a:bodyPr/>
          <a:lstStyle/>
          <a:p>
            <a:r>
              <a:rPr lang="en-IN" sz="72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167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IN PROGRESS" id="{8543FADB-F36D-A24A-83C0-B34A3A1824FC}" vid="{85F23B81-6107-C74D-8A07-70A9D57381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62b6ecb-acff-4b24-a527-ff2b271ebe71">23CEHAA2X2SM-2102554853-211705</_dlc_DocId>
    <_dlc_DocIdUrl xmlns="d62b6ecb-acff-4b24-a527-ff2b271ebe71">
      <Url>https://slidegenius365.sharepoint.com/_layouts/15/DocIdRedir.aspx?ID=23CEHAA2X2SM-2102554853-211705</Url>
      <Description>23CEHAA2X2SM-2102554853-211705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89C359221F84CA6C8A700AD48302A" ma:contentTypeVersion="86" ma:contentTypeDescription="Create a new document." ma:contentTypeScope="" ma:versionID="9c9888b04033b855555cdaa28e4e193d">
  <xsd:schema xmlns:xsd="http://www.w3.org/2001/XMLSchema" xmlns:xs="http://www.w3.org/2001/XMLSchema" xmlns:p="http://schemas.microsoft.com/office/2006/metadata/properties" xmlns:ns2="d62b6ecb-acff-4b24-a527-ff2b271ebe71" xmlns:ns3="06fa9243-f6f6-4c83-8c18-4e880acd4ff6" targetNamespace="http://schemas.microsoft.com/office/2006/metadata/properties" ma:root="true" ma:fieldsID="a129fe14051ca323bdbea6bb142cf8bd" ns2:_="" ns3:_="">
    <xsd:import namespace="d62b6ecb-acff-4b24-a527-ff2b271ebe71"/>
    <xsd:import namespace="06fa9243-f6f6-4c83-8c18-4e880acd4f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2:_dlc_DocId" minOccurs="0"/>
                <xsd:element ref="ns2:_dlc_DocIdUrl" minOccurs="0"/>
                <xsd:element ref="ns2:_dlc_DocIdPersistId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6ecb-acff-4b24-a527-ff2b271ebe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a9243-f6f6-4c83-8c18-4e880acd4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</ds:schemaRefs>
</ds:datastoreItem>
</file>

<file path=customXml/itemProps2.xml><?xml version="1.0" encoding="utf-8"?>
<ds:datastoreItem xmlns:ds="http://schemas.openxmlformats.org/officeDocument/2006/customXml" ds:itemID="{DA99FCF3-6144-4376-9B98-0FCDBE6AD12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C5580CD-C463-4A8C-8D0B-FCA2F5005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b6ecb-acff-4b24-a527-ff2b271ebe71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149</Words>
  <Application>Microsoft Macintosh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Bahnschrift</vt:lpstr>
      <vt:lpstr>Broadway</vt:lpstr>
      <vt:lpstr>Calibri</vt:lpstr>
      <vt:lpstr>Copperplate Gothic Bold</vt:lpstr>
      <vt:lpstr>Wingdings</vt:lpstr>
      <vt:lpstr>Office Theme</vt:lpstr>
      <vt:lpstr>PowerPoint Presentation</vt:lpstr>
      <vt:lpstr>INTRODUCTION</vt:lpstr>
      <vt:lpstr>Where can we use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VEMULA Pravallika</dc:creator>
  <cp:lastModifiedBy>JHA Nilesh Kumar</cp:lastModifiedBy>
  <cp:revision>23</cp:revision>
  <dcterms:created xsi:type="dcterms:W3CDTF">2021-01-08T15:06:09Z</dcterms:created>
  <dcterms:modified xsi:type="dcterms:W3CDTF">2021-01-09T06:33:37Z</dcterms:modified>
</cp:coreProperties>
</file>