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31"/>
  </p:notesMasterIdLst>
  <p:sldIdLst>
    <p:sldId id="256" r:id="rId2"/>
    <p:sldId id="259" r:id="rId3"/>
    <p:sldId id="260" r:id="rId4"/>
    <p:sldId id="261" r:id="rId5"/>
    <p:sldId id="281" r:id="rId6"/>
    <p:sldId id="279" r:id="rId7"/>
    <p:sldId id="282" r:id="rId8"/>
    <p:sldId id="263" r:id="rId9"/>
    <p:sldId id="283" r:id="rId10"/>
    <p:sldId id="280" r:id="rId11"/>
    <p:sldId id="285" r:id="rId12"/>
    <p:sldId id="287" r:id="rId13"/>
    <p:sldId id="286" r:id="rId14"/>
    <p:sldId id="284" r:id="rId15"/>
    <p:sldId id="288" r:id="rId16"/>
    <p:sldId id="290" r:id="rId17"/>
    <p:sldId id="291" r:id="rId18"/>
    <p:sldId id="292" r:id="rId19"/>
    <p:sldId id="293" r:id="rId20"/>
    <p:sldId id="303" r:id="rId21"/>
    <p:sldId id="299" r:id="rId22"/>
    <p:sldId id="294" r:id="rId23"/>
    <p:sldId id="295" r:id="rId24"/>
    <p:sldId id="296" r:id="rId25"/>
    <p:sldId id="297" r:id="rId26"/>
    <p:sldId id="298" r:id="rId27"/>
    <p:sldId id="301" r:id="rId28"/>
    <p:sldId id="302" r:id="rId29"/>
    <p:sldId id="300" r:id="rId30"/>
  </p:sldIdLst>
  <p:sldSz cx="9144000" cy="5143500" type="screen16x9"/>
  <p:notesSz cx="6858000" cy="9144000"/>
  <p:embeddedFontLst>
    <p:embeddedFont>
      <p:font typeface="Raleway" panose="020B0604020202020204" charset="0"/>
      <p:regular r:id="rId32"/>
      <p:bold r:id="rId33"/>
      <p:italic r:id="rId34"/>
      <p:boldItalic r:id="rId35"/>
    </p:embeddedFont>
    <p:embeddedFont>
      <p:font typeface="Kanit Medium" panose="020B0604020202020204" charset="-34"/>
      <p:regular r:id="rId36"/>
      <p:bold r:id="rId37"/>
      <p:italic r:id="rId38"/>
      <p:boldItalic r:id="rId39"/>
    </p:embeddedFont>
    <p:embeddedFont>
      <p:font typeface="Rockwell" panose="02060603020205020403" pitchFamily="18" charset="0"/>
      <p:regular r:id="rId40"/>
      <p:bold r:id="rId41"/>
      <p:italic r:id="rId42"/>
      <p:boldItalic r:id="rId43"/>
    </p:embeddedFont>
    <p:embeddedFont>
      <p:font typeface="Work Sans" panose="020B0604020202020204" charset="0"/>
      <p:regular r:id="rId44"/>
      <p:bold r:id="rId45"/>
      <p:italic r:id="rId46"/>
      <p:boldItalic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6B90A4D-6C7A-4608-92E2-4F318D604B0E}">
  <a:tblStyle styleId="{A6B90A4D-6C7A-4608-92E2-4F318D604B0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E3B726FB-2230-486C-BBE9-3D5180246CDF}"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130" autoAdjust="0"/>
    <p:restoredTop sz="94660"/>
  </p:normalViewPr>
  <p:slideViewPr>
    <p:cSldViewPr snapToGrid="0">
      <p:cViewPr varScale="1">
        <p:scale>
          <a:sx n="116" d="100"/>
          <a:sy n="116" d="100"/>
        </p:scale>
        <p:origin x="374" y="8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font" Target="fonts/font11.fntdata"/><Relationship Id="rId47" Type="http://schemas.openxmlformats.org/officeDocument/2006/relationships/font" Target="fonts/font16.fntdata"/><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font" Target="fonts/font1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4"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schemas.openxmlformats.org/officeDocument/2006/relationships/font" Target="fonts/font12.fntdata"/><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font" Target="fonts/font15.fntdata"/><Relationship Id="rId20" Type="http://schemas.openxmlformats.org/officeDocument/2006/relationships/slide" Target="slides/slide19.xml"/><Relationship Id="rId41"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9"/>
        <p:cNvGrpSpPr/>
        <p:nvPr/>
      </p:nvGrpSpPr>
      <p:grpSpPr>
        <a:xfrm>
          <a:off x="0" y="0"/>
          <a:ext cx="0" cy="0"/>
          <a:chOff x="0" y="0"/>
          <a:chExt cx="0" cy="0"/>
        </a:xfrm>
      </p:grpSpPr>
      <p:sp>
        <p:nvSpPr>
          <p:cNvPr id="1250" name="Google Shape;1250;g2754ca1db59_0_2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1" name="Google Shape;1251;g2754ca1db59_0_2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3"/>
        <p:cNvGrpSpPr/>
        <p:nvPr/>
      </p:nvGrpSpPr>
      <p:grpSpPr>
        <a:xfrm>
          <a:off x="0" y="0"/>
          <a:ext cx="0" cy="0"/>
          <a:chOff x="0" y="0"/>
          <a:chExt cx="0" cy="0"/>
        </a:xfrm>
      </p:grpSpPr>
      <p:sp>
        <p:nvSpPr>
          <p:cNvPr id="1454" name="Google Shape;1454;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5" name="Google Shape;1455;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015704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3"/>
        <p:cNvGrpSpPr/>
        <p:nvPr/>
      </p:nvGrpSpPr>
      <p:grpSpPr>
        <a:xfrm>
          <a:off x="0" y="0"/>
          <a:ext cx="0" cy="0"/>
          <a:chOff x="0" y="0"/>
          <a:chExt cx="0" cy="0"/>
        </a:xfrm>
      </p:grpSpPr>
      <p:sp>
        <p:nvSpPr>
          <p:cNvPr id="1454" name="Google Shape;1454;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5" name="Google Shape;1455;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48243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3"/>
        <p:cNvGrpSpPr/>
        <p:nvPr/>
      </p:nvGrpSpPr>
      <p:grpSpPr>
        <a:xfrm>
          <a:off x="0" y="0"/>
          <a:ext cx="0" cy="0"/>
          <a:chOff x="0" y="0"/>
          <a:chExt cx="0" cy="0"/>
        </a:xfrm>
      </p:grpSpPr>
      <p:sp>
        <p:nvSpPr>
          <p:cNvPr id="1454" name="Google Shape;1454;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5" name="Google Shape;1455;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768015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3"/>
        <p:cNvGrpSpPr/>
        <p:nvPr/>
      </p:nvGrpSpPr>
      <p:grpSpPr>
        <a:xfrm>
          <a:off x="0" y="0"/>
          <a:ext cx="0" cy="0"/>
          <a:chOff x="0" y="0"/>
          <a:chExt cx="0" cy="0"/>
        </a:xfrm>
      </p:grpSpPr>
      <p:sp>
        <p:nvSpPr>
          <p:cNvPr id="1454" name="Google Shape;1454;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5" name="Google Shape;1455;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661760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3"/>
        <p:cNvGrpSpPr/>
        <p:nvPr/>
      </p:nvGrpSpPr>
      <p:grpSpPr>
        <a:xfrm>
          <a:off x="0" y="0"/>
          <a:ext cx="0" cy="0"/>
          <a:chOff x="0" y="0"/>
          <a:chExt cx="0" cy="0"/>
        </a:xfrm>
      </p:grpSpPr>
      <p:sp>
        <p:nvSpPr>
          <p:cNvPr id="1454" name="Google Shape;1454;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5" name="Google Shape;1455;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79041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3"/>
        <p:cNvGrpSpPr/>
        <p:nvPr/>
      </p:nvGrpSpPr>
      <p:grpSpPr>
        <a:xfrm>
          <a:off x="0" y="0"/>
          <a:ext cx="0" cy="0"/>
          <a:chOff x="0" y="0"/>
          <a:chExt cx="0" cy="0"/>
        </a:xfrm>
      </p:grpSpPr>
      <p:sp>
        <p:nvSpPr>
          <p:cNvPr id="1454" name="Google Shape;1454;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5" name="Google Shape;1455;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021626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3"/>
        <p:cNvGrpSpPr/>
        <p:nvPr/>
      </p:nvGrpSpPr>
      <p:grpSpPr>
        <a:xfrm>
          <a:off x="0" y="0"/>
          <a:ext cx="0" cy="0"/>
          <a:chOff x="0" y="0"/>
          <a:chExt cx="0" cy="0"/>
        </a:xfrm>
      </p:grpSpPr>
      <p:sp>
        <p:nvSpPr>
          <p:cNvPr id="1454" name="Google Shape;1454;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5" name="Google Shape;1455;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752636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3"/>
        <p:cNvGrpSpPr/>
        <p:nvPr/>
      </p:nvGrpSpPr>
      <p:grpSpPr>
        <a:xfrm>
          <a:off x="0" y="0"/>
          <a:ext cx="0" cy="0"/>
          <a:chOff x="0" y="0"/>
          <a:chExt cx="0" cy="0"/>
        </a:xfrm>
      </p:grpSpPr>
      <p:sp>
        <p:nvSpPr>
          <p:cNvPr id="1454" name="Google Shape;1454;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5" name="Google Shape;1455;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091228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3"/>
        <p:cNvGrpSpPr/>
        <p:nvPr/>
      </p:nvGrpSpPr>
      <p:grpSpPr>
        <a:xfrm>
          <a:off x="0" y="0"/>
          <a:ext cx="0" cy="0"/>
          <a:chOff x="0" y="0"/>
          <a:chExt cx="0" cy="0"/>
        </a:xfrm>
      </p:grpSpPr>
      <p:sp>
        <p:nvSpPr>
          <p:cNvPr id="1454" name="Google Shape;1454;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5" name="Google Shape;1455;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09259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0"/>
        <p:cNvGrpSpPr/>
        <p:nvPr/>
      </p:nvGrpSpPr>
      <p:grpSpPr>
        <a:xfrm>
          <a:off x="0" y="0"/>
          <a:ext cx="0" cy="0"/>
          <a:chOff x="0" y="0"/>
          <a:chExt cx="0" cy="0"/>
        </a:xfrm>
      </p:grpSpPr>
      <p:sp>
        <p:nvSpPr>
          <p:cNvPr id="1371" name="Google Shape;1371;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2" name="Google Shape;1372;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695706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7"/>
        <p:cNvGrpSpPr/>
        <p:nvPr/>
      </p:nvGrpSpPr>
      <p:grpSpPr>
        <a:xfrm>
          <a:off x="0" y="0"/>
          <a:ext cx="0" cy="0"/>
          <a:chOff x="0" y="0"/>
          <a:chExt cx="0" cy="0"/>
        </a:xfrm>
      </p:grpSpPr>
      <p:sp>
        <p:nvSpPr>
          <p:cNvPr id="1348" name="Google Shape;1348;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9" name="Google Shape;1349;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3"/>
        <p:cNvGrpSpPr/>
        <p:nvPr/>
      </p:nvGrpSpPr>
      <p:grpSpPr>
        <a:xfrm>
          <a:off x="0" y="0"/>
          <a:ext cx="0" cy="0"/>
          <a:chOff x="0" y="0"/>
          <a:chExt cx="0" cy="0"/>
        </a:xfrm>
      </p:grpSpPr>
      <p:sp>
        <p:nvSpPr>
          <p:cNvPr id="1454" name="Google Shape;1454;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5" name="Google Shape;1455;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917489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0"/>
        <p:cNvGrpSpPr/>
        <p:nvPr/>
      </p:nvGrpSpPr>
      <p:grpSpPr>
        <a:xfrm>
          <a:off x="0" y="0"/>
          <a:ext cx="0" cy="0"/>
          <a:chOff x="0" y="0"/>
          <a:chExt cx="0" cy="0"/>
        </a:xfrm>
      </p:grpSpPr>
      <p:sp>
        <p:nvSpPr>
          <p:cNvPr id="1371" name="Google Shape;1371;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2" name="Google Shape;1372;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953270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3"/>
        <p:cNvGrpSpPr/>
        <p:nvPr/>
      </p:nvGrpSpPr>
      <p:grpSpPr>
        <a:xfrm>
          <a:off x="0" y="0"/>
          <a:ext cx="0" cy="0"/>
          <a:chOff x="0" y="0"/>
          <a:chExt cx="0" cy="0"/>
        </a:xfrm>
      </p:grpSpPr>
      <p:sp>
        <p:nvSpPr>
          <p:cNvPr id="1454" name="Google Shape;1454;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5" name="Google Shape;1455;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34727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3"/>
        <p:cNvGrpSpPr/>
        <p:nvPr/>
      </p:nvGrpSpPr>
      <p:grpSpPr>
        <a:xfrm>
          <a:off x="0" y="0"/>
          <a:ext cx="0" cy="0"/>
          <a:chOff x="0" y="0"/>
          <a:chExt cx="0" cy="0"/>
        </a:xfrm>
      </p:grpSpPr>
      <p:sp>
        <p:nvSpPr>
          <p:cNvPr id="1454" name="Google Shape;1454;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5" name="Google Shape;1455;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9015794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0"/>
        <p:cNvGrpSpPr/>
        <p:nvPr/>
      </p:nvGrpSpPr>
      <p:grpSpPr>
        <a:xfrm>
          <a:off x="0" y="0"/>
          <a:ext cx="0" cy="0"/>
          <a:chOff x="0" y="0"/>
          <a:chExt cx="0" cy="0"/>
        </a:xfrm>
      </p:grpSpPr>
      <p:sp>
        <p:nvSpPr>
          <p:cNvPr id="1371" name="Google Shape;1371;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2" name="Google Shape;1372;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271000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0"/>
        <p:cNvGrpSpPr/>
        <p:nvPr/>
      </p:nvGrpSpPr>
      <p:grpSpPr>
        <a:xfrm>
          <a:off x="0" y="0"/>
          <a:ext cx="0" cy="0"/>
          <a:chOff x="0" y="0"/>
          <a:chExt cx="0" cy="0"/>
        </a:xfrm>
      </p:grpSpPr>
      <p:sp>
        <p:nvSpPr>
          <p:cNvPr id="1371" name="Google Shape;1371;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2" name="Google Shape;1372;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3"/>
        <p:cNvGrpSpPr/>
        <p:nvPr/>
      </p:nvGrpSpPr>
      <p:grpSpPr>
        <a:xfrm>
          <a:off x="0" y="0"/>
          <a:ext cx="0" cy="0"/>
          <a:chOff x="0" y="0"/>
          <a:chExt cx="0" cy="0"/>
        </a:xfrm>
      </p:grpSpPr>
      <p:sp>
        <p:nvSpPr>
          <p:cNvPr id="1454" name="Google Shape;1454;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5" name="Google Shape;1455;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0"/>
        <p:cNvGrpSpPr/>
        <p:nvPr/>
      </p:nvGrpSpPr>
      <p:grpSpPr>
        <a:xfrm>
          <a:off x="0" y="0"/>
          <a:ext cx="0" cy="0"/>
          <a:chOff x="0" y="0"/>
          <a:chExt cx="0" cy="0"/>
        </a:xfrm>
      </p:grpSpPr>
      <p:sp>
        <p:nvSpPr>
          <p:cNvPr id="1371" name="Google Shape;1371;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2" name="Google Shape;1372;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635085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3"/>
        <p:cNvGrpSpPr/>
        <p:nvPr/>
      </p:nvGrpSpPr>
      <p:grpSpPr>
        <a:xfrm>
          <a:off x="0" y="0"/>
          <a:ext cx="0" cy="0"/>
          <a:chOff x="0" y="0"/>
          <a:chExt cx="0" cy="0"/>
        </a:xfrm>
      </p:grpSpPr>
      <p:sp>
        <p:nvSpPr>
          <p:cNvPr id="1454" name="Google Shape;1454;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5" name="Google Shape;1455;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586909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0"/>
        <p:cNvGrpSpPr/>
        <p:nvPr/>
      </p:nvGrpSpPr>
      <p:grpSpPr>
        <a:xfrm>
          <a:off x="0" y="0"/>
          <a:ext cx="0" cy="0"/>
          <a:chOff x="0" y="0"/>
          <a:chExt cx="0" cy="0"/>
        </a:xfrm>
      </p:grpSpPr>
      <p:sp>
        <p:nvSpPr>
          <p:cNvPr id="1371" name="Google Shape;1371;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2" name="Google Shape;1372;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39788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7"/>
        <p:cNvGrpSpPr/>
        <p:nvPr/>
      </p:nvGrpSpPr>
      <p:grpSpPr>
        <a:xfrm>
          <a:off x="0" y="0"/>
          <a:ext cx="0" cy="0"/>
          <a:chOff x="0" y="0"/>
          <a:chExt cx="0" cy="0"/>
        </a:xfrm>
      </p:grpSpPr>
      <p:sp>
        <p:nvSpPr>
          <p:cNvPr id="1518" name="Google Shape;1518;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9" name="Google Shape;1519;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0"/>
        <p:cNvGrpSpPr/>
        <p:nvPr/>
      </p:nvGrpSpPr>
      <p:grpSpPr>
        <a:xfrm>
          <a:off x="0" y="0"/>
          <a:ext cx="0" cy="0"/>
          <a:chOff x="0" y="0"/>
          <a:chExt cx="0" cy="0"/>
        </a:xfrm>
      </p:grpSpPr>
      <p:sp>
        <p:nvSpPr>
          <p:cNvPr id="1371" name="Google Shape;1371;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2" name="Google Shape;1372;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130411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218975" y="2686525"/>
            <a:ext cx="6705900" cy="1401000"/>
          </a:xfrm>
          <a:prstGeom prst="rect">
            <a:avLst/>
          </a:prstGeom>
          <a:solidFill>
            <a:schemeClr val="lt1"/>
          </a:solidFill>
        </p:spPr>
        <p:txBody>
          <a:bodyPr spcFirstLastPara="1" wrap="square" lIns="91425" tIns="91425" rIns="91425" bIns="91425" anchor="b" anchorCtr="0">
            <a:noAutofit/>
          </a:bodyPr>
          <a:lstStyle>
            <a:lvl1pPr lvl="0" algn="ctr">
              <a:spcBef>
                <a:spcPts val="0"/>
              </a:spcBef>
              <a:spcAft>
                <a:spcPts val="0"/>
              </a:spcAft>
              <a:buClr>
                <a:srgbClr val="191919"/>
              </a:buClr>
              <a:buSzPts val="5200"/>
              <a:buNone/>
              <a:defRPr sz="4500" b="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1219125" y="4186475"/>
            <a:ext cx="6705900" cy="341400"/>
          </a:xfrm>
          <a:prstGeom prst="rect">
            <a:avLst/>
          </a:prstGeom>
          <a:solidFill>
            <a:schemeClr val="lt1"/>
          </a:solidFill>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sz="1600">
                <a:solidFill>
                  <a:schemeClr val="dk1"/>
                </a:solidFill>
                <a:latin typeface="Work Sans"/>
                <a:ea typeface="Work Sans"/>
                <a:cs typeface="Work Sans"/>
                <a:sym typeface="Work Sans"/>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089"/>
        <p:cNvGrpSpPr/>
        <p:nvPr/>
      </p:nvGrpSpPr>
      <p:grpSpPr>
        <a:xfrm>
          <a:off x="0" y="0"/>
          <a:ext cx="0" cy="0"/>
          <a:chOff x="0" y="0"/>
          <a:chExt cx="0" cy="0"/>
        </a:xfrm>
      </p:grpSpPr>
      <p:grpSp>
        <p:nvGrpSpPr>
          <p:cNvPr id="1090" name="Google Shape;1090;p22"/>
          <p:cNvGrpSpPr/>
          <p:nvPr/>
        </p:nvGrpSpPr>
        <p:grpSpPr>
          <a:xfrm>
            <a:off x="-8775" y="4246350"/>
            <a:ext cx="9198600" cy="818671"/>
            <a:chOff x="-8775" y="4246350"/>
            <a:chExt cx="9198600" cy="818671"/>
          </a:xfrm>
        </p:grpSpPr>
        <p:grpSp>
          <p:nvGrpSpPr>
            <p:cNvPr id="1091" name="Google Shape;1091;p22"/>
            <p:cNvGrpSpPr/>
            <p:nvPr/>
          </p:nvGrpSpPr>
          <p:grpSpPr>
            <a:xfrm flipH="1">
              <a:off x="-58" y="4267697"/>
              <a:ext cx="9144241" cy="693944"/>
              <a:chOff x="3813375" y="4666275"/>
              <a:chExt cx="3441825" cy="445150"/>
            </a:xfrm>
          </p:grpSpPr>
          <p:sp>
            <p:nvSpPr>
              <p:cNvPr id="1092" name="Google Shape;1092;p22"/>
              <p:cNvSpPr/>
              <p:nvPr/>
            </p:nvSpPr>
            <p:spPr>
              <a:xfrm>
                <a:off x="4404050" y="4792550"/>
                <a:ext cx="32100" cy="318850"/>
              </a:xfrm>
              <a:custGeom>
                <a:avLst/>
                <a:gdLst/>
                <a:ahLst/>
                <a:cxnLst/>
                <a:rect l="l" t="t" r="r" b="b"/>
                <a:pathLst>
                  <a:path w="1284" h="12754" extrusionOk="0">
                    <a:moveTo>
                      <a:pt x="161" y="0"/>
                    </a:moveTo>
                    <a:cubicBezTo>
                      <a:pt x="72" y="0"/>
                      <a:pt x="0" y="171"/>
                      <a:pt x="0" y="383"/>
                    </a:cubicBezTo>
                    <a:lnTo>
                      <a:pt x="0" y="12659"/>
                    </a:lnTo>
                    <a:cubicBezTo>
                      <a:pt x="0" y="12730"/>
                      <a:pt x="8" y="12754"/>
                      <a:pt x="22" y="12754"/>
                    </a:cubicBezTo>
                    <a:cubicBezTo>
                      <a:pt x="50" y="12754"/>
                      <a:pt x="102" y="12659"/>
                      <a:pt x="161" y="12659"/>
                    </a:cubicBezTo>
                    <a:lnTo>
                      <a:pt x="1124" y="12659"/>
                    </a:lnTo>
                    <a:cubicBezTo>
                      <a:pt x="1183" y="12659"/>
                      <a:pt x="1234" y="12754"/>
                      <a:pt x="1262" y="12754"/>
                    </a:cubicBezTo>
                    <a:cubicBezTo>
                      <a:pt x="1275" y="12754"/>
                      <a:pt x="1283" y="12730"/>
                      <a:pt x="1283" y="12659"/>
                    </a:cubicBezTo>
                    <a:lnTo>
                      <a:pt x="1283" y="383"/>
                    </a:lnTo>
                    <a:cubicBezTo>
                      <a:pt x="1283" y="171"/>
                      <a:pt x="1212" y="0"/>
                      <a:pt x="1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22"/>
              <p:cNvSpPr/>
              <p:nvPr/>
            </p:nvSpPr>
            <p:spPr>
              <a:xfrm>
                <a:off x="4456975" y="4934900"/>
                <a:ext cx="25225" cy="176500"/>
              </a:xfrm>
              <a:custGeom>
                <a:avLst/>
                <a:gdLst/>
                <a:ahLst/>
                <a:cxnLst/>
                <a:rect l="l" t="t" r="r" b="b"/>
                <a:pathLst>
                  <a:path w="1009" h="7060" extrusionOk="0">
                    <a:moveTo>
                      <a:pt x="160" y="0"/>
                    </a:moveTo>
                    <a:cubicBezTo>
                      <a:pt x="72" y="0"/>
                      <a:pt x="1" y="171"/>
                      <a:pt x="1" y="384"/>
                    </a:cubicBezTo>
                    <a:lnTo>
                      <a:pt x="1" y="6965"/>
                    </a:lnTo>
                    <a:cubicBezTo>
                      <a:pt x="1" y="7036"/>
                      <a:pt x="9" y="7060"/>
                      <a:pt x="22" y="7060"/>
                    </a:cubicBezTo>
                    <a:cubicBezTo>
                      <a:pt x="50" y="7060"/>
                      <a:pt x="101" y="6965"/>
                      <a:pt x="160" y="6965"/>
                    </a:cubicBezTo>
                    <a:lnTo>
                      <a:pt x="848" y="6965"/>
                    </a:lnTo>
                    <a:cubicBezTo>
                      <a:pt x="908" y="6965"/>
                      <a:pt x="959" y="7060"/>
                      <a:pt x="987" y="7060"/>
                    </a:cubicBezTo>
                    <a:cubicBezTo>
                      <a:pt x="1001" y="7060"/>
                      <a:pt x="1009" y="7036"/>
                      <a:pt x="1009" y="6965"/>
                    </a:cubicBezTo>
                    <a:lnTo>
                      <a:pt x="1009" y="384"/>
                    </a:lnTo>
                    <a:cubicBezTo>
                      <a:pt x="1009" y="171"/>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22"/>
              <p:cNvSpPr/>
              <p:nvPr/>
            </p:nvSpPr>
            <p:spPr>
              <a:xfrm>
                <a:off x="4507475" y="4990225"/>
                <a:ext cx="23225" cy="121175"/>
              </a:xfrm>
              <a:custGeom>
                <a:avLst/>
                <a:gdLst/>
                <a:ahLst/>
                <a:cxnLst/>
                <a:rect l="l" t="t" r="r" b="b"/>
                <a:pathLst>
                  <a:path w="929" h="4847" extrusionOk="0">
                    <a:moveTo>
                      <a:pt x="162" y="0"/>
                    </a:moveTo>
                    <a:cubicBezTo>
                      <a:pt x="74" y="0"/>
                      <a:pt x="1" y="171"/>
                      <a:pt x="1" y="383"/>
                    </a:cubicBezTo>
                    <a:lnTo>
                      <a:pt x="1" y="4752"/>
                    </a:lnTo>
                    <a:cubicBezTo>
                      <a:pt x="1" y="4823"/>
                      <a:pt x="9" y="4847"/>
                      <a:pt x="23" y="4847"/>
                    </a:cubicBezTo>
                    <a:cubicBezTo>
                      <a:pt x="51" y="4847"/>
                      <a:pt x="104" y="4752"/>
                      <a:pt x="162" y="4752"/>
                    </a:cubicBezTo>
                    <a:lnTo>
                      <a:pt x="767" y="4752"/>
                    </a:lnTo>
                    <a:cubicBezTo>
                      <a:pt x="826" y="4752"/>
                      <a:pt x="877" y="4847"/>
                      <a:pt x="905" y="4847"/>
                    </a:cubicBezTo>
                    <a:cubicBezTo>
                      <a:pt x="919" y="4847"/>
                      <a:pt x="927" y="4823"/>
                      <a:pt x="927" y="4752"/>
                    </a:cubicBezTo>
                    <a:lnTo>
                      <a:pt x="929" y="383"/>
                    </a:lnTo>
                    <a:cubicBezTo>
                      <a:pt x="929" y="171"/>
                      <a:pt x="857"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22"/>
              <p:cNvSpPr/>
              <p:nvPr/>
            </p:nvSpPr>
            <p:spPr>
              <a:xfrm>
                <a:off x="4555975" y="4849100"/>
                <a:ext cx="25225" cy="262300"/>
              </a:xfrm>
              <a:custGeom>
                <a:avLst/>
                <a:gdLst/>
                <a:ahLst/>
                <a:cxnLst/>
                <a:rect l="l" t="t" r="r" b="b"/>
                <a:pathLst>
                  <a:path w="1009" h="10492" extrusionOk="0">
                    <a:moveTo>
                      <a:pt x="162" y="0"/>
                    </a:moveTo>
                    <a:cubicBezTo>
                      <a:pt x="72" y="0"/>
                      <a:pt x="1" y="171"/>
                      <a:pt x="1" y="384"/>
                    </a:cubicBezTo>
                    <a:lnTo>
                      <a:pt x="1" y="10397"/>
                    </a:lnTo>
                    <a:cubicBezTo>
                      <a:pt x="1" y="10468"/>
                      <a:pt x="9" y="10492"/>
                      <a:pt x="23" y="10492"/>
                    </a:cubicBezTo>
                    <a:cubicBezTo>
                      <a:pt x="50" y="10492"/>
                      <a:pt x="102" y="10397"/>
                      <a:pt x="162" y="10397"/>
                    </a:cubicBezTo>
                    <a:lnTo>
                      <a:pt x="849" y="10397"/>
                    </a:lnTo>
                    <a:cubicBezTo>
                      <a:pt x="908" y="10397"/>
                      <a:pt x="959" y="10492"/>
                      <a:pt x="987" y="10492"/>
                    </a:cubicBezTo>
                    <a:cubicBezTo>
                      <a:pt x="1001" y="10492"/>
                      <a:pt x="1009" y="10468"/>
                      <a:pt x="1009" y="10397"/>
                    </a:cubicBezTo>
                    <a:lnTo>
                      <a:pt x="1009" y="384"/>
                    </a:lnTo>
                    <a:cubicBezTo>
                      <a:pt x="1009" y="171"/>
                      <a:pt x="937" y="0"/>
                      <a:pt x="8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22"/>
              <p:cNvSpPr/>
              <p:nvPr/>
            </p:nvSpPr>
            <p:spPr>
              <a:xfrm>
                <a:off x="4605475" y="4951175"/>
                <a:ext cx="25250" cy="160225"/>
              </a:xfrm>
              <a:custGeom>
                <a:avLst/>
                <a:gdLst/>
                <a:ahLst/>
                <a:cxnLst/>
                <a:rect l="l" t="t" r="r" b="b"/>
                <a:pathLst>
                  <a:path w="1010" h="6409" extrusionOk="0">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22"/>
              <p:cNvSpPr/>
              <p:nvPr/>
            </p:nvSpPr>
            <p:spPr>
              <a:xfrm>
                <a:off x="4654975" y="4972300"/>
                <a:ext cx="25250" cy="139100"/>
              </a:xfrm>
              <a:custGeom>
                <a:avLst/>
                <a:gdLst/>
                <a:ahLst/>
                <a:cxnLst/>
                <a:rect l="l" t="t" r="r" b="b"/>
                <a:pathLst>
                  <a:path w="1010" h="5564" extrusionOk="0">
                    <a:moveTo>
                      <a:pt x="162" y="0"/>
                    </a:moveTo>
                    <a:cubicBezTo>
                      <a:pt x="72"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22"/>
              <p:cNvSpPr/>
              <p:nvPr/>
            </p:nvSpPr>
            <p:spPr>
              <a:xfrm>
                <a:off x="4704150" y="4880300"/>
                <a:ext cx="25925" cy="231100"/>
              </a:xfrm>
              <a:custGeom>
                <a:avLst/>
                <a:gdLst/>
                <a:ahLst/>
                <a:cxnLst/>
                <a:rect l="l" t="t" r="r" b="b"/>
                <a:pathLst>
                  <a:path w="1037" h="9244" extrusionOk="0">
                    <a:moveTo>
                      <a:pt x="162" y="1"/>
                    </a:moveTo>
                    <a:cubicBezTo>
                      <a:pt x="74" y="1"/>
                      <a:pt x="1" y="173"/>
                      <a:pt x="1" y="386"/>
                    </a:cubicBezTo>
                    <a:lnTo>
                      <a:pt x="1" y="9149"/>
                    </a:lnTo>
                    <a:cubicBezTo>
                      <a:pt x="1" y="9220"/>
                      <a:pt x="9" y="9244"/>
                      <a:pt x="23" y="9244"/>
                    </a:cubicBezTo>
                    <a:cubicBezTo>
                      <a:pt x="51" y="9244"/>
                      <a:pt x="104" y="9149"/>
                      <a:pt x="162" y="9149"/>
                    </a:cubicBezTo>
                    <a:lnTo>
                      <a:pt x="875" y="9149"/>
                    </a:lnTo>
                    <a:cubicBezTo>
                      <a:pt x="935" y="9149"/>
                      <a:pt x="987" y="9244"/>
                      <a:pt x="1015" y="9244"/>
                    </a:cubicBezTo>
                    <a:cubicBezTo>
                      <a:pt x="1029" y="9244"/>
                      <a:pt x="1037" y="9220"/>
                      <a:pt x="1037" y="9149"/>
                    </a:cubicBezTo>
                    <a:lnTo>
                      <a:pt x="1037" y="386"/>
                    </a:lnTo>
                    <a:cubicBezTo>
                      <a:pt x="1037" y="173"/>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22"/>
              <p:cNvSpPr/>
              <p:nvPr/>
            </p:nvSpPr>
            <p:spPr>
              <a:xfrm>
                <a:off x="4752650" y="4850325"/>
                <a:ext cx="27950" cy="261075"/>
              </a:xfrm>
              <a:custGeom>
                <a:avLst/>
                <a:gdLst/>
                <a:ahLst/>
                <a:cxnLst/>
                <a:rect l="l" t="t" r="r" b="b"/>
                <a:pathLst>
                  <a:path w="1118" h="10443" extrusionOk="0">
                    <a:moveTo>
                      <a:pt x="162" y="1"/>
                    </a:moveTo>
                    <a:cubicBezTo>
                      <a:pt x="72" y="1"/>
                      <a:pt x="1" y="171"/>
                      <a:pt x="1" y="384"/>
                    </a:cubicBezTo>
                    <a:lnTo>
                      <a:pt x="1" y="10348"/>
                    </a:lnTo>
                    <a:cubicBezTo>
                      <a:pt x="1" y="10419"/>
                      <a:pt x="9" y="10443"/>
                      <a:pt x="22" y="10443"/>
                    </a:cubicBezTo>
                    <a:cubicBezTo>
                      <a:pt x="50" y="10443"/>
                      <a:pt x="102" y="10348"/>
                      <a:pt x="162" y="10348"/>
                    </a:cubicBezTo>
                    <a:lnTo>
                      <a:pt x="958" y="10348"/>
                    </a:lnTo>
                    <a:cubicBezTo>
                      <a:pt x="1016" y="10348"/>
                      <a:pt x="1068" y="10443"/>
                      <a:pt x="1095" y="10443"/>
                    </a:cubicBezTo>
                    <a:cubicBezTo>
                      <a:pt x="1109" y="10443"/>
                      <a:pt x="1117" y="10419"/>
                      <a:pt x="1117" y="10348"/>
                    </a:cubicBezTo>
                    <a:lnTo>
                      <a:pt x="1117" y="384"/>
                    </a:lnTo>
                    <a:cubicBezTo>
                      <a:pt x="1117" y="171"/>
                      <a:pt x="1046" y="1"/>
                      <a:pt x="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22"/>
              <p:cNvSpPr/>
              <p:nvPr/>
            </p:nvSpPr>
            <p:spPr>
              <a:xfrm>
                <a:off x="4801475" y="4666275"/>
                <a:ext cx="29300" cy="445125"/>
              </a:xfrm>
              <a:custGeom>
                <a:avLst/>
                <a:gdLst/>
                <a:ahLst/>
                <a:cxnLst/>
                <a:rect l="l" t="t" r="r" b="b"/>
                <a:pathLst>
                  <a:path w="1172" h="17805" extrusionOk="0">
                    <a:moveTo>
                      <a:pt x="161" y="0"/>
                    </a:moveTo>
                    <a:cubicBezTo>
                      <a:pt x="72" y="0"/>
                      <a:pt x="0" y="173"/>
                      <a:pt x="0" y="385"/>
                    </a:cubicBezTo>
                    <a:lnTo>
                      <a:pt x="0" y="17710"/>
                    </a:lnTo>
                    <a:cubicBezTo>
                      <a:pt x="0" y="17781"/>
                      <a:pt x="8" y="17804"/>
                      <a:pt x="22" y="17804"/>
                    </a:cubicBezTo>
                    <a:cubicBezTo>
                      <a:pt x="50" y="17804"/>
                      <a:pt x="102" y="17710"/>
                      <a:pt x="161" y="17710"/>
                    </a:cubicBezTo>
                    <a:lnTo>
                      <a:pt x="1012" y="17710"/>
                    </a:lnTo>
                    <a:cubicBezTo>
                      <a:pt x="1071" y="17710"/>
                      <a:pt x="1122" y="17804"/>
                      <a:pt x="1150" y="17804"/>
                    </a:cubicBezTo>
                    <a:cubicBezTo>
                      <a:pt x="1164" y="17804"/>
                      <a:pt x="1172" y="17781"/>
                      <a:pt x="1172" y="17710"/>
                    </a:cubicBezTo>
                    <a:lnTo>
                      <a:pt x="1172" y="385"/>
                    </a:lnTo>
                    <a:cubicBezTo>
                      <a:pt x="1172" y="173"/>
                      <a:pt x="1100" y="0"/>
                      <a:pt x="10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22"/>
              <p:cNvSpPr/>
              <p:nvPr/>
            </p:nvSpPr>
            <p:spPr>
              <a:xfrm>
                <a:off x="4852350" y="4894150"/>
                <a:ext cx="26600" cy="217250"/>
              </a:xfrm>
              <a:custGeom>
                <a:avLst/>
                <a:gdLst/>
                <a:ahLst/>
                <a:cxnLst/>
                <a:rect l="l" t="t" r="r" b="b"/>
                <a:pathLst>
                  <a:path w="1064" h="8690" extrusionOk="0">
                    <a:moveTo>
                      <a:pt x="161" y="1"/>
                    </a:moveTo>
                    <a:cubicBezTo>
                      <a:pt x="72" y="1"/>
                      <a:pt x="0" y="173"/>
                      <a:pt x="0" y="384"/>
                    </a:cubicBezTo>
                    <a:lnTo>
                      <a:pt x="0" y="8595"/>
                    </a:lnTo>
                    <a:cubicBezTo>
                      <a:pt x="0" y="8666"/>
                      <a:pt x="8" y="8690"/>
                      <a:pt x="22" y="8690"/>
                    </a:cubicBezTo>
                    <a:cubicBezTo>
                      <a:pt x="50" y="8690"/>
                      <a:pt x="102" y="8595"/>
                      <a:pt x="161" y="8595"/>
                    </a:cubicBezTo>
                    <a:lnTo>
                      <a:pt x="902" y="8595"/>
                    </a:lnTo>
                    <a:cubicBezTo>
                      <a:pt x="961" y="8595"/>
                      <a:pt x="1013" y="8690"/>
                      <a:pt x="1041" y="8690"/>
                    </a:cubicBezTo>
                    <a:cubicBezTo>
                      <a:pt x="1055" y="8690"/>
                      <a:pt x="1063" y="8666"/>
                      <a:pt x="1063" y="8595"/>
                    </a:cubicBezTo>
                    <a:lnTo>
                      <a:pt x="1063" y="384"/>
                    </a:lnTo>
                    <a:cubicBezTo>
                      <a:pt x="1063"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22"/>
              <p:cNvSpPr/>
              <p:nvPr/>
            </p:nvSpPr>
            <p:spPr>
              <a:xfrm>
                <a:off x="4900500" y="4887650"/>
                <a:ext cx="29275" cy="223750"/>
              </a:xfrm>
              <a:custGeom>
                <a:avLst/>
                <a:gdLst/>
                <a:ahLst/>
                <a:cxnLst/>
                <a:rect l="l" t="t" r="r" b="b"/>
                <a:pathLst>
                  <a:path w="1171" h="8950" extrusionOk="0">
                    <a:moveTo>
                      <a:pt x="160" y="0"/>
                    </a:moveTo>
                    <a:cubicBezTo>
                      <a:pt x="72" y="0"/>
                      <a:pt x="1" y="173"/>
                      <a:pt x="1" y="383"/>
                    </a:cubicBezTo>
                    <a:lnTo>
                      <a:pt x="1" y="8855"/>
                    </a:lnTo>
                    <a:cubicBezTo>
                      <a:pt x="1" y="8926"/>
                      <a:pt x="9" y="8950"/>
                      <a:pt x="23" y="8950"/>
                    </a:cubicBezTo>
                    <a:cubicBezTo>
                      <a:pt x="50" y="8950"/>
                      <a:pt x="102" y="8855"/>
                      <a:pt x="160" y="8855"/>
                    </a:cubicBezTo>
                    <a:lnTo>
                      <a:pt x="1009" y="8855"/>
                    </a:lnTo>
                    <a:cubicBezTo>
                      <a:pt x="1069" y="8855"/>
                      <a:pt x="1121" y="8950"/>
                      <a:pt x="1149" y="8950"/>
                    </a:cubicBezTo>
                    <a:cubicBezTo>
                      <a:pt x="1163" y="8950"/>
                      <a:pt x="1171" y="8926"/>
                      <a:pt x="1171" y="8855"/>
                    </a:cubicBezTo>
                    <a:lnTo>
                      <a:pt x="1171" y="383"/>
                    </a:lnTo>
                    <a:cubicBezTo>
                      <a:pt x="1171" y="173"/>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22"/>
              <p:cNvSpPr/>
              <p:nvPr/>
            </p:nvSpPr>
            <p:spPr>
              <a:xfrm>
                <a:off x="4950700" y="5004850"/>
                <a:ext cx="27925" cy="106550"/>
              </a:xfrm>
              <a:custGeom>
                <a:avLst/>
                <a:gdLst/>
                <a:ahLst/>
                <a:cxnLst/>
                <a:rect l="l" t="t" r="r" b="b"/>
                <a:pathLst>
                  <a:path w="1117" h="4262" extrusionOk="0">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4" y="4167"/>
                      <a:pt x="1066" y="4262"/>
                      <a:pt x="1095" y="4262"/>
                    </a:cubicBezTo>
                    <a:cubicBezTo>
                      <a:pt x="1109" y="4262"/>
                      <a:pt x="1117" y="4238"/>
                      <a:pt x="1117" y="4167"/>
                    </a:cubicBezTo>
                    <a:lnTo>
                      <a:pt x="1117" y="385"/>
                    </a:lnTo>
                    <a:cubicBezTo>
                      <a:pt x="1117" y="172"/>
                      <a:pt x="1044" y="0"/>
                      <a:pt x="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22"/>
              <p:cNvSpPr/>
              <p:nvPr/>
            </p:nvSpPr>
            <p:spPr>
              <a:xfrm>
                <a:off x="5001200" y="4861600"/>
                <a:ext cx="25925" cy="249800"/>
              </a:xfrm>
              <a:custGeom>
                <a:avLst/>
                <a:gdLst/>
                <a:ahLst/>
                <a:cxnLst/>
                <a:rect l="l" t="t" r="r" b="b"/>
                <a:pathLst>
                  <a:path w="1037" h="9992" extrusionOk="0">
                    <a:moveTo>
                      <a:pt x="160" y="1"/>
                    </a:moveTo>
                    <a:cubicBezTo>
                      <a:pt x="72" y="1"/>
                      <a:pt x="1" y="171"/>
                      <a:pt x="1" y="384"/>
                    </a:cubicBezTo>
                    <a:lnTo>
                      <a:pt x="1" y="9897"/>
                    </a:lnTo>
                    <a:cubicBezTo>
                      <a:pt x="1" y="9968"/>
                      <a:pt x="9" y="9992"/>
                      <a:pt x="23" y="9992"/>
                    </a:cubicBezTo>
                    <a:cubicBezTo>
                      <a:pt x="50" y="9992"/>
                      <a:pt x="102" y="9897"/>
                      <a:pt x="160" y="9897"/>
                    </a:cubicBezTo>
                    <a:lnTo>
                      <a:pt x="875" y="9897"/>
                    </a:lnTo>
                    <a:cubicBezTo>
                      <a:pt x="934" y="9897"/>
                      <a:pt x="986" y="9992"/>
                      <a:pt x="1014" y="9992"/>
                    </a:cubicBezTo>
                    <a:cubicBezTo>
                      <a:pt x="1029" y="9992"/>
                      <a:pt x="1037" y="9968"/>
                      <a:pt x="1037" y="9897"/>
                    </a:cubicBezTo>
                    <a:lnTo>
                      <a:pt x="1037" y="384"/>
                    </a:lnTo>
                    <a:cubicBezTo>
                      <a:pt x="1037" y="171"/>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22"/>
              <p:cNvSpPr/>
              <p:nvPr/>
            </p:nvSpPr>
            <p:spPr>
              <a:xfrm>
                <a:off x="3813375" y="4934850"/>
                <a:ext cx="25250" cy="176550"/>
              </a:xfrm>
              <a:custGeom>
                <a:avLst/>
                <a:gdLst/>
                <a:ahLst/>
                <a:cxnLst/>
                <a:rect l="l" t="t" r="r" b="b"/>
                <a:pathLst>
                  <a:path w="1010" h="7062" extrusionOk="0">
                    <a:moveTo>
                      <a:pt x="162" y="1"/>
                    </a:moveTo>
                    <a:cubicBezTo>
                      <a:pt x="72" y="1"/>
                      <a:pt x="1" y="173"/>
                      <a:pt x="1" y="384"/>
                    </a:cubicBezTo>
                    <a:lnTo>
                      <a:pt x="1" y="6967"/>
                    </a:lnTo>
                    <a:cubicBezTo>
                      <a:pt x="1" y="7038"/>
                      <a:pt x="9" y="7062"/>
                      <a:pt x="23" y="7062"/>
                    </a:cubicBezTo>
                    <a:cubicBezTo>
                      <a:pt x="51" y="7062"/>
                      <a:pt x="103" y="6967"/>
                      <a:pt x="162" y="6967"/>
                    </a:cubicBezTo>
                    <a:lnTo>
                      <a:pt x="850" y="6967"/>
                    </a:lnTo>
                    <a:cubicBezTo>
                      <a:pt x="908" y="6967"/>
                      <a:pt x="960" y="7062"/>
                      <a:pt x="987" y="7062"/>
                    </a:cubicBezTo>
                    <a:cubicBezTo>
                      <a:pt x="1001" y="7062"/>
                      <a:pt x="1009" y="7038"/>
                      <a:pt x="1009" y="6967"/>
                    </a:cubicBezTo>
                    <a:lnTo>
                      <a:pt x="1009" y="384"/>
                    </a:lnTo>
                    <a:cubicBezTo>
                      <a:pt x="1009" y="173"/>
                      <a:pt x="938" y="1"/>
                      <a:pt x="8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22"/>
              <p:cNvSpPr/>
              <p:nvPr/>
            </p:nvSpPr>
            <p:spPr>
              <a:xfrm>
                <a:off x="3863925" y="4990225"/>
                <a:ext cx="23175" cy="121175"/>
              </a:xfrm>
              <a:custGeom>
                <a:avLst/>
                <a:gdLst/>
                <a:ahLst/>
                <a:cxnLst/>
                <a:rect l="l" t="t" r="r" b="b"/>
                <a:pathLst>
                  <a:path w="927" h="4847" extrusionOk="0">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22"/>
              <p:cNvSpPr/>
              <p:nvPr/>
            </p:nvSpPr>
            <p:spPr>
              <a:xfrm>
                <a:off x="391242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8" y="10492"/>
                      <a:pt x="22" y="10492"/>
                    </a:cubicBezTo>
                    <a:cubicBezTo>
                      <a:pt x="50" y="10492"/>
                      <a:pt x="101" y="10397"/>
                      <a:pt x="160" y="10397"/>
                    </a:cubicBezTo>
                    <a:lnTo>
                      <a:pt x="848" y="10397"/>
                    </a:lnTo>
                    <a:cubicBezTo>
                      <a:pt x="907" y="10397"/>
                      <a:pt x="959"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22"/>
              <p:cNvSpPr/>
              <p:nvPr/>
            </p:nvSpPr>
            <p:spPr>
              <a:xfrm>
                <a:off x="3961925" y="4951125"/>
                <a:ext cx="25225" cy="160275"/>
              </a:xfrm>
              <a:custGeom>
                <a:avLst/>
                <a:gdLst/>
                <a:ahLst/>
                <a:cxnLst/>
                <a:rect l="l" t="t" r="r" b="b"/>
                <a:pathLst>
                  <a:path w="1009" h="6411" extrusionOk="0">
                    <a:moveTo>
                      <a:pt x="160" y="0"/>
                    </a:moveTo>
                    <a:cubicBezTo>
                      <a:pt x="72" y="0"/>
                      <a:pt x="1" y="173"/>
                      <a:pt x="1" y="384"/>
                    </a:cubicBezTo>
                    <a:lnTo>
                      <a:pt x="1" y="6316"/>
                    </a:lnTo>
                    <a:cubicBezTo>
                      <a:pt x="1" y="6387"/>
                      <a:pt x="9" y="6411"/>
                      <a:pt x="22" y="6411"/>
                    </a:cubicBezTo>
                    <a:cubicBezTo>
                      <a:pt x="50" y="6411"/>
                      <a:pt x="101" y="6316"/>
                      <a:pt x="160" y="6316"/>
                    </a:cubicBezTo>
                    <a:lnTo>
                      <a:pt x="848" y="6316"/>
                    </a:lnTo>
                    <a:cubicBezTo>
                      <a:pt x="907" y="6316"/>
                      <a:pt x="959" y="6411"/>
                      <a:pt x="987" y="6411"/>
                    </a:cubicBezTo>
                    <a:cubicBezTo>
                      <a:pt x="1001" y="6411"/>
                      <a:pt x="1009" y="6387"/>
                      <a:pt x="1009" y="6316"/>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22"/>
              <p:cNvSpPr/>
              <p:nvPr/>
            </p:nvSpPr>
            <p:spPr>
              <a:xfrm>
                <a:off x="4011425" y="4972300"/>
                <a:ext cx="25225" cy="139100"/>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7"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22"/>
              <p:cNvSpPr/>
              <p:nvPr/>
            </p:nvSpPr>
            <p:spPr>
              <a:xfrm>
                <a:off x="4060600" y="4880300"/>
                <a:ext cx="25925" cy="231100"/>
              </a:xfrm>
              <a:custGeom>
                <a:avLst/>
                <a:gdLst/>
                <a:ahLst/>
                <a:cxnLst/>
                <a:rect l="l" t="t" r="r" b="b"/>
                <a:pathLst>
                  <a:path w="1037" h="9244" extrusionOk="0">
                    <a:moveTo>
                      <a:pt x="162" y="1"/>
                    </a:moveTo>
                    <a:cubicBezTo>
                      <a:pt x="74" y="1"/>
                      <a:pt x="1" y="173"/>
                      <a:pt x="1" y="386"/>
                    </a:cubicBezTo>
                    <a:lnTo>
                      <a:pt x="1" y="9149"/>
                    </a:lnTo>
                    <a:cubicBezTo>
                      <a:pt x="1" y="9220"/>
                      <a:pt x="9" y="9244"/>
                      <a:pt x="23" y="9244"/>
                    </a:cubicBezTo>
                    <a:cubicBezTo>
                      <a:pt x="51" y="9244"/>
                      <a:pt x="103" y="9149"/>
                      <a:pt x="162" y="9149"/>
                    </a:cubicBezTo>
                    <a:lnTo>
                      <a:pt x="875" y="9149"/>
                    </a:lnTo>
                    <a:cubicBezTo>
                      <a:pt x="935" y="9149"/>
                      <a:pt x="987" y="9244"/>
                      <a:pt x="1015" y="9244"/>
                    </a:cubicBezTo>
                    <a:cubicBezTo>
                      <a:pt x="1029" y="9244"/>
                      <a:pt x="1037" y="9220"/>
                      <a:pt x="1037" y="9149"/>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22"/>
              <p:cNvSpPr/>
              <p:nvPr/>
            </p:nvSpPr>
            <p:spPr>
              <a:xfrm>
                <a:off x="4109100" y="4850325"/>
                <a:ext cx="27925" cy="261075"/>
              </a:xfrm>
              <a:custGeom>
                <a:avLst/>
                <a:gdLst/>
                <a:ahLst/>
                <a:cxnLst/>
                <a:rect l="l" t="t" r="r" b="b"/>
                <a:pathLst>
                  <a:path w="1117" h="10443" extrusionOk="0">
                    <a:moveTo>
                      <a:pt x="160" y="1"/>
                    </a:moveTo>
                    <a:cubicBezTo>
                      <a:pt x="72" y="1"/>
                      <a:pt x="0" y="173"/>
                      <a:pt x="0" y="386"/>
                    </a:cubicBezTo>
                    <a:lnTo>
                      <a:pt x="0" y="10348"/>
                    </a:lnTo>
                    <a:cubicBezTo>
                      <a:pt x="0" y="10419"/>
                      <a:pt x="8"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6"/>
                    </a:lnTo>
                    <a:cubicBezTo>
                      <a:pt x="1117" y="173"/>
                      <a:pt x="1045"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22"/>
              <p:cNvSpPr/>
              <p:nvPr/>
            </p:nvSpPr>
            <p:spPr>
              <a:xfrm>
                <a:off x="4157900" y="4666325"/>
                <a:ext cx="29325" cy="445075"/>
              </a:xfrm>
              <a:custGeom>
                <a:avLst/>
                <a:gdLst/>
                <a:ahLst/>
                <a:cxnLst/>
                <a:rect l="l" t="t" r="r" b="b"/>
                <a:pathLst>
                  <a:path w="1173" h="17803" extrusionOk="0">
                    <a:moveTo>
                      <a:pt x="160" y="0"/>
                    </a:moveTo>
                    <a:cubicBezTo>
                      <a:pt x="72" y="0"/>
                      <a:pt x="1" y="171"/>
                      <a:pt x="1" y="383"/>
                    </a:cubicBezTo>
                    <a:lnTo>
                      <a:pt x="1" y="17708"/>
                    </a:lnTo>
                    <a:cubicBezTo>
                      <a:pt x="1" y="17779"/>
                      <a:pt x="9" y="17803"/>
                      <a:pt x="23" y="17803"/>
                    </a:cubicBezTo>
                    <a:cubicBezTo>
                      <a:pt x="50" y="17803"/>
                      <a:pt x="102" y="17708"/>
                      <a:pt x="160" y="17708"/>
                    </a:cubicBezTo>
                    <a:lnTo>
                      <a:pt x="1011" y="17708"/>
                    </a:lnTo>
                    <a:cubicBezTo>
                      <a:pt x="1071" y="17708"/>
                      <a:pt x="1123" y="17803"/>
                      <a:pt x="1151" y="17803"/>
                    </a:cubicBezTo>
                    <a:cubicBezTo>
                      <a:pt x="1165" y="17803"/>
                      <a:pt x="1172" y="17779"/>
                      <a:pt x="1172" y="17708"/>
                    </a:cubicBezTo>
                    <a:lnTo>
                      <a:pt x="1172" y="383"/>
                    </a:lnTo>
                    <a:cubicBezTo>
                      <a:pt x="1172" y="171"/>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22"/>
              <p:cNvSpPr/>
              <p:nvPr/>
            </p:nvSpPr>
            <p:spPr>
              <a:xfrm>
                <a:off x="4208800" y="4894150"/>
                <a:ext cx="26550" cy="21725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22"/>
              <p:cNvSpPr/>
              <p:nvPr/>
            </p:nvSpPr>
            <p:spPr>
              <a:xfrm>
                <a:off x="4256925" y="4887700"/>
                <a:ext cx="29300" cy="223700"/>
              </a:xfrm>
              <a:custGeom>
                <a:avLst/>
                <a:gdLst/>
                <a:ahLst/>
                <a:cxnLst/>
                <a:rect l="l" t="t" r="r" b="b"/>
                <a:pathLst>
                  <a:path w="1172" h="8948" extrusionOk="0">
                    <a:moveTo>
                      <a:pt x="161" y="0"/>
                    </a:moveTo>
                    <a:cubicBezTo>
                      <a:pt x="72" y="0"/>
                      <a:pt x="0" y="171"/>
                      <a:pt x="0" y="383"/>
                    </a:cubicBezTo>
                    <a:lnTo>
                      <a:pt x="0" y="8853"/>
                    </a:lnTo>
                    <a:cubicBezTo>
                      <a:pt x="0" y="8924"/>
                      <a:pt x="8" y="8948"/>
                      <a:pt x="22" y="8948"/>
                    </a:cubicBezTo>
                    <a:cubicBezTo>
                      <a:pt x="50" y="8948"/>
                      <a:pt x="101" y="8853"/>
                      <a:pt x="161" y="8853"/>
                    </a:cubicBezTo>
                    <a:lnTo>
                      <a:pt x="1010" y="8853"/>
                    </a:lnTo>
                    <a:cubicBezTo>
                      <a:pt x="1070" y="8853"/>
                      <a:pt x="1122" y="8948"/>
                      <a:pt x="1150" y="8948"/>
                    </a:cubicBezTo>
                    <a:cubicBezTo>
                      <a:pt x="1164" y="8948"/>
                      <a:pt x="1172" y="8924"/>
                      <a:pt x="1172" y="8853"/>
                    </a:cubicBezTo>
                    <a:lnTo>
                      <a:pt x="1172" y="383"/>
                    </a:lnTo>
                    <a:cubicBezTo>
                      <a:pt x="1172" y="171"/>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22"/>
              <p:cNvSpPr/>
              <p:nvPr/>
            </p:nvSpPr>
            <p:spPr>
              <a:xfrm>
                <a:off x="4307150" y="5004850"/>
                <a:ext cx="27925" cy="106550"/>
              </a:xfrm>
              <a:custGeom>
                <a:avLst/>
                <a:gdLst/>
                <a:ahLst/>
                <a:cxnLst/>
                <a:rect l="l" t="t" r="r" b="b"/>
                <a:pathLst>
                  <a:path w="1117" h="4262" extrusionOk="0">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5" y="4167"/>
                      <a:pt x="1067" y="4262"/>
                      <a:pt x="1095" y="4262"/>
                    </a:cubicBezTo>
                    <a:cubicBezTo>
                      <a:pt x="1109" y="4262"/>
                      <a:pt x="1117" y="4238"/>
                      <a:pt x="1117" y="4167"/>
                    </a:cubicBezTo>
                    <a:lnTo>
                      <a:pt x="1117" y="385"/>
                    </a:lnTo>
                    <a:cubicBezTo>
                      <a:pt x="1117" y="172"/>
                      <a:pt x="1045" y="0"/>
                      <a:pt x="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22"/>
              <p:cNvSpPr/>
              <p:nvPr/>
            </p:nvSpPr>
            <p:spPr>
              <a:xfrm>
                <a:off x="4357650" y="4861600"/>
                <a:ext cx="25875" cy="249800"/>
              </a:xfrm>
              <a:custGeom>
                <a:avLst/>
                <a:gdLst/>
                <a:ahLst/>
                <a:cxnLst/>
                <a:rect l="l" t="t" r="r" b="b"/>
                <a:pathLst>
                  <a:path w="1035" h="9992" extrusionOk="0">
                    <a:moveTo>
                      <a:pt x="160" y="1"/>
                    </a:moveTo>
                    <a:cubicBezTo>
                      <a:pt x="72" y="1"/>
                      <a:pt x="1" y="173"/>
                      <a:pt x="1" y="386"/>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22"/>
              <p:cNvSpPr/>
              <p:nvPr/>
            </p:nvSpPr>
            <p:spPr>
              <a:xfrm>
                <a:off x="5097150" y="4792550"/>
                <a:ext cx="32100" cy="318850"/>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22"/>
              <p:cNvSpPr/>
              <p:nvPr/>
            </p:nvSpPr>
            <p:spPr>
              <a:xfrm>
                <a:off x="5150075" y="4934850"/>
                <a:ext cx="25225" cy="176550"/>
              </a:xfrm>
              <a:custGeom>
                <a:avLst/>
                <a:gdLst/>
                <a:ahLst/>
                <a:cxnLst/>
                <a:rect l="l" t="t" r="r" b="b"/>
                <a:pathLst>
                  <a:path w="1009" h="7062" extrusionOk="0">
                    <a:moveTo>
                      <a:pt x="160" y="1"/>
                    </a:moveTo>
                    <a:cubicBezTo>
                      <a:pt x="72" y="1"/>
                      <a:pt x="1" y="173"/>
                      <a:pt x="1" y="384"/>
                    </a:cubicBezTo>
                    <a:lnTo>
                      <a:pt x="1" y="6967"/>
                    </a:lnTo>
                    <a:cubicBezTo>
                      <a:pt x="1" y="7038"/>
                      <a:pt x="9" y="7062"/>
                      <a:pt x="22" y="7062"/>
                    </a:cubicBezTo>
                    <a:cubicBezTo>
                      <a:pt x="50" y="7062"/>
                      <a:pt x="101" y="6967"/>
                      <a:pt x="160" y="6967"/>
                    </a:cubicBezTo>
                    <a:lnTo>
                      <a:pt x="848" y="6967"/>
                    </a:lnTo>
                    <a:cubicBezTo>
                      <a:pt x="907" y="6967"/>
                      <a:pt x="959" y="7062"/>
                      <a:pt x="987" y="7062"/>
                    </a:cubicBezTo>
                    <a:cubicBezTo>
                      <a:pt x="1001" y="7062"/>
                      <a:pt x="1009" y="7038"/>
                      <a:pt x="1009" y="6967"/>
                    </a:cubicBezTo>
                    <a:lnTo>
                      <a:pt x="1009" y="384"/>
                    </a:lnTo>
                    <a:cubicBezTo>
                      <a:pt x="1009" y="173"/>
                      <a:pt x="936" y="1"/>
                      <a:pt x="8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22"/>
              <p:cNvSpPr/>
              <p:nvPr/>
            </p:nvSpPr>
            <p:spPr>
              <a:xfrm>
                <a:off x="5200575" y="4990225"/>
                <a:ext cx="23175" cy="121175"/>
              </a:xfrm>
              <a:custGeom>
                <a:avLst/>
                <a:gdLst/>
                <a:ahLst/>
                <a:cxnLst/>
                <a:rect l="l" t="t" r="r" b="b"/>
                <a:pathLst>
                  <a:path w="927" h="4847" extrusionOk="0">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22"/>
              <p:cNvSpPr/>
              <p:nvPr/>
            </p:nvSpPr>
            <p:spPr>
              <a:xfrm>
                <a:off x="524907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22"/>
              <p:cNvSpPr/>
              <p:nvPr/>
            </p:nvSpPr>
            <p:spPr>
              <a:xfrm>
                <a:off x="5298575" y="4951175"/>
                <a:ext cx="25225" cy="160225"/>
              </a:xfrm>
              <a:custGeom>
                <a:avLst/>
                <a:gdLst/>
                <a:ahLst/>
                <a:cxnLst/>
                <a:rect l="l" t="t" r="r" b="b"/>
                <a:pathLst>
                  <a:path w="1009" h="6409" extrusionOk="0">
                    <a:moveTo>
                      <a:pt x="160" y="0"/>
                    </a:moveTo>
                    <a:cubicBezTo>
                      <a:pt x="72" y="0"/>
                      <a:pt x="1" y="171"/>
                      <a:pt x="1" y="383"/>
                    </a:cubicBezTo>
                    <a:lnTo>
                      <a:pt x="1" y="6314"/>
                    </a:lnTo>
                    <a:cubicBezTo>
                      <a:pt x="1" y="6385"/>
                      <a:pt x="9" y="6409"/>
                      <a:pt x="22" y="6409"/>
                    </a:cubicBezTo>
                    <a:cubicBezTo>
                      <a:pt x="50" y="6409"/>
                      <a:pt x="101" y="6314"/>
                      <a:pt x="160" y="6314"/>
                    </a:cubicBezTo>
                    <a:lnTo>
                      <a:pt x="848" y="6314"/>
                    </a:lnTo>
                    <a:cubicBezTo>
                      <a:pt x="908" y="6314"/>
                      <a:pt x="959" y="6409"/>
                      <a:pt x="987" y="6409"/>
                    </a:cubicBezTo>
                    <a:cubicBezTo>
                      <a:pt x="1001" y="6409"/>
                      <a:pt x="1009" y="6385"/>
                      <a:pt x="1009" y="6314"/>
                    </a:cubicBezTo>
                    <a:lnTo>
                      <a:pt x="1009" y="383"/>
                    </a:lnTo>
                    <a:cubicBezTo>
                      <a:pt x="1009" y="171"/>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22"/>
              <p:cNvSpPr/>
              <p:nvPr/>
            </p:nvSpPr>
            <p:spPr>
              <a:xfrm>
                <a:off x="5348075" y="4972300"/>
                <a:ext cx="25225" cy="139100"/>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8"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22"/>
              <p:cNvSpPr/>
              <p:nvPr/>
            </p:nvSpPr>
            <p:spPr>
              <a:xfrm>
                <a:off x="5050700" y="4861600"/>
                <a:ext cx="25925" cy="249800"/>
              </a:xfrm>
              <a:custGeom>
                <a:avLst/>
                <a:gdLst/>
                <a:ahLst/>
                <a:cxnLst/>
                <a:rect l="l" t="t" r="r" b="b"/>
                <a:pathLst>
                  <a:path w="1037" h="9992" extrusionOk="0">
                    <a:moveTo>
                      <a:pt x="162" y="1"/>
                    </a:moveTo>
                    <a:cubicBezTo>
                      <a:pt x="72" y="1"/>
                      <a:pt x="1" y="171"/>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1"/>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22"/>
              <p:cNvSpPr/>
              <p:nvPr/>
            </p:nvSpPr>
            <p:spPr>
              <a:xfrm>
                <a:off x="6780350" y="4792550"/>
                <a:ext cx="32100" cy="318850"/>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22"/>
              <p:cNvSpPr/>
              <p:nvPr/>
            </p:nvSpPr>
            <p:spPr>
              <a:xfrm>
                <a:off x="6485350" y="4850325"/>
                <a:ext cx="27950" cy="261075"/>
              </a:xfrm>
              <a:custGeom>
                <a:avLst/>
                <a:gdLst/>
                <a:ahLst/>
                <a:cxnLst/>
                <a:rect l="l" t="t" r="r" b="b"/>
                <a:pathLst>
                  <a:path w="1118" h="10443" extrusionOk="0">
                    <a:moveTo>
                      <a:pt x="162" y="1"/>
                    </a:moveTo>
                    <a:cubicBezTo>
                      <a:pt x="72" y="1"/>
                      <a:pt x="1" y="173"/>
                      <a:pt x="1" y="384"/>
                    </a:cubicBezTo>
                    <a:lnTo>
                      <a:pt x="1" y="10348"/>
                    </a:lnTo>
                    <a:cubicBezTo>
                      <a:pt x="1" y="10419"/>
                      <a:pt x="9" y="10443"/>
                      <a:pt x="23" y="10443"/>
                    </a:cubicBezTo>
                    <a:cubicBezTo>
                      <a:pt x="51" y="10443"/>
                      <a:pt x="103" y="10348"/>
                      <a:pt x="162" y="10348"/>
                    </a:cubicBezTo>
                    <a:lnTo>
                      <a:pt x="958" y="10348"/>
                    </a:lnTo>
                    <a:cubicBezTo>
                      <a:pt x="1016" y="10348"/>
                      <a:pt x="1068" y="10443"/>
                      <a:pt x="1095" y="10443"/>
                    </a:cubicBezTo>
                    <a:cubicBezTo>
                      <a:pt x="1109" y="10443"/>
                      <a:pt x="1117" y="10419"/>
                      <a:pt x="1117" y="10348"/>
                    </a:cubicBezTo>
                    <a:lnTo>
                      <a:pt x="1117" y="384"/>
                    </a:lnTo>
                    <a:cubicBezTo>
                      <a:pt x="1117" y="173"/>
                      <a:pt x="1046" y="1"/>
                      <a:pt x="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22"/>
              <p:cNvSpPr/>
              <p:nvPr/>
            </p:nvSpPr>
            <p:spPr>
              <a:xfrm>
                <a:off x="6534200" y="4666275"/>
                <a:ext cx="29275" cy="445125"/>
              </a:xfrm>
              <a:custGeom>
                <a:avLst/>
                <a:gdLst/>
                <a:ahLst/>
                <a:cxnLst/>
                <a:rect l="l" t="t" r="r" b="b"/>
                <a:pathLst>
                  <a:path w="1171" h="17805" extrusionOk="0">
                    <a:moveTo>
                      <a:pt x="160" y="0"/>
                    </a:moveTo>
                    <a:cubicBezTo>
                      <a:pt x="72" y="0"/>
                      <a:pt x="1" y="173"/>
                      <a:pt x="1" y="385"/>
                    </a:cubicBezTo>
                    <a:lnTo>
                      <a:pt x="1" y="17710"/>
                    </a:lnTo>
                    <a:cubicBezTo>
                      <a:pt x="1" y="17781"/>
                      <a:pt x="9" y="17805"/>
                      <a:pt x="23" y="17805"/>
                    </a:cubicBezTo>
                    <a:cubicBezTo>
                      <a:pt x="50" y="17805"/>
                      <a:pt x="102" y="17710"/>
                      <a:pt x="160" y="17710"/>
                    </a:cubicBezTo>
                    <a:lnTo>
                      <a:pt x="1011" y="17710"/>
                    </a:lnTo>
                    <a:cubicBezTo>
                      <a:pt x="1070" y="17710"/>
                      <a:pt x="1121" y="17805"/>
                      <a:pt x="1149" y="17805"/>
                    </a:cubicBezTo>
                    <a:cubicBezTo>
                      <a:pt x="1163" y="17805"/>
                      <a:pt x="1171" y="17781"/>
                      <a:pt x="1171" y="17710"/>
                    </a:cubicBezTo>
                    <a:lnTo>
                      <a:pt x="1171" y="385"/>
                    </a:lnTo>
                    <a:cubicBezTo>
                      <a:pt x="1171" y="173"/>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22"/>
              <p:cNvSpPr/>
              <p:nvPr/>
            </p:nvSpPr>
            <p:spPr>
              <a:xfrm>
                <a:off x="6585050" y="4894150"/>
                <a:ext cx="26600" cy="217250"/>
              </a:xfrm>
              <a:custGeom>
                <a:avLst/>
                <a:gdLst/>
                <a:ahLst/>
                <a:cxnLst/>
                <a:rect l="l" t="t" r="r" b="b"/>
                <a:pathLst>
                  <a:path w="1064" h="8690" extrusionOk="0">
                    <a:moveTo>
                      <a:pt x="162" y="1"/>
                    </a:moveTo>
                    <a:cubicBezTo>
                      <a:pt x="74" y="1"/>
                      <a:pt x="0" y="173"/>
                      <a:pt x="0" y="384"/>
                    </a:cubicBezTo>
                    <a:lnTo>
                      <a:pt x="0" y="8595"/>
                    </a:lnTo>
                    <a:cubicBezTo>
                      <a:pt x="0" y="8666"/>
                      <a:pt x="8" y="8690"/>
                      <a:pt x="22" y="8690"/>
                    </a:cubicBezTo>
                    <a:cubicBezTo>
                      <a:pt x="51" y="8690"/>
                      <a:pt x="103" y="8595"/>
                      <a:pt x="162" y="8595"/>
                    </a:cubicBezTo>
                    <a:lnTo>
                      <a:pt x="902" y="8595"/>
                    </a:lnTo>
                    <a:cubicBezTo>
                      <a:pt x="962" y="8595"/>
                      <a:pt x="1014" y="8690"/>
                      <a:pt x="1042" y="8690"/>
                    </a:cubicBezTo>
                    <a:cubicBezTo>
                      <a:pt x="1056" y="8690"/>
                      <a:pt x="1064" y="8666"/>
                      <a:pt x="1064" y="8595"/>
                    </a:cubicBezTo>
                    <a:lnTo>
                      <a:pt x="1064" y="384"/>
                    </a:lnTo>
                    <a:cubicBezTo>
                      <a:pt x="1064" y="173"/>
                      <a:pt x="992"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22"/>
              <p:cNvSpPr/>
              <p:nvPr/>
            </p:nvSpPr>
            <p:spPr>
              <a:xfrm>
                <a:off x="6633225" y="4887650"/>
                <a:ext cx="29300" cy="223750"/>
              </a:xfrm>
              <a:custGeom>
                <a:avLst/>
                <a:gdLst/>
                <a:ahLst/>
                <a:cxnLst/>
                <a:rect l="l" t="t" r="r" b="b"/>
                <a:pathLst>
                  <a:path w="1172" h="8950" extrusionOk="0">
                    <a:moveTo>
                      <a:pt x="160" y="0"/>
                    </a:moveTo>
                    <a:cubicBezTo>
                      <a:pt x="72" y="0"/>
                      <a:pt x="0" y="173"/>
                      <a:pt x="0" y="383"/>
                    </a:cubicBezTo>
                    <a:lnTo>
                      <a:pt x="0" y="8855"/>
                    </a:lnTo>
                    <a:cubicBezTo>
                      <a:pt x="0" y="8926"/>
                      <a:pt x="8" y="8950"/>
                      <a:pt x="22" y="8950"/>
                    </a:cubicBezTo>
                    <a:cubicBezTo>
                      <a:pt x="50" y="8950"/>
                      <a:pt x="101" y="8855"/>
                      <a:pt x="160" y="8855"/>
                    </a:cubicBezTo>
                    <a:lnTo>
                      <a:pt x="1010" y="8855"/>
                    </a:lnTo>
                    <a:cubicBezTo>
                      <a:pt x="1069" y="8855"/>
                      <a:pt x="1121" y="8950"/>
                      <a:pt x="1149" y="8950"/>
                    </a:cubicBezTo>
                    <a:cubicBezTo>
                      <a:pt x="1163" y="8950"/>
                      <a:pt x="1172" y="8926"/>
                      <a:pt x="1172" y="8855"/>
                    </a:cubicBezTo>
                    <a:lnTo>
                      <a:pt x="1172" y="383"/>
                    </a:lnTo>
                    <a:cubicBezTo>
                      <a:pt x="1172" y="173"/>
                      <a:pt x="1098"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22"/>
              <p:cNvSpPr/>
              <p:nvPr/>
            </p:nvSpPr>
            <p:spPr>
              <a:xfrm>
                <a:off x="6683350" y="5004850"/>
                <a:ext cx="28000" cy="106550"/>
              </a:xfrm>
              <a:custGeom>
                <a:avLst/>
                <a:gdLst/>
                <a:ahLst/>
                <a:cxnLst/>
                <a:rect l="l" t="t" r="r" b="b"/>
                <a:pathLst>
                  <a:path w="1120" h="4262" extrusionOk="0">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9" y="4262"/>
                      <a:pt x="1097" y="4262"/>
                    </a:cubicBezTo>
                    <a:cubicBezTo>
                      <a:pt x="1111" y="4262"/>
                      <a:pt x="1119" y="4238"/>
                      <a:pt x="1119" y="4167"/>
                    </a:cubicBezTo>
                    <a:lnTo>
                      <a:pt x="1119" y="385"/>
                    </a:lnTo>
                    <a:cubicBezTo>
                      <a:pt x="1119"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22"/>
              <p:cNvSpPr/>
              <p:nvPr/>
            </p:nvSpPr>
            <p:spPr>
              <a:xfrm>
                <a:off x="6733900" y="4861600"/>
                <a:ext cx="25925" cy="249800"/>
              </a:xfrm>
              <a:custGeom>
                <a:avLst/>
                <a:gdLst/>
                <a:ahLst/>
                <a:cxnLst/>
                <a:rect l="l" t="t" r="r" b="b"/>
                <a:pathLst>
                  <a:path w="1037" h="9992" extrusionOk="0">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3"/>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22"/>
              <p:cNvSpPr/>
              <p:nvPr/>
            </p:nvSpPr>
            <p:spPr>
              <a:xfrm>
                <a:off x="5493200" y="4792550"/>
                <a:ext cx="32100" cy="318850"/>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1" y="12659"/>
                      <a:pt x="1233" y="12754"/>
                      <a:pt x="1261" y="12754"/>
                    </a:cubicBezTo>
                    <a:cubicBezTo>
                      <a:pt x="1275" y="12754"/>
                      <a:pt x="1283" y="12730"/>
                      <a:pt x="1283" y="12659"/>
                    </a:cubicBezTo>
                    <a:lnTo>
                      <a:pt x="1283" y="383"/>
                    </a:lnTo>
                    <a:cubicBezTo>
                      <a:pt x="1283" y="171"/>
                      <a:pt x="1210"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22"/>
              <p:cNvSpPr/>
              <p:nvPr/>
            </p:nvSpPr>
            <p:spPr>
              <a:xfrm>
                <a:off x="5546125" y="4934900"/>
                <a:ext cx="25225" cy="176525"/>
              </a:xfrm>
              <a:custGeom>
                <a:avLst/>
                <a:gdLst/>
                <a:ahLst/>
                <a:cxnLst/>
                <a:rect l="l" t="t" r="r" b="b"/>
                <a:pathLst>
                  <a:path w="1009" h="7061" extrusionOk="0">
                    <a:moveTo>
                      <a:pt x="160" y="0"/>
                    </a:moveTo>
                    <a:cubicBezTo>
                      <a:pt x="72" y="0"/>
                      <a:pt x="1" y="171"/>
                      <a:pt x="1" y="384"/>
                    </a:cubicBezTo>
                    <a:lnTo>
                      <a:pt x="1" y="6967"/>
                    </a:lnTo>
                    <a:cubicBezTo>
                      <a:pt x="1" y="7037"/>
                      <a:pt x="9" y="7061"/>
                      <a:pt x="22" y="7061"/>
                    </a:cubicBezTo>
                    <a:cubicBezTo>
                      <a:pt x="50" y="7061"/>
                      <a:pt x="101" y="6967"/>
                      <a:pt x="160" y="6967"/>
                    </a:cubicBezTo>
                    <a:lnTo>
                      <a:pt x="848" y="6967"/>
                    </a:lnTo>
                    <a:cubicBezTo>
                      <a:pt x="907" y="6967"/>
                      <a:pt x="959" y="7061"/>
                      <a:pt x="987" y="7061"/>
                    </a:cubicBezTo>
                    <a:cubicBezTo>
                      <a:pt x="1001" y="7061"/>
                      <a:pt x="1009" y="7037"/>
                      <a:pt x="1009" y="696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22"/>
              <p:cNvSpPr/>
              <p:nvPr/>
            </p:nvSpPr>
            <p:spPr>
              <a:xfrm>
                <a:off x="5596625" y="4990225"/>
                <a:ext cx="23175" cy="121175"/>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22"/>
              <p:cNvSpPr/>
              <p:nvPr/>
            </p:nvSpPr>
            <p:spPr>
              <a:xfrm>
                <a:off x="564512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22"/>
              <p:cNvSpPr/>
              <p:nvPr/>
            </p:nvSpPr>
            <p:spPr>
              <a:xfrm>
                <a:off x="5694575" y="4951175"/>
                <a:ext cx="25250" cy="160225"/>
              </a:xfrm>
              <a:custGeom>
                <a:avLst/>
                <a:gdLst/>
                <a:ahLst/>
                <a:cxnLst/>
                <a:rect l="l" t="t" r="r" b="b"/>
                <a:pathLst>
                  <a:path w="1010" h="6409" extrusionOk="0">
                    <a:moveTo>
                      <a:pt x="162" y="0"/>
                    </a:moveTo>
                    <a:cubicBezTo>
                      <a:pt x="74" y="0"/>
                      <a:pt x="1" y="171"/>
                      <a:pt x="1" y="383"/>
                    </a:cubicBezTo>
                    <a:lnTo>
                      <a:pt x="1" y="6314"/>
                    </a:lnTo>
                    <a:cubicBezTo>
                      <a:pt x="1" y="6385"/>
                      <a:pt x="9" y="6409"/>
                      <a:pt x="23" y="6409"/>
                    </a:cubicBezTo>
                    <a:cubicBezTo>
                      <a:pt x="51" y="6409"/>
                      <a:pt x="103" y="6314"/>
                      <a:pt x="162" y="6314"/>
                    </a:cubicBezTo>
                    <a:lnTo>
                      <a:pt x="850" y="6314"/>
                    </a:lnTo>
                    <a:cubicBezTo>
                      <a:pt x="908" y="6314"/>
                      <a:pt x="960" y="6409"/>
                      <a:pt x="987" y="6409"/>
                    </a:cubicBezTo>
                    <a:cubicBezTo>
                      <a:pt x="1001" y="6409"/>
                      <a:pt x="1009" y="6385"/>
                      <a:pt x="1009" y="6314"/>
                    </a:cubicBezTo>
                    <a:lnTo>
                      <a:pt x="1009" y="383"/>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22"/>
              <p:cNvSpPr/>
              <p:nvPr/>
            </p:nvSpPr>
            <p:spPr>
              <a:xfrm>
                <a:off x="5744125" y="4972300"/>
                <a:ext cx="25225" cy="139100"/>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6" y="5469"/>
                      <a:pt x="958"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22"/>
              <p:cNvSpPr/>
              <p:nvPr/>
            </p:nvSpPr>
            <p:spPr>
              <a:xfrm>
                <a:off x="5793300" y="4880300"/>
                <a:ext cx="25875" cy="231100"/>
              </a:xfrm>
              <a:custGeom>
                <a:avLst/>
                <a:gdLst/>
                <a:ahLst/>
                <a:cxnLst/>
                <a:rect l="l" t="t" r="r" b="b"/>
                <a:pathLst>
                  <a:path w="1035" h="9244" extrusionOk="0">
                    <a:moveTo>
                      <a:pt x="160" y="1"/>
                    </a:moveTo>
                    <a:cubicBezTo>
                      <a:pt x="72" y="1"/>
                      <a:pt x="1" y="173"/>
                      <a:pt x="1" y="386"/>
                    </a:cubicBezTo>
                    <a:lnTo>
                      <a:pt x="1" y="9149"/>
                    </a:lnTo>
                    <a:cubicBezTo>
                      <a:pt x="1" y="9220"/>
                      <a:pt x="9" y="9244"/>
                      <a:pt x="23" y="9244"/>
                    </a:cubicBezTo>
                    <a:cubicBezTo>
                      <a:pt x="50" y="9244"/>
                      <a:pt x="102" y="9149"/>
                      <a:pt x="160" y="9149"/>
                    </a:cubicBezTo>
                    <a:lnTo>
                      <a:pt x="875" y="9149"/>
                    </a:lnTo>
                    <a:cubicBezTo>
                      <a:pt x="934" y="9149"/>
                      <a:pt x="985" y="9244"/>
                      <a:pt x="1013" y="9244"/>
                    </a:cubicBezTo>
                    <a:cubicBezTo>
                      <a:pt x="1027" y="9244"/>
                      <a:pt x="1035" y="9220"/>
                      <a:pt x="1035" y="9149"/>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22"/>
              <p:cNvSpPr/>
              <p:nvPr/>
            </p:nvSpPr>
            <p:spPr>
              <a:xfrm>
                <a:off x="5841800" y="4850325"/>
                <a:ext cx="27950" cy="261075"/>
              </a:xfrm>
              <a:custGeom>
                <a:avLst/>
                <a:gdLst/>
                <a:ahLst/>
                <a:cxnLst/>
                <a:rect l="l" t="t" r="r" b="b"/>
                <a:pathLst>
                  <a:path w="1118" h="10443" extrusionOk="0">
                    <a:moveTo>
                      <a:pt x="162" y="1"/>
                    </a:moveTo>
                    <a:cubicBezTo>
                      <a:pt x="72" y="1"/>
                      <a:pt x="1" y="173"/>
                      <a:pt x="1" y="384"/>
                    </a:cubicBezTo>
                    <a:lnTo>
                      <a:pt x="1" y="10348"/>
                    </a:lnTo>
                    <a:cubicBezTo>
                      <a:pt x="1" y="10419"/>
                      <a:pt x="8" y="10443"/>
                      <a:pt x="22" y="10443"/>
                    </a:cubicBezTo>
                    <a:cubicBezTo>
                      <a:pt x="50" y="10443"/>
                      <a:pt x="102" y="10348"/>
                      <a:pt x="162"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22"/>
              <p:cNvSpPr/>
              <p:nvPr/>
            </p:nvSpPr>
            <p:spPr>
              <a:xfrm>
                <a:off x="5890625" y="4666275"/>
                <a:ext cx="29300" cy="445125"/>
              </a:xfrm>
              <a:custGeom>
                <a:avLst/>
                <a:gdLst/>
                <a:ahLst/>
                <a:cxnLst/>
                <a:rect l="l" t="t" r="r" b="b"/>
                <a:pathLst>
                  <a:path w="1172" h="17805" extrusionOk="0">
                    <a:moveTo>
                      <a:pt x="161" y="0"/>
                    </a:moveTo>
                    <a:cubicBezTo>
                      <a:pt x="72" y="0"/>
                      <a:pt x="0" y="173"/>
                      <a:pt x="0" y="385"/>
                    </a:cubicBezTo>
                    <a:lnTo>
                      <a:pt x="0" y="17710"/>
                    </a:lnTo>
                    <a:cubicBezTo>
                      <a:pt x="0" y="17781"/>
                      <a:pt x="8" y="17805"/>
                      <a:pt x="22" y="17805"/>
                    </a:cubicBezTo>
                    <a:cubicBezTo>
                      <a:pt x="50" y="17805"/>
                      <a:pt x="101" y="17710"/>
                      <a:pt x="161"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22"/>
              <p:cNvSpPr/>
              <p:nvPr/>
            </p:nvSpPr>
            <p:spPr>
              <a:xfrm>
                <a:off x="5941500" y="4894150"/>
                <a:ext cx="26550" cy="21725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22"/>
              <p:cNvSpPr/>
              <p:nvPr/>
            </p:nvSpPr>
            <p:spPr>
              <a:xfrm>
                <a:off x="5989625" y="4887650"/>
                <a:ext cx="29300" cy="223750"/>
              </a:xfrm>
              <a:custGeom>
                <a:avLst/>
                <a:gdLst/>
                <a:ahLst/>
                <a:cxnLst/>
                <a:rect l="l" t="t" r="r" b="b"/>
                <a:pathLst>
                  <a:path w="1172" h="8950" extrusionOk="0">
                    <a:moveTo>
                      <a:pt x="161" y="0"/>
                    </a:moveTo>
                    <a:cubicBezTo>
                      <a:pt x="72" y="0"/>
                      <a:pt x="0" y="173"/>
                      <a:pt x="0" y="383"/>
                    </a:cubicBezTo>
                    <a:lnTo>
                      <a:pt x="0" y="8855"/>
                    </a:lnTo>
                    <a:cubicBezTo>
                      <a:pt x="0" y="8926"/>
                      <a:pt x="8" y="8950"/>
                      <a:pt x="22" y="8950"/>
                    </a:cubicBezTo>
                    <a:cubicBezTo>
                      <a:pt x="50" y="8950"/>
                      <a:pt x="102" y="8855"/>
                      <a:pt x="161" y="8855"/>
                    </a:cubicBezTo>
                    <a:lnTo>
                      <a:pt x="1012" y="8855"/>
                    </a:lnTo>
                    <a:cubicBezTo>
                      <a:pt x="1071" y="8855"/>
                      <a:pt x="1122" y="8950"/>
                      <a:pt x="1150" y="8950"/>
                    </a:cubicBezTo>
                    <a:cubicBezTo>
                      <a:pt x="1164" y="8950"/>
                      <a:pt x="1172" y="8926"/>
                      <a:pt x="1172" y="8855"/>
                    </a:cubicBezTo>
                    <a:lnTo>
                      <a:pt x="1172" y="383"/>
                    </a:lnTo>
                    <a:cubicBezTo>
                      <a:pt x="1172" y="173"/>
                      <a:pt x="1100" y="0"/>
                      <a:pt x="10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22"/>
              <p:cNvSpPr/>
              <p:nvPr/>
            </p:nvSpPr>
            <p:spPr>
              <a:xfrm>
                <a:off x="6039800" y="5004850"/>
                <a:ext cx="27950" cy="106550"/>
              </a:xfrm>
              <a:custGeom>
                <a:avLst/>
                <a:gdLst/>
                <a:ahLst/>
                <a:cxnLst/>
                <a:rect l="l" t="t" r="r" b="b"/>
                <a:pathLst>
                  <a:path w="1118" h="4262" extrusionOk="0">
                    <a:moveTo>
                      <a:pt x="160" y="0"/>
                    </a:moveTo>
                    <a:cubicBezTo>
                      <a:pt x="72" y="0"/>
                      <a:pt x="1" y="172"/>
                      <a:pt x="1" y="385"/>
                    </a:cubicBezTo>
                    <a:lnTo>
                      <a:pt x="1" y="4167"/>
                    </a:lnTo>
                    <a:cubicBezTo>
                      <a:pt x="1" y="4238"/>
                      <a:pt x="9" y="4262"/>
                      <a:pt x="22" y="4262"/>
                    </a:cubicBezTo>
                    <a:cubicBezTo>
                      <a:pt x="50" y="4262"/>
                      <a:pt x="101" y="4167"/>
                      <a:pt x="160"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22"/>
              <p:cNvSpPr/>
              <p:nvPr/>
            </p:nvSpPr>
            <p:spPr>
              <a:xfrm>
                <a:off x="6090300" y="4861600"/>
                <a:ext cx="25925" cy="249800"/>
              </a:xfrm>
              <a:custGeom>
                <a:avLst/>
                <a:gdLst/>
                <a:ahLst/>
                <a:cxnLst/>
                <a:rect l="l" t="t" r="r" b="b"/>
                <a:pathLst>
                  <a:path w="1037" h="9992" extrusionOk="0">
                    <a:moveTo>
                      <a:pt x="162" y="1"/>
                    </a:moveTo>
                    <a:cubicBezTo>
                      <a:pt x="74" y="1"/>
                      <a:pt x="1" y="173"/>
                      <a:pt x="1" y="384"/>
                    </a:cubicBezTo>
                    <a:lnTo>
                      <a:pt x="1" y="9897"/>
                    </a:lnTo>
                    <a:cubicBezTo>
                      <a:pt x="1" y="9968"/>
                      <a:pt x="9" y="9992"/>
                      <a:pt x="23" y="9992"/>
                    </a:cubicBezTo>
                    <a:cubicBezTo>
                      <a:pt x="51" y="9992"/>
                      <a:pt x="102" y="9897"/>
                      <a:pt x="162" y="9897"/>
                    </a:cubicBezTo>
                    <a:lnTo>
                      <a:pt x="877" y="9897"/>
                    </a:lnTo>
                    <a:cubicBezTo>
                      <a:pt x="936" y="9897"/>
                      <a:pt x="987" y="9992"/>
                      <a:pt x="1015" y="9992"/>
                    </a:cubicBezTo>
                    <a:cubicBezTo>
                      <a:pt x="1029" y="9992"/>
                      <a:pt x="1037" y="9968"/>
                      <a:pt x="1037" y="9897"/>
                    </a:cubicBezTo>
                    <a:lnTo>
                      <a:pt x="1037" y="384"/>
                    </a:lnTo>
                    <a:cubicBezTo>
                      <a:pt x="1037" y="173"/>
                      <a:pt x="965" y="1"/>
                      <a:pt x="8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22"/>
              <p:cNvSpPr/>
              <p:nvPr/>
            </p:nvSpPr>
            <p:spPr>
              <a:xfrm>
                <a:off x="5396250" y="5004850"/>
                <a:ext cx="27950" cy="106550"/>
              </a:xfrm>
              <a:custGeom>
                <a:avLst/>
                <a:gdLst/>
                <a:ahLst/>
                <a:cxnLst/>
                <a:rect l="l" t="t" r="r" b="b"/>
                <a:pathLst>
                  <a:path w="1118" h="4262" extrusionOk="0">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22"/>
              <p:cNvSpPr/>
              <p:nvPr/>
            </p:nvSpPr>
            <p:spPr>
              <a:xfrm>
                <a:off x="5446750" y="4861600"/>
                <a:ext cx="25925" cy="249800"/>
              </a:xfrm>
              <a:custGeom>
                <a:avLst/>
                <a:gdLst/>
                <a:ahLst/>
                <a:cxnLst/>
                <a:rect l="l" t="t" r="r" b="b"/>
                <a:pathLst>
                  <a:path w="1037" h="9992" extrusionOk="0">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4" y="9897"/>
                      <a:pt x="986" y="9992"/>
                      <a:pt x="1014" y="9992"/>
                    </a:cubicBezTo>
                    <a:cubicBezTo>
                      <a:pt x="1029" y="9992"/>
                      <a:pt x="1037" y="9968"/>
                      <a:pt x="1037" y="9897"/>
                    </a:cubicBezTo>
                    <a:lnTo>
                      <a:pt x="1037" y="384"/>
                    </a:lnTo>
                    <a:cubicBezTo>
                      <a:pt x="1037"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22"/>
              <p:cNvSpPr/>
              <p:nvPr/>
            </p:nvSpPr>
            <p:spPr>
              <a:xfrm>
                <a:off x="6186250" y="4792550"/>
                <a:ext cx="32100" cy="318850"/>
              </a:xfrm>
              <a:custGeom>
                <a:avLst/>
                <a:gdLst/>
                <a:ahLst/>
                <a:cxnLst/>
                <a:rect l="l" t="t" r="r" b="b"/>
                <a:pathLst>
                  <a:path w="1284" h="12754" extrusionOk="0">
                    <a:moveTo>
                      <a:pt x="162" y="0"/>
                    </a:moveTo>
                    <a:cubicBezTo>
                      <a:pt x="72" y="0"/>
                      <a:pt x="0" y="171"/>
                      <a:pt x="0" y="383"/>
                    </a:cubicBezTo>
                    <a:lnTo>
                      <a:pt x="0" y="12659"/>
                    </a:lnTo>
                    <a:cubicBezTo>
                      <a:pt x="0" y="12730"/>
                      <a:pt x="8" y="12754"/>
                      <a:pt x="22" y="12754"/>
                    </a:cubicBezTo>
                    <a:cubicBezTo>
                      <a:pt x="50" y="12754"/>
                      <a:pt x="102" y="12659"/>
                      <a:pt x="162" y="12659"/>
                    </a:cubicBezTo>
                    <a:lnTo>
                      <a:pt x="1124" y="12659"/>
                    </a:lnTo>
                    <a:cubicBezTo>
                      <a:pt x="1183" y="12659"/>
                      <a:pt x="1234" y="12754"/>
                      <a:pt x="1262" y="12754"/>
                    </a:cubicBezTo>
                    <a:cubicBezTo>
                      <a:pt x="1276" y="12754"/>
                      <a:pt x="1284" y="12730"/>
                      <a:pt x="1284" y="12659"/>
                    </a:cubicBezTo>
                    <a:lnTo>
                      <a:pt x="1284" y="383"/>
                    </a:lnTo>
                    <a:cubicBezTo>
                      <a:pt x="1284" y="171"/>
                      <a:pt x="1212" y="0"/>
                      <a:pt x="1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22"/>
              <p:cNvSpPr/>
              <p:nvPr/>
            </p:nvSpPr>
            <p:spPr>
              <a:xfrm>
                <a:off x="6239175" y="4934900"/>
                <a:ext cx="25250" cy="176525"/>
              </a:xfrm>
              <a:custGeom>
                <a:avLst/>
                <a:gdLst/>
                <a:ahLst/>
                <a:cxnLst/>
                <a:rect l="l" t="t" r="r" b="b"/>
                <a:pathLst>
                  <a:path w="1010" h="7061" extrusionOk="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22"/>
              <p:cNvSpPr/>
              <p:nvPr/>
            </p:nvSpPr>
            <p:spPr>
              <a:xfrm>
                <a:off x="6289725" y="4990225"/>
                <a:ext cx="23175" cy="121175"/>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5" y="4752"/>
                    </a:lnTo>
                    <a:cubicBezTo>
                      <a:pt x="825" y="4752"/>
                      <a:pt x="877" y="4847"/>
                      <a:pt x="905" y="4847"/>
                    </a:cubicBezTo>
                    <a:cubicBezTo>
                      <a:pt x="919" y="4847"/>
                      <a:pt x="927" y="4823"/>
                      <a:pt x="927" y="4752"/>
                    </a:cubicBezTo>
                    <a:lnTo>
                      <a:pt x="927" y="383"/>
                    </a:lnTo>
                    <a:cubicBezTo>
                      <a:pt x="927" y="171"/>
                      <a:pt x="855" y="0"/>
                      <a:pt x="7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22"/>
              <p:cNvSpPr/>
              <p:nvPr/>
            </p:nvSpPr>
            <p:spPr>
              <a:xfrm>
                <a:off x="6338175" y="4849100"/>
                <a:ext cx="25250" cy="262300"/>
              </a:xfrm>
              <a:custGeom>
                <a:avLst/>
                <a:gdLst/>
                <a:ahLst/>
                <a:cxnLst/>
                <a:rect l="l" t="t" r="r" b="b"/>
                <a:pathLst>
                  <a:path w="1010" h="10492" extrusionOk="0">
                    <a:moveTo>
                      <a:pt x="162" y="0"/>
                    </a:moveTo>
                    <a:cubicBezTo>
                      <a:pt x="72" y="0"/>
                      <a:pt x="1" y="171"/>
                      <a:pt x="1" y="384"/>
                    </a:cubicBezTo>
                    <a:lnTo>
                      <a:pt x="1" y="10397"/>
                    </a:lnTo>
                    <a:cubicBezTo>
                      <a:pt x="1" y="10468"/>
                      <a:pt x="9" y="10492"/>
                      <a:pt x="23" y="10492"/>
                    </a:cubicBezTo>
                    <a:cubicBezTo>
                      <a:pt x="50" y="10492"/>
                      <a:pt x="102" y="10397"/>
                      <a:pt x="162" y="10397"/>
                    </a:cubicBezTo>
                    <a:lnTo>
                      <a:pt x="850" y="10397"/>
                    </a:lnTo>
                    <a:cubicBezTo>
                      <a:pt x="908" y="10397"/>
                      <a:pt x="960" y="10492"/>
                      <a:pt x="987" y="10492"/>
                    </a:cubicBezTo>
                    <a:cubicBezTo>
                      <a:pt x="1001" y="10492"/>
                      <a:pt x="1009" y="10468"/>
                      <a:pt x="1009" y="1039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22"/>
              <p:cNvSpPr/>
              <p:nvPr/>
            </p:nvSpPr>
            <p:spPr>
              <a:xfrm>
                <a:off x="6387675" y="4951125"/>
                <a:ext cx="25250" cy="160275"/>
              </a:xfrm>
              <a:custGeom>
                <a:avLst/>
                <a:gdLst/>
                <a:ahLst/>
                <a:cxnLst/>
                <a:rect l="l" t="t" r="r" b="b"/>
                <a:pathLst>
                  <a:path w="1010" h="6411" extrusionOk="0">
                    <a:moveTo>
                      <a:pt x="162" y="0"/>
                    </a:moveTo>
                    <a:cubicBezTo>
                      <a:pt x="74" y="0"/>
                      <a:pt x="1" y="173"/>
                      <a:pt x="1" y="384"/>
                    </a:cubicBezTo>
                    <a:lnTo>
                      <a:pt x="1" y="6316"/>
                    </a:lnTo>
                    <a:cubicBezTo>
                      <a:pt x="1" y="6387"/>
                      <a:pt x="9" y="6411"/>
                      <a:pt x="23" y="6411"/>
                    </a:cubicBezTo>
                    <a:cubicBezTo>
                      <a:pt x="51" y="6411"/>
                      <a:pt x="103" y="6316"/>
                      <a:pt x="162" y="6316"/>
                    </a:cubicBezTo>
                    <a:lnTo>
                      <a:pt x="850" y="6316"/>
                    </a:lnTo>
                    <a:cubicBezTo>
                      <a:pt x="908" y="6316"/>
                      <a:pt x="960" y="6411"/>
                      <a:pt x="987" y="6411"/>
                    </a:cubicBezTo>
                    <a:cubicBezTo>
                      <a:pt x="1001" y="6411"/>
                      <a:pt x="1009" y="6387"/>
                      <a:pt x="1009" y="6316"/>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22"/>
              <p:cNvSpPr/>
              <p:nvPr/>
            </p:nvSpPr>
            <p:spPr>
              <a:xfrm>
                <a:off x="6437175" y="4972300"/>
                <a:ext cx="25250" cy="139100"/>
              </a:xfrm>
              <a:custGeom>
                <a:avLst/>
                <a:gdLst/>
                <a:ahLst/>
                <a:cxnLst/>
                <a:rect l="l" t="t" r="r" b="b"/>
                <a:pathLst>
                  <a:path w="1010" h="5564" extrusionOk="0">
                    <a:moveTo>
                      <a:pt x="162" y="0"/>
                    </a:moveTo>
                    <a:cubicBezTo>
                      <a:pt x="74"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22"/>
              <p:cNvSpPr/>
              <p:nvPr/>
            </p:nvSpPr>
            <p:spPr>
              <a:xfrm>
                <a:off x="6139850" y="4861600"/>
                <a:ext cx="25875" cy="249800"/>
              </a:xfrm>
              <a:custGeom>
                <a:avLst/>
                <a:gdLst/>
                <a:ahLst/>
                <a:cxnLst/>
                <a:rect l="l" t="t" r="r" b="b"/>
                <a:pathLst>
                  <a:path w="1035" h="9992" extrusionOk="0">
                    <a:moveTo>
                      <a:pt x="160" y="1"/>
                    </a:moveTo>
                    <a:cubicBezTo>
                      <a:pt x="72" y="1"/>
                      <a:pt x="1" y="173"/>
                      <a:pt x="1" y="384"/>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4"/>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22"/>
              <p:cNvSpPr/>
              <p:nvPr/>
            </p:nvSpPr>
            <p:spPr>
              <a:xfrm>
                <a:off x="6833225" y="4934900"/>
                <a:ext cx="25250" cy="176525"/>
              </a:xfrm>
              <a:custGeom>
                <a:avLst/>
                <a:gdLst/>
                <a:ahLst/>
                <a:cxnLst/>
                <a:rect l="l" t="t" r="r" b="b"/>
                <a:pathLst>
                  <a:path w="1010" h="7061" extrusionOk="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22"/>
              <p:cNvSpPr/>
              <p:nvPr/>
            </p:nvSpPr>
            <p:spPr>
              <a:xfrm>
                <a:off x="6883775" y="4990225"/>
                <a:ext cx="23175" cy="121175"/>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22"/>
              <p:cNvSpPr/>
              <p:nvPr/>
            </p:nvSpPr>
            <p:spPr>
              <a:xfrm>
                <a:off x="693227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22"/>
              <p:cNvSpPr/>
              <p:nvPr/>
            </p:nvSpPr>
            <p:spPr>
              <a:xfrm>
                <a:off x="6981775" y="4951175"/>
                <a:ext cx="25225" cy="160225"/>
              </a:xfrm>
              <a:custGeom>
                <a:avLst/>
                <a:gdLst/>
                <a:ahLst/>
                <a:cxnLst/>
                <a:rect l="l" t="t" r="r" b="b"/>
                <a:pathLst>
                  <a:path w="1009" h="6409" extrusionOk="0">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22"/>
              <p:cNvSpPr/>
              <p:nvPr/>
            </p:nvSpPr>
            <p:spPr>
              <a:xfrm>
                <a:off x="7031275" y="4972300"/>
                <a:ext cx="25250" cy="139100"/>
              </a:xfrm>
              <a:custGeom>
                <a:avLst/>
                <a:gdLst/>
                <a:ahLst/>
                <a:cxnLst/>
                <a:rect l="l" t="t" r="r" b="b"/>
                <a:pathLst>
                  <a:path w="1010" h="5564" extrusionOk="0">
                    <a:moveTo>
                      <a:pt x="160" y="0"/>
                    </a:moveTo>
                    <a:cubicBezTo>
                      <a:pt x="72" y="0"/>
                      <a:pt x="1" y="173"/>
                      <a:pt x="1" y="384"/>
                    </a:cubicBezTo>
                    <a:lnTo>
                      <a:pt x="1" y="5469"/>
                    </a:lnTo>
                    <a:cubicBezTo>
                      <a:pt x="1" y="5540"/>
                      <a:pt x="9" y="5564"/>
                      <a:pt x="22" y="5564"/>
                    </a:cubicBezTo>
                    <a:cubicBezTo>
                      <a:pt x="50" y="5564"/>
                      <a:pt x="102" y="5469"/>
                      <a:pt x="160" y="5469"/>
                    </a:cubicBezTo>
                    <a:lnTo>
                      <a:pt x="848" y="5469"/>
                    </a:lnTo>
                    <a:cubicBezTo>
                      <a:pt x="908" y="5469"/>
                      <a:pt x="959" y="5564"/>
                      <a:pt x="987" y="5564"/>
                    </a:cubicBezTo>
                    <a:cubicBezTo>
                      <a:pt x="1001" y="5564"/>
                      <a:pt x="1009" y="5540"/>
                      <a:pt x="1009" y="5469"/>
                    </a:cubicBezTo>
                    <a:lnTo>
                      <a:pt x="1009" y="384"/>
                    </a:lnTo>
                    <a:cubicBezTo>
                      <a:pt x="1009" y="173"/>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22"/>
              <p:cNvSpPr/>
              <p:nvPr/>
            </p:nvSpPr>
            <p:spPr>
              <a:xfrm>
                <a:off x="7080450" y="4880300"/>
                <a:ext cx="25925" cy="231100"/>
              </a:xfrm>
              <a:custGeom>
                <a:avLst/>
                <a:gdLst/>
                <a:ahLst/>
                <a:cxnLst/>
                <a:rect l="l" t="t" r="r" b="b"/>
                <a:pathLst>
                  <a:path w="1037" h="9244" extrusionOk="0">
                    <a:moveTo>
                      <a:pt x="162" y="1"/>
                    </a:moveTo>
                    <a:cubicBezTo>
                      <a:pt x="72" y="1"/>
                      <a:pt x="1" y="173"/>
                      <a:pt x="1" y="386"/>
                    </a:cubicBezTo>
                    <a:lnTo>
                      <a:pt x="1" y="9149"/>
                    </a:lnTo>
                    <a:cubicBezTo>
                      <a:pt x="1" y="9220"/>
                      <a:pt x="9" y="9244"/>
                      <a:pt x="23" y="9244"/>
                    </a:cubicBezTo>
                    <a:cubicBezTo>
                      <a:pt x="51" y="9244"/>
                      <a:pt x="102" y="9149"/>
                      <a:pt x="162" y="9149"/>
                    </a:cubicBezTo>
                    <a:lnTo>
                      <a:pt x="875" y="9149"/>
                    </a:lnTo>
                    <a:cubicBezTo>
                      <a:pt x="935" y="9149"/>
                      <a:pt x="987" y="9244"/>
                      <a:pt x="1015" y="9244"/>
                    </a:cubicBezTo>
                    <a:cubicBezTo>
                      <a:pt x="1029" y="9244"/>
                      <a:pt x="1037" y="9220"/>
                      <a:pt x="1037" y="9149"/>
                    </a:cubicBezTo>
                    <a:lnTo>
                      <a:pt x="1037" y="386"/>
                    </a:lnTo>
                    <a:cubicBezTo>
                      <a:pt x="1037"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22"/>
              <p:cNvSpPr/>
              <p:nvPr/>
            </p:nvSpPr>
            <p:spPr>
              <a:xfrm>
                <a:off x="7128950" y="4850325"/>
                <a:ext cx="27950" cy="261075"/>
              </a:xfrm>
              <a:custGeom>
                <a:avLst/>
                <a:gdLst/>
                <a:ahLst/>
                <a:cxnLst/>
                <a:rect l="l" t="t" r="r" b="b"/>
                <a:pathLst>
                  <a:path w="1118" h="10443" extrusionOk="0">
                    <a:moveTo>
                      <a:pt x="160" y="1"/>
                    </a:moveTo>
                    <a:cubicBezTo>
                      <a:pt x="72" y="1"/>
                      <a:pt x="1" y="173"/>
                      <a:pt x="1" y="384"/>
                    </a:cubicBezTo>
                    <a:lnTo>
                      <a:pt x="1" y="10348"/>
                    </a:lnTo>
                    <a:cubicBezTo>
                      <a:pt x="1" y="10419"/>
                      <a:pt x="9"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22"/>
              <p:cNvSpPr/>
              <p:nvPr/>
            </p:nvSpPr>
            <p:spPr>
              <a:xfrm>
                <a:off x="7177775" y="4666275"/>
                <a:ext cx="29300" cy="445125"/>
              </a:xfrm>
              <a:custGeom>
                <a:avLst/>
                <a:gdLst/>
                <a:ahLst/>
                <a:cxnLst/>
                <a:rect l="l" t="t" r="r" b="b"/>
                <a:pathLst>
                  <a:path w="1172" h="17805" extrusionOk="0">
                    <a:moveTo>
                      <a:pt x="160" y="0"/>
                    </a:moveTo>
                    <a:cubicBezTo>
                      <a:pt x="72" y="0"/>
                      <a:pt x="0" y="173"/>
                      <a:pt x="0" y="385"/>
                    </a:cubicBezTo>
                    <a:lnTo>
                      <a:pt x="0" y="17710"/>
                    </a:lnTo>
                    <a:cubicBezTo>
                      <a:pt x="0" y="17781"/>
                      <a:pt x="8" y="17805"/>
                      <a:pt x="22" y="17805"/>
                    </a:cubicBezTo>
                    <a:cubicBezTo>
                      <a:pt x="50" y="17805"/>
                      <a:pt x="101" y="17710"/>
                      <a:pt x="160"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22"/>
              <p:cNvSpPr/>
              <p:nvPr/>
            </p:nvSpPr>
            <p:spPr>
              <a:xfrm>
                <a:off x="7228650" y="4894150"/>
                <a:ext cx="26550" cy="21725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62" name="Google Shape;1162;p22"/>
            <p:cNvSpPr/>
            <p:nvPr/>
          </p:nvSpPr>
          <p:spPr>
            <a:xfrm>
              <a:off x="-8775" y="4246350"/>
              <a:ext cx="9198600" cy="623175"/>
            </a:xfrm>
            <a:custGeom>
              <a:avLst/>
              <a:gdLst/>
              <a:ahLst/>
              <a:cxnLst/>
              <a:rect l="l" t="t" r="r" b="b"/>
              <a:pathLst>
                <a:path w="367944" h="24927" extrusionOk="0">
                  <a:moveTo>
                    <a:pt x="0" y="19661"/>
                  </a:moveTo>
                  <a:lnTo>
                    <a:pt x="30194" y="24927"/>
                  </a:lnTo>
                  <a:lnTo>
                    <a:pt x="76538" y="8426"/>
                  </a:lnTo>
                  <a:lnTo>
                    <a:pt x="108136" y="24927"/>
                  </a:lnTo>
                  <a:lnTo>
                    <a:pt x="167822" y="2458"/>
                  </a:lnTo>
                  <a:lnTo>
                    <a:pt x="207495" y="24927"/>
                  </a:lnTo>
                  <a:lnTo>
                    <a:pt x="225401" y="13693"/>
                  </a:lnTo>
                  <a:lnTo>
                    <a:pt x="242956" y="23874"/>
                  </a:lnTo>
                  <a:lnTo>
                    <a:pt x="293513" y="0"/>
                  </a:lnTo>
                  <a:lnTo>
                    <a:pt x="346879" y="24927"/>
                  </a:lnTo>
                  <a:lnTo>
                    <a:pt x="367944" y="16852"/>
                  </a:lnTo>
                </a:path>
              </a:pathLst>
            </a:custGeom>
            <a:noFill/>
            <a:ln w="28575" cap="flat" cmpd="sng">
              <a:solidFill>
                <a:schemeClr val="dk2"/>
              </a:solidFill>
              <a:prstDash val="solid"/>
              <a:round/>
              <a:headEnd type="none" w="med" len="med"/>
              <a:tailEnd type="none" w="med" len="med"/>
            </a:ln>
          </p:spPr>
        </p:sp>
        <p:grpSp>
          <p:nvGrpSpPr>
            <p:cNvPr id="1163" name="Google Shape;1163;p22"/>
            <p:cNvGrpSpPr/>
            <p:nvPr/>
          </p:nvGrpSpPr>
          <p:grpSpPr>
            <a:xfrm>
              <a:off x="-1" y="4935256"/>
              <a:ext cx="9144134" cy="129765"/>
              <a:chOff x="237925" y="603400"/>
              <a:chExt cx="3162200" cy="44875"/>
            </a:xfrm>
          </p:grpSpPr>
          <p:sp>
            <p:nvSpPr>
              <p:cNvPr id="1164" name="Google Shape;1164;p22"/>
              <p:cNvSpPr/>
              <p:nvPr/>
            </p:nvSpPr>
            <p:spPr>
              <a:xfrm>
                <a:off x="238125" y="603400"/>
                <a:ext cx="3162000" cy="7850"/>
              </a:xfrm>
              <a:custGeom>
                <a:avLst/>
                <a:gdLst/>
                <a:ahLst/>
                <a:cxnLst/>
                <a:rect l="l" t="t" r="r" b="b"/>
                <a:pathLst>
                  <a:path w="126480" h="314" extrusionOk="0">
                    <a:moveTo>
                      <a:pt x="0" y="0"/>
                    </a:moveTo>
                    <a:lnTo>
                      <a:pt x="0" y="314"/>
                    </a:lnTo>
                    <a:lnTo>
                      <a:pt x="126479" y="314"/>
                    </a:lnTo>
                    <a:lnTo>
                      <a:pt x="12647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22"/>
              <p:cNvSpPr/>
              <p:nvPr/>
            </p:nvSpPr>
            <p:spPr>
              <a:xfrm>
                <a:off x="237925" y="636525"/>
                <a:ext cx="3147200" cy="11750"/>
              </a:xfrm>
              <a:custGeom>
                <a:avLst/>
                <a:gdLst/>
                <a:ahLst/>
                <a:cxnLst/>
                <a:rect l="l" t="t" r="r" b="b"/>
                <a:pathLst>
                  <a:path w="125888" h="470" extrusionOk="0">
                    <a:moveTo>
                      <a:pt x="1" y="1"/>
                    </a:moveTo>
                    <a:lnTo>
                      <a:pt x="1" y="470"/>
                    </a:lnTo>
                    <a:lnTo>
                      <a:pt x="157" y="470"/>
                    </a:lnTo>
                    <a:lnTo>
                      <a:pt x="157" y="1"/>
                    </a:lnTo>
                    <a:close/>
                    <a:moveTo>
                      <a:pt x="947" y="1"/>
                    </a:moveTo>
                    <a:lnTo>
                      <a:pt x="947" y="470"/>
                    </a:lnTo>
                    <a:lnTo>
                      <a:pt x="1095" y="470"/>
                    </a:lnTo>
                    <a:lnTo>
                      <a:pt x="1103" y="1"/>
                    </a:lnTo>
                    <a:close/>
                    <a:moveTo>
                      <a:pt x="1876" y="1"/>
                    </a:moveTo>
                    <a:lnTo>
                      <a:pt x="1876" y="470"/>
                    </a:lnTo>
                    <a:lnTo>
                      <a:pt x="2032" y="470"/>
                    </a:lnTo>
                    <a:lnTo>
                      <a:pt x="2032" y="1"/>
                    </a:lnTo>
                    <a:close/>
                    <a:moveTo>
                      <a:pt x="2815" y="1"/>
                    </a:moveTo>
                    <a:lnTo>
                      <a:pt x="2815" y="470"/>
                    </a:lnTo>
                    <a:lnTo>
                      <a:pt x="2971" y="470"/>
                    </a:lnTo>
                    <a:lnTo>
                      <a:pt x="2971" y="1"/>
                    </a:lnTo>
                    <a:close/>
                    <a:moveTo>
                      <a:pt x="3754" y="1"/>
                    </a:moveTo>
                    <a:lnTo>
                      <a:pt x="3754" y="470"/>
                    </a:lnTo>
                    <a:lnTo>
                      <a:pt x="3909" y="470"/>
                    </a:lnTo>
                    <a:lnTo>
                      <a:pt x="3909" y="1"/>
                    </a:lnTo>
                    <a:close/>
                    <a:moveTo>
                      <a:pt x="4692" y="1"/>
                    </a:moveTo>
                    <a:lnTo>
                      <a:pt x="4692" y="470"/>
                    </a:lnTo>
                    <a:lnTo>
                      <a:pt x="4848" y="470"/>
                    </a:lnTo>
                    <a:lnTo>
                      <a:pt x="4848" y="1"/>
                    </a:lnTo>
                    <a:close/>
                    <a:moveTo>
                      <a:pt x="5631" y="1"/>
                    </a:moveTo>
                    <a:lnTo>
                      <a:pt x="5631" y="470"/>
                    </a:lnTo>
                    <a:lnTo>
                      <a:pt x="5787" y="470"/>
                    </a:lnTo>
                    <a:lnTo>
                      <a:pt x="5787" y="1"/>
                    </a:lnTo>
                    <a:close/>
                    <a:moveTo>
                      <a:pt x="6570" y="1"/>
                    </a:moveTo>
                    <a:lnTo>
                      <a:pt x="6570" y="470"/>
                    </a:lnTo>
                    <a:lnTo>
                      <a:pt x="6725" y="470"/>
                    </a:lnTo>
                    <a:lnTo>
                      <a:pt x="6725" y="1"/>
                    </a:lnTo>
                    <a:close/>
                    <a:moveTo>
                      <a:pt x="7506" y="1"/>
                    </a:moveTo>
                    <a:lnTo>
                      <a:pt x="7506" y="470"/>
                    </a:lnTo>
                    <a:lnTo>
                      <a:pt x="7664" y="470"/>
                    </a:lnTo>
                    <a:lnTo>
                      <a:pt x="7664" y="1"/>
                    </a:lnTo>
                    <a:close/>
                    <a:moveTo>
                      <a:pt x="8445" y="1"/>
                    </a:moveTo>
                    <a:lnTo>
                      <a:pt x="8445" y="470"/>
                    </a:lnTo>
                    <a:lnTo>
                      <a:pt x="8601" y="470"/>
                    </a:lnTo>
                    <a:lnTo>
                      <a:pt x="8601" y="1"/>
                    </a:lnTo>
                    <a:close/>
                    <a:moveTo>
                      <a:pt x="9384" y="1"/>
                    </a:moveTo>
                    <a:lnTo>
                      <a:pt x="9384" y="470"/>
                    </a:lnTo>
                    <a:lnTo>
                      <a:pt x="9540" y="470"/>
                    </a:lnTo>
                    <a:lnTo>
                      <a:pt x="9540" y="1"/>
                    </a:lnTo>
                    <a:close/>
                    <a:moveTo>
                      <a:pt x="10328" y="1"/>
                    </a:moveTo>
                    <a:lnTo>
                      <a:pt x="10328" y="470"/>
                    </a:lnTo>
                    <a:lnTo>
                      <a:pt x="10478" y="470"/>
                    </a:lnTo>
                    <a:lnTo>
                      <a:pt x="10486" y="1"/>
                    </a:lnTo>
                    <a:close/>
                    <a:moveTo>
                      <a:pt x="11259" y="1"/>
                    </a:moveTo>
                    <a:lnTo>
                      <a:pt x="11259" y="470"/>
                    </a:lnTo>
                    <a:lnTo>
                      <a:pt x="11417" y="470"/>
                    </a:lnTo>
                    <a:lnTo>
                      <a:pt x="11417" y="1"/>
                    </a:lnTo>
                    <a:close/>
                    <a:moveTo>
                      <a:pt x="12198" y="1"/>
                    </a:moveTo>
                    <a:lnTo>
                      <a:pt x="12198" y="470"/>
                    </a:lnTo>
                    <a:lnTo>
                      <a:pt x="12354" y="470"/>
                    </a:lnTo>
                    <a:lnTo>
                      <a:pt x="12354" y="1"/>
                    </a:lnTo>
                    <a:close/>
                    <a:moveTo>
                      <a:pt x="13137" y="1"/>
                    </a:moveTo>
                    <a:lnTo>
                      <a:pt x="13137" y="470"/>
                    </a:lnTo>
                    <a:lnTo>
                      <a:pt x="13292" y="470"/>
                    </a:lnTo>
                    <a:lnTo>
                      <a:pt x="13298" y="1"/>
                    </a:lnTo>
                    <a:close/>
                    <a:moveTo>
                      <a:pt x="14075" y="1"/>
                    </a:moveTo>
                    <a:lnTo>
                      <a:pt x="14075" y="470"/>
                    </a:lnTo>
                    <a:lnTo>
                      <a:pt x="14231" y="470"/>
                    </a:lnTo>
                    <a:lnTo>
                      <a:pt x="14238" y="1"/>
                    </a:lnTo>
                    <a:close/>
                    <a:moveTo>
                      <a:pt x="15012" y="1"/>
                    </a:moveTo>
                    <a:lnTo>
                      <a:pt x="15012" y="470"/>
                    </a:lnTo>
                    <a:lnTo>
                      <a:pt x="15170" y="470"/>
                    </a:lnTo>
                    <a:lnTo>
                      <a:pt x="15170" y="1"/>
                    </a:lnTo>
                    <a:close/>
                    <a:moveTo>
                      <a:pt x="15956" y="1"/>
                    </a:moveTo>
                    <a:lnTo>
                      <a:pt x="15956" y="470"/>
                    </a:lnTo>
                    <a:lnTo>
                      <a:pt x="16107" y="470"/>
                    </a:lnTo>
                    <a:lnTo>
                      <a:pt x="16114" y="1"/>
                    </a:lnTo>
                    <a:close/>
                    <a:moveTo>
                      <a:pt x="16897" y="1"/>
                    </a:moveTo>
                    <a:lnTo>
                      <a:pt x="16897" y="470"/>
                    </a:lnTo>
                    <a:lnTo>
                      <a:pt x="17045" y="470"/>
                    </a:lnTo>
                    <a:lnTo>
                      <a:pt x="17053" y="1"/>
                    </a:lnTo>
                    <a:close/>
                    <a:moveTo>
                      <a:pt x="17828" y="1"/>
                    </a:moveTo>
                    <a:lnTo>
                      <a:pt x="17828" y="470"/>
                    </a:lnTo>
                    <a:lnTo>
                      <a:pt x="17986" y="470"/>
                    </a:lnTo>
                    <a:lnTo>
                      <a:pt x="17986" y="1"/>
                    </a:lnTo>
                    <a:close/>
                    <a:moveTo>
                      <a:pt x="18767" y="1"/>
                    </a:moveTo>
                    <a:lnTo>
                      <a:pt x="18767" y="470"/>
                    </a:lnTo>
                    <a:lnTo>
                      <a:pt x="18923" y="470"/>
                    </a:lnTo>
                    <a:lnTo>
                      <a:pt x="18923" y="1"/>
                    </a:lnTo>
                    <a:close/>
                    <a:moveTo>
                      <a:pt x="19706" y="1"/>
                    </a:moveTo>
                    <a:lnTo>
                      <a:pt x="19706" y="470"/>
                    </a:lnTo>
                    <a:lnTo>
                      <a:pt x="19861" y="470"/>
                    </a:lnTo>
                    <a:lnTo>
                      <a:pt x="19861" y="1"/>
                    </a:lnTo>
                    <a:close/>
                    <a:moveTo>
                      <a:pt x="20644" y="1"/>
                    </a:moveTo>
                    <a:lnTo>
                      <a:pt x="20644" y="470"/>
                    </a:lnTo>
                    <a:lnTo>
                      <a:pt x="20800" y="470"/>
                    </a:lnTo>
                    <a:lnTo>
                      <a:pt x="20800" y="1"/>
                    </a:lnTo>
                    <a:close/>
                    <a:moveTo>
                      <a:pt x="21581" y="1"/>
                    </a:moveTo>
                    <a:lnTo>
                      <a:pt x="21581" y="470"/>
                    </a:lnTo>
                    <a:lnTo>
                      <a:pt x="21739" y="470"/>
                    </a:lnTo>
                    <a:lnTo>
                      <a:pt x="21739" y="1"/>
                    </a:lnTo>
                    <a:close/>
                    <a:moveTo>
                      <a:pt x="22520" y="1"/>
                    </a:moveTo>
                    <a:lnTo>
                      <a:pt x="22520" y="470"/>
                    </a:lnTo>
                    <a:lnTo>
                      <a:pt x="22676" y="470"/>
                    </a:lnTo>
                    <a:lnTo>
                      <a:pt x="22676" y="1"/>
                    </a:lnTo>
                    <a:close/>
                    <a:moveTo>
                      <a:pt x="23458" y="1"/>
                    </a:moveTo>
                    <a:lnTo>
                      <a:pt x="23458" y="470"/>
                    </a:lnTo>
                    <a:lnTo>
                      <a:pt x="23614" y="470"/>
                    </a:lnTo>
                    <a:lnTo>
                      <a:pt x="23614" y="1"/>
                    </a:lnTo>
                    <a:close/>
                    <a:moveTo>
                      <a:pt x="24397" y="1"/>
                    </a:moveTo>
                    <a:lnTo>
                      <a:pt x="24397" y="470"/>
                    </a:lnTo>
                    <a:lnTo>
                      <a:pt x="24553" y="470"/>
                    </a:lnTo>
                    <a:lnTo>
                      <a:pt x="24553" y="1"/>
                    </a:lnTo>
                    <a:close/>
                    <a:moveTo>
                      <a:pt x="25334" y="1"/>
                    </a:moveTo>
                    <a:lnTo>
                      <a:pt x="25334" y="470"/>
                    </a:lnTo>
                    <a:lnTo>
                      <a:pt x="25492" y="470"/>
                    </a:lnTo>
                    <a:lnTo>
                      <a:pt x="25492" y="1"/>
                    </a:lnTo>
                    <a:close/>
                    <a:moveTo>
                      <a:pt x="26273" y="1"/>
                    </a:moveTo>
                    <a:lnTo>
                      <a:pt x="26273" y="470"/>
                    </a:lnTo>
                    <a:lnTo>
                      <a:pt x="26428" y="470"/>
                    </a:lnTo>
                    <a:lnTo>
                      <a:pt x="26428" y="1"/>
                    </a:lnTo>
                    <a:close/>
                    <a:moveTo>
                      <a:pt x="27211" y="1"/>
                    </a:moveTo>
                    <a:lnTo>
                      <a:pt x="27211" y="470"/>
                    </a:lnTo>
                    <a:lnTo>
                      <a:pt x="27367" y="470"/>
                    </a:lnTo>
                    <a:lnTo>
                      <a:pt x="27367" y="1"/>
                    </a:lnTo>
                    <a:close/>
                    <a:moveTo>
                      <a:pt x="28150" y="1"/>
                    </a:moveTo>
                    <a:lnTo>
                      <a:pt x="28150" y="470"/>
                    </a:lnTo>
                    <a:lnTo>
                      <a:pt x="28306" y="470"/>
                    </a:lnTo>
                    <a:lnTo>
                      <a:pt x="28306" y="1"/>
                    </a:lnTo>
                    <a:close/>
                    <a:moveTo>
                      <a:pt x="29087" y="1"/>
                    </a:moveTo>
                    <a:lnTo>
                      <a:pt x="29087" y="470"/>
                    </a:lnTo>
                    <a:lnTo>
                      <a:pt x="29244" y="470"/>
                    </a:lnTo>
                    <a:lnTo>
                      <a:pt x="29248" y="1"/>
                    </a:lnTo>
                    <a:close/>
                    <a:moveTo>
                      <a:pt x="30027" y="1"/>
                    </a:moveTo>
                    <a:lnTo>
                      <a:pt x="30027" y="470"/>
                    </a:lnTo>
                    <a:lnTo>
                      <a:pt x="30183" y="470"/>
                    </a:lnTo>
                    <a:lnTo>
                      <a:pt x="30189" y="1"/>
                    </a:lnTo>
                    <a:close/>
                    <a:moveTo>
                      <a:pt x="30966" y="1"/>
                    </a:moveTo>
                    <a:lnTo>
                      <a:pt x="30966" y="470"/>
                    </a:lnTo>
                    <a:lnTo>
                      <a:pt x="31122" y="470"/>
                    </a:lnTo>
                    <a:lnTo>
                      <a:pt x="31122" y="1"/>
                    </a:lnTo>
                    <a:close/>
                    <a:moveTo>
                      <a:pt x="31907" y="1"/>
                    </a:moveTo>
                    <a:lnTo>
                      <a:pt x="31907" y="470"/>
                    </a:lnTo>
                    <a:lnTo>
                      <a:pt x="32061" y="470"/>
                    </a:lnTo>
                    <a:lnTo>
                      <a:pt x="32064" y="1"/>
                    </a:lnTo>
                    <a:close/>
                    <a:moveTo>
                      <a:pt x="32847" y="1"/>
                    </a:moveTo>
                    <a:lnTo>
                      <a:pt x="32847" y="470"/>
                    </a:lnTo>
                    <a:lnTo>
                      <a:pt x="32997" y="470"/>
                    </a:lnTo>
                    <a:lnTo>
                      <a:pt x="33003" y="1"/>
                    </a:lnTo>
                    <a:close/>
                    <a:moveTo>
                      <a:pt x="33780" y="1"/>
                    </a:moveTo>
                    <a:lnTo>
                      <a:pt x="33780" y="470"/>
                    </a:lnTo>
                    <a:lnTo>
                      <a:pt x="33936" y="470"/>
                    </a:lnTo>
                    <a:lnTo>
                      <a:pt x="33936" y="1"/>
                    </a:lnTo>
                    <a:close/>
                    <a:moveTo>
                      <a:pt x="34719" y="1"/>
                    </a:moveTo>
                    <a:lnTo>
                      <a:pt x="34719" y="470"/>
                    </a:lnTo>
                    <a:lnTo>
                      <a:pt x="34875" y="470"/>
                    </a:lnTo>
                    <a:lnTo>
                      <a:pt x="34875" y="1"/>
                    </a:lnTo>
                    <a:close/>
                    <a:moveTo>
                      <a:pt x="35656" y="1"/>
                    </a:moveTo>
                    <a:lnTo>
                      <a:pt x="35656" y="470"/>
                    </a:lnTo>
                    <a:lnTo>
                      <a:pt x="35813" y="470"/>
                    </a:lnTo>
                    <a:lnTo>
                      <a:pt x="35813" y="1"/>
                    </a:lnTo>
                    <a:close/>
                    <a:moveTo>
                      <a:pt x="36594" y="1"/>
                    </a:moveTo>
                    <a:lnTo>
                      <a:pt x="36594" y="470"/>
                    </a:lnTo>
                    <a:lnTo>
                      <a:pt x="36750" y="470"/>
                    </a:lnTo>
                    <a:lnTo>
                      <a:pt x="36750" y="1"/>
                    </a:lnTo>
                    <a:close/>
                    <a:moveTo>
                      <a:pt x="37533" y="1"/>
                    </a:moveTo>
                    <a:lnTo>
                      <a:pt x="37533" y="470"/>
                    </a:lnTo>
                    <a:lnTo>
                      <a:pt x="37689" y="470"/>
                    </a:lnTo>
                    <a:lnTo>
                      <a:pt x="37689" y="1"/>
                    </a:lnTo>
                    <a:close/>
                    <a:moveTo>
                      <a:pt x="38472" y="1"/>
                    </a:moveTo>
                    <a:lnTo>
                      <a:pt x="38472" y="470"/>
                    </a:lnTo>
                    <a:lnTo>
                      <a:pt x="38628" y="470"/>
                    </a:lnTo>
                    <a:lnTo>
                      <a:pt x="38628" y="1"/>
                    </a:lnTo>
                    <a:close/>
                    <a:moveTo>
                      <a:pt x="39409" y="1"/>
                    </a:moveTo>
                    <a:lnTo>
                      <a:pt x="39409" y="470"/>
                    </a:lnTo>
                    <a:lnTo>
                      <a:pt x="39566" y="470"/>
                    </a:lnTo>
                    <a:lnTo>
                      <a:pt x="39566" y="1"/>
                    </a:lnTo>
                    <a:close/>
                    <a:moveTo>
                      <a:pt x="40347" y="1"/>
                    </a:moveTo>
                    <a:lnTo>
                      <a:pt x="40347" y="470"/>
                    </a:lnTo>
                    <a:lnTo>
                      <a:pt x="40503" y="470"/>
                    </a:lnTo>
                    <a:lnTo>
                      <a:pt x="40503" y="1"/>
                    </a:lnTo>
                    <a:close/>
                    <a:moveTo>
                      <a:pt x="41286" y="1"/>
                    </a:moveTo>
                    <a:lnTo>
                      <a:pt x="41286" y="470"/>
                    </a:lnTo>
                    <a:lnTo>
                      <a:pt x="41442" y="470"/>
                    </a:lnTo>
                    <a:lnTo>
                      <a:pt x="41442" y="1"/>
                    </a:lnTo>
                    <a:close/>
                    <a:moveTo>
                      <a:pt x="42225" y="1"/>
                    </a:moveTo>
                    <a:lnTo>
                      <a:pt x="42225" y="470"/>
                    </a:lnTo>
                    <a:lnTo>
                      <a:pt x="42380" y="470"/>
                    </a:lnTo>
                    <a:lnTo>
                      <a:pt x="42380" y="1"/>
                    </a:lnTo>
                    <a:close/>
                    <a:moveTo>
                      <a:pt x="43163" y="1"/>
                    </a:moveTo>
                    <a:lnTo>
                      <a:pt x="43163" y="470"/>
                    </a:lnTo>
                    <a:lnTo>
                      <a:pt x="43319" y="470"/>
                    </a:lnTo>
                    <a:lnTo>
                      <a:pt x="43319" y="1"/>
                    </a:lnTo>
                    <a:close/>
                    <a:moveTo>
                      <a:pt x="44102" y="1"/>
                    </a:moveTo>
                    <a:lnTo>
                      <a:pt x="44102" y="470"/>
                    </a:lnTo>
                    <a:lnTo>
                      <a:pt x="44258" y="470"/>
                    </a:lnTo>
                    <a:lnTo>
                      <a:pt x="44258" y="1"/>
                    </a:lnTo>
                    <a:close/>
                    <a:moveTo>
                      <a:pt x="45041" y="1"/>
                    </a:moveTo>
                    <a:lnTo>
                      <a:pt x="45041" y="470"/>
                    </a:lnTo>
                    <a:lnTo>
                      <a:pt x="45196" y="470"/>
                    </a:lnTo>
                    <a:lnTo>
                      <a:pt x="45198" y="1"/>
                    </a:lnTo>
                    <a:close/>
                    <a:moveTo>
                      <a:pt x="45977" y="1"/>
                    </a:moveTo>
                    <a:lnTo>
                      <a:pt x="45977" y="470"/>
                    </a:lnTo>
                    <a:lnTo>
                      <a:pt x="46135" y="470"/>
                    </a:lnTo>
                    <a:lnTo>
                      <a:pt x="46139" y="1"/>
                    </a:lnTo>
                    <a:close/>
                    <a:moveTo>
                      <a:pt x="46916" y="1"/>
                    </a:moveTo>
                    <a:lnTo>
                      <a:pt x="46916" y="470"/>
                    </a:lnTo>
                    <a:lnTo>
                      <a:pt x="47072" y="470"/>
                    </a:lnTo>
                    <a:lnTo>
                      <a:pt x="47072" y="1"/>
                    </a:lnTo>
                    <a:close/>
                    <a:moveTo>
                      <a:pt x="47857" y="1"/>
                    </a:moveTo>
                    <a:lnTo>
                      <a:pt x="47857" y="470"/>
                    </a:lnTo>
                    <a:lnTo>
                      <a:pt x="48011" y="470"/>
                    </a:lnTo>
                    <a:lnTo>
                      <a:pt x="48014" y="1"/>
                    </a:lnTo>
                    <a:close/>
                    <a:moveTo>
                      <a:pt x="48797" y="1"/>
                    </a:moveTo>
                    <a:lnTo>
                      <a:pt x="48797" y="470"/>
                    </a:lnTo>
                    <a:lnTo>
                      <a:pt x="48949" y="470"/>
                    </a:lnTo>
                    <a:lnTo>
                      <a:pt x="48953" y="1"/>
                    </a:lnTo>
                    <a:close/>
                    <a:moveTo>
                      <a:pt x="49730" y="1"/>
                    </a:moveTo>
                    <a:lnTo>
                      <a:pt x="49730" y="470"/>
                    </a:lnTo>
                    <a:lnTo>
                      <a:pt x="49888" y="470"/>
                    </a:lnTo>
                    <a:lnTo>
                      <a:pt x="49888" y="1"/>
                    </a:lnTo>
                    <a:close/>
                    <a:moveTo>
                      <a:pt x="50669" y="1"/>
                    </a:moveTo>
                    <a:lnTo>
                      <a:pt x="50669" y="470"/>
                    </a:lnTo>
                    <a:lnTo>
                      <a:pt x="50825" y="470"/>
                    </a:lnTo>
                    <a:lnTo>
                      <a:pt x="50825" y="1"/>
                    </a:lnTo>
                    <a:close/>
                    <a:moveTo>
                      <a:pt x="51608" y="1"/>
                    </a:moveTo>
                    <a:lnTo>
                      <a:pt x="51608" y="470"/>
                    </a:lnTo>
                    <a:lnTo>
                      <a:pt x="51764" y="470"/>
                    </a:lnTo>
                    <a:lnTo>
                      <a:pt x="51764" y="1"/>
                    </a:lnTo>
                    <a:close/>
                    <a:moveTo>
                      <a:pt x="52546" y="1"/>
                    </a:moveTo>
                    <a:lnTo>
                      <a:pt x="52546" y="470"/>
                    </a:lnTo>
                    <a:lnTo>
                      <a:pt x="52702" y="470"/>
                    </a:lnTo>
                    <a:lnTo>
                      <a:pt x="52702" y="1"/>
                    </a:lnTo>
                    <a:close/>
                    <a:moveTo>
                      <a:pt x="53483" y="1"/>
                    </a:moveTo>
                    <a:lnTo>
                      <a:pt x="53483" y="470"/>
                    </a:lnTo>
                    <a:lnTo>
                      <a:pt x="53641" y="470"/>
                    </a:lnTo>
                    <a:lnTo>
                      <a:pt x="53641" y="1"/>
                    </a:lnTo>
                    <a:close/>
                    <a:moveTo>
                      <a:pt x="54422" y="1"/>
                    </a:moveTo>
                    <a:lnTo>
                      <a:pt x="54422" y="470"/>
                    </a:lnTo>
                    <a:lnTo>
                      <a:pt x="54578" y="470"/>
                    </a:lnTo>
                    <a:lnTo>
                      <a:pt x="54578" y="1"/>
                    </a:lnTo>
                    <a:close/>
                    <a:moveTo>
                      <a:pt x="55362" y="1"/>
                    </a:moveTo>
                    <a:lnTo>
                      <a:pt x="55362" y="470"/>
                    </a:lnTo>
                    <a:lnTo>
                      <a:pt x="55518" y="470"/>
                    </a:lnTo>
                    <a:lnTo>
                      <a:pt x="55518" y="1"/>
                    </a:lnTo>
                    <a:close/>
                    <a:moveTo>
                      <a:pt x="56299" y="1"/>
                    </a:moveTo>
                    <a:lnTo>
                      <a:pt x="56299" y="470"/>
                    </a:lnTo>
                    <a:lnTo>
                      <a:pt x="56457" y="470"/>
                    </a:lnTo>
                    <a:lnTo>
                      <a:pt x="56457" y="1"/>
                    </a:lnTo>
                    <a:close/>
                    <a:moveTo>
                      <a:pt x="57238" y="1"/>
                    </a:moveTo>
                    <a:lnTo>
                      <a:pt x="57238" y="470"/>
                    </a:lnTo>
                    <a:lnTo>
                      <a:pt x="57394" y="470"/>
                    </a:lnTo>
                    <a:lnTo>
                      <a:pt x="57394" y="1"/>
                    </a:lnTo>
                    <a:close/>
                    <a:moveTo>
                      <a:pt x="58177" y="1"/>
                    </a:moveTo>
                    <a:lnTo>
                      <a:pt x="58177" y="470"/>
                    </a:lnTo>
                    <a:lnTo>
                      <a:pt x="58332" y="470"/>
                    </a:lnTo>
                    <a:lnTo>
                      <a:pt x="58332" y="1"/>
                    </a:lnTo>
                    <a:close/>
                    <a:moveTo>
                      <a:pt x="59115" y="1"/>
                    </a:moveTo>
                    <a:lnTo>
                      <a:pt x="59115" y="470"/>
                    </a:lnTo>
                    <a:lnTo>
                      <a:pt x="59271" y="470"/>
                    </a:lnTo>
                    <a:lnTo>
                      <a:pt x="59271" y="1"/>
                    </a:lnTo>
                    <a:close/>
                    <a:moveTo>
                      <a:pt x="60052" y="1"/>
                    </a:moveTo>
                    <a:lnTo>
                      <a:pt x="60052" y="470"/>
                    </a:lnTo>
                    <a:lnTo>
                      <a:pt x="60210" y="470"/>
                    </a:lnTo>
                    <a:lnTo>
                      <a:pt x="60210" y="1"/>
                    </a:lnTo>
                    <a:close/>
                    <a:moveTo>
                      <a:pt x="60991" y="1"/>
                    </a:moveTo>
                    <a:lnTo>
                      <a:pt x="60991" y="470"/>
                    </a:lnTo>
                    <a:lnTo>
                      <a:pt x="61147" y="470"/>
                    </a:lnTo>
                    <a:lnTo>
                      <a:pt x="61148" y="1"/>
                    </a:lnTo>
                    <a:close/>
                    <a:moveTo>
                      <a:pt x="61929" y="1"/>
                    </a:moveTo>
                    <a:lnTo>
                      <a:pt x="61929" y="470"/>
                    </a:lnTo>
                    <a:lnTo>
                      <a:pt x="62085" y="470"/>
                    </a:lnTo>
                    <a:lnTo>
                      <a:pt x="62089" y="1"/>
                    </a:lnTo>
                    <a:close/>
                    <a:moveTo>
                      <a:pt x="62868" y="1"/>
                    </a:moveTo>
                    <a:lnTo>
                      <a:pt x="62868" y="470"/>
                    </a:lnTo>
                    <a:lnTo>
                      <a:pt x="63024" y="470"/>
                    </a:lnTo>
                    <a:lnTo>
                      <a:pt x="63024" y="1"/>
                    </a:lnTo>
                    <a:close/>
                    <a:moveTo>
                      <a:pt x="63807" y="1"/>
                    </a:moveTo>
                    <a:lnTo>
                      <a:pt x="63807" y="470"/>
                    </a:lnTo>
                    <a:lnTo>
                      <a:pt x="63963" y="470"/>
                    </a:lnTo>
                    <a:lnTo>
                      <a:pt x="63965" y="1"/>
                    </a:lnTo>
                    <a:close/>
                    <a:moveTo>
                      <a:pt x="64747" y="1"/>
                    </a:moveTo>
                    <a:lnTo>
                      <a:pt x="64747" y="470"/>
                    </a:lnTo>
                    <a:lnTo>
                      <a:pt x="64901" y="470"/>
                    </a:lnTo>
                    <a:lnTo>
                      <a:pt x="64903" y="1"/>
                    </a:lnTo>
                    <a:close/>
                    <a:moveTo>
                      <a:pt x="65682" y="1"/>
                    </a:moveTo>
                    <a:lnTo>
                      <a:pt x="65682" y="470"/>
                    </a:lnTo>
                    <a:lnTo>
                      <a:pt x="65838" y="470"/>
                    </a:lnTo>
                    <a:lnTo>
                      <a:pt x="65838" y="1"/>
                    </a:lnTo>
                    <a:close/>
                    <a:moveTo>
                      <a:pt x="66621" y="1"/>
                    </a:moveTo>
                    <a:lnTo>
                      <a:pt x="66621" y="470"/>
                    </a:lnTo>
                    <a:lnTo>
                      <a:pt x="66777" y="470"/>
                    </a:lnTo>
                    <a:lnTo>
                      <a:pt x="66777" y="1"/>
                    </a:lnTo>
                    <a:close/>
                    <a:moveTo>
                      <a:pt x="67560" y="1"/>
                    </a:moveTo>
                    <a:lnTo>
                      <a:pt x="67560" y="470"/>
                    </a:lnTo>
                    <a:lnTo>
                      <a:pt x="67716" y="470"/>
                    </a:lnTo>
                    <a:lnTo>
                      <a:pt x="67716" y="1"/>
                    </a:lnTo>
                    <a:close/>
                    <a:moveTo>
                      <a:pt x="68497" y="1"/>
                    </a:moveTo>
                    <a:lnTo>
                      <a:pt x="68497" y="470"/>
                    </a:lnTo>
                    <a:lnTo>
                      <a:pt x="68652" y="470"/>
                    </a:lnTo>
                    <a:lnTo>
                      <a:pt x="68652" y="1"/>
                    </a:lnTo>
                    <a:close/>
                    <a:moveTo>
                      <a:pt x="69435" y="1"/>
                    </a:moveTo>
                    <a:lnTo>
                      <a:pt x="69435" y="470"/>
                    </a:lnTo>
                    <a:lnTo>
                      <a:pt x="69591" y="470"/>
                    </a:lnTo>
                    <a:lnTo>
                      <a:pt x="69591" y="1"/>
                    </a:lnTo>
                    <a:close/>
                    <a:moveTo>
                      <a:pt x="70374" y="1"/>
                    </a:moveTo>
                    <a:lnTo>
                      <a:pt x="70374" y="470"/>
                    </a:lnTo>
                    <a:lnTo>
                      <a:pt x="70530" y="470"/>
                    </a:lnTo>
                    <a:lnTo>
                      <a:pt x="70530" y="1"/>
                    </a:lnTo>
                    <a:close/>
                    <a:moveTo>
                      <a:pt x="71311" y="1"/>
                    </a:moveTo>
                    <a:lnTo>
                      <a:pt x="71311" y="470"/>
                    </a:lnTo>
                    <a:lnTo>
                      <a:pt x="71468" y="470"/>
                    </a:lnTo>
                    <a:lnTo>
                      <a:pt x="71468" y="1"/>
                    </a:lnTo>
                    <a:close/>
                    <a:moveTo>
                      <a:pt x="72249" y="1"/>
                    </a:moveTo>
                    <a:lnTo>
                      <a:pt x="72249" y="470"/>
                    </a:lnTo>
                    <a:lnTo>
                      <a:pt x="72405" y="470"/>
                    </a:lnTo>
                    <a:lnTo>
                      <a:pt x="72405" y="1"/>
                    </a:lnTo>
                    <a:close/>
                    <a:moveTo>
                      <a:pt x="73188" y="1"/>
                    </a:moveTo>
                    <a:lnTo>
                      <a:pt x="73188" y="470"/>
                    </a:lnTo>
                    <a:lnTo>
                      <a:pt x="73344" y="470"/>
                    </a:lnTo>
                    <a:lnTo>
                      <a:pt x="73344" y="1"/>
                    </a:lnTo>
                    <a:close/>
                    <a:moveTo>
                      <a:pt x="74127" y="1"/>
                    </a:moveTo>
                    <a:lnTo>
                      <a:pt x="74127" y="470"/>
                    </a:lnTo>
                    <a:lnTo>
                      <a:pt x="74283" y="470"/>
                    </a:lnTo>
                    <a:lnTo>
                      <a:pt x="74283" y="1"/>
                    </a:lnTo>
                    <a:close/>
                    <a:moveTo>
                      <a:pt x="75064" y="1"/>
                    </a:moveTo>
                    <a:lnTo>
                      <a:pt x="75064" y="470"/>
                    </a:lnTo>
                    <a:lnTo>
                      <a:pt x="75221" y="470"/>
                    </a:lnTo>
                    <a:lnTo>
                      <a:pt x="75221" y="1"/>
                    </a:lnTo>
                    <a:close/>
                    <a:moveTo>
                      <a:pt x="76002" y="1"/>
                    </a:moveTo>
                    <a:lnTo>
                      <a:pt x="76002" y="470"/>
                    </a:lnTo>
                    <a:lnTo>
                      <a:pt x="76158" y="470"/>
                    </a:lnTo>
                    <a:lnTo>
                      <a:pt x="76158" y="1"/>
                    </a:lnTo>
                    <a:close/>
                    <a:moveTo>
                      <a:pt x="76943" y="1"/>
                    </a:moveTo>
                    <a:lnTo>
                      <a:pt x="76943" y="470"/>
                    </a:lnTo>
                    <a:lnTo>
                      <a:pt x="77099" y="470"/>
                    </a:lnTo>
                    <a:lnTo>
                      <a:pt x="77099" y="1"/>
                    </a:lnTo>
                    <a:close/>
                    <a:moveTo>
                      <a:pt x="77880" y="1"/>
                    </a:moveTo>
                    <a:lnTo>
                      <a:pt x="77880" y="470"/>
                    </a:lnTo>
                    <a:lnTo>
                      <a:pt x="78037" y="470"/>
                    </a:lnTo>
                    <a:lnTo>
                      <a:pt x="78039" y="1"/>
                    </a:lnTo>
                    <a:close/>
                    <a:moveTo>
                      <a:pt x="78818" y="1"/>
                    </a:moveTo>
                    <a:lnTo>
                      <a:pt x="78818" y="470"/>
                    </a:lnTo>
                    <a:lnTo>
                      <a:pt x="78974" y="470"/>
                    </a:lnTo>
                    <a:lnTo>
                      <a:pt x="78974" y="1"/>
                    </a:lnTo>
                    <a:close/>
                    <a:moveTo>
                      <a:pt x="79757" y="1"/>
                    </a:moveTo>
                    <a:lnTo>
                      <a:pt x="79757" y="470"/>
                    </a:lnTo>
                    <a:lnTo>
                      <a:pt x="79913" y="470"/>
                    </a:lnTo>
                    <a:lnTo>
                      <a:pt x="79915" y="1"/>
                    </a:lnTo>
                    <a:close/>
                    <a:moveTo>
                      <a:pt x="80696" y="1"/>
                    </a:moveTo>
                    <a:lnTo>
                      <a:pt x="80696" y="470"/>
                    </a:lnTo>
                    <a:lnTo>
                      <a:pt x="80852" y="470"/>
                    </a:lnTo>
                    <a:lnTo>
                      <a:pt x="80852" y="1"/>
                    </a:lnTo>
                    <a:close/>
                    <a:moveTo>
                      <a:pt x="81633" y="1"/>
                    </a:moveTo>
                    <a:lnTo>
                      <a:pt x="81633" y="470"/>
                    </a:lnTo>
                    <a:lnTo>
                      <a:pt x="81790" y="470"/>
                    </a:lnTo>
                    <a:lnTo>
                      <a:pt x="81790" y="1"/>
                    </a:lnTo>
                    <a:close/>
                    <a:moveTo>
                      <a:pt x="82571" y="1"/>
                    </a:moveTo>
                    <a:lnTo>
                      <a:pt x="82571" y="470"/>
                    </a:lnTo>
                    <a:lnTo>
                      <a:pt x="82727" y="470"/>
                    </a:lnTo>
                    <a:lnTo>
                      <a:pt x="82727" y="1"/>
                    </a:lnTo>
                    <a:close/>
                    <a:moveTo>
                      <a:pt x="83510" y="1"/>
                    </a:moveTo>
                    <a:lnTo>
                      <a:pt x="83510" y="470"/>
                    </a:lnTo>
                    <a:lnTo>
                      <a:pt x="83666" y="470"/>
                    </a:lnTo>
                    <a:lnTo>
                      <a:pt x="83666" y="1"/>
                    </a:lnTo>
                    <a:close/>
                    <a:moveTo>
                      <a:pt x="84449" y="1"/>
                    </a:moveTo>
                    <a:lnTo>
                      <a:pt x="84449" y="470"/>
                    </a:lnTo>
                    <a:lnTo>
                      <a:pt x="84604" y="470"/>
                    </a:lnTo>
                    <a:lnTo>
                      <a:pt x="84604" y="1"/>
                    </a:lnTo>
                    <a:close/>
                    <a:moveTo>
                      <a:pt x="85385" y="1"/>
                    </a:moveTo>
                    <a:lnTo>
                      <a:pt x="85385" y="470"/>
                    </a:lnTo>
                    <a:lnTo>
                      <a:pt x="85543" y="470"/>
                    </a:lnTo>
                    <a:lnTo>
                      <a:pt x="85543" y="1"/>
                    </a:lnTo>
                    <a:close/>
                    <a:moveTo>
                      <a:pt x="86324" y="1"/>
                    </a:moveTo>
                    <a:lnTo>
                      <a:pt x="86324" y="470"/>
                    </a:lnTo>
                    <a:lnTo>
                      <a:pt x="86480" y="470"/>
                    </a:lnTo>
                    <a:lnTo>
                      <a:pt x="86480" y="1"/>
                    </a:lnTo>
                    <a:close/>
                    <a:moveTo>
                      <a:pt x="87263" y="1"/>
                    </a:moveTo>
                    <a:lnTo>
                      <a:pt x="87263" y="470"/>
                    </a:lnTo>
                    <a:lnTo>
                      <a:pt x="87419" y="470"/>
                    </a:lnTo>
                    <a:lnTo>
                      <a:pt x="87419" y="1"/>
                    </a:lnTo>
                    <a:close/>
                    <a:moveTo>
                      <a:pt x="88201" y="1"/>
                    </a:moveTo>
                    <a:lnTo>
                      <a:pt x="88201" y="470"/>
                    </a:lnTo>
                    <a:lnTo>
                      <a:pt x="88357" y="470"/>
                    </a:lnTo>
                    <a:lnTo>
                      <a:pt x="88357" y="1"/>
                    </a:lnTo>
                    <a:close/>
                    <a:moveTo>
                      <a:pt x="89138" y="1"/>
                    </a:moveTo>
                    <a:lnTo>
                      <a:pt x="89138" y="470"/>
                    </a:lnTo>
                    <a:lnTo>
                      <a:pt x="89296" y="470"/>
                    </a:lnTo>
                    <a:lnTo>
                      <a:pt x="89296" y="1"/>
                    </a:lnTo>
                    <a:close/>
                    <a:moveTo>
                      <a:pt x="90079" y="1"/>
                    </a:moveTo>
                    <a:lnTo>
                      <a:pt x="90079" y="470"/>
                    </a:lnTo>
                    <a:lnTo>
                      <a:pt x="90235" y="470"/>
                    </a:lnTo>
                    <a:lnTo>
                      <a:pt x="90235" y="1"/>
                    </a:lnTo>
                    <a:close/>
                    <a:moveTo>
                      <a:pt x="91017" y="1"/>
                    </a:moveTo>
                    <a:lnTo>
                      <a:pt x="91017" y="470"/>
                    </a:lnTo>
                    <a:lnTo>
                      <a:pt x="91173" y="470"/>
                    </a:lnTo>
                    <a:lnTo>
                      <a:pt x="91173" y="1"/>
                    </a:lnTo>
                    <a:close/>
                    <a:moveTo>
                      <a:pt x="91954" y="1"/>
                    </a:moveTo>
                    <a:lnTo>
                      <a:pt x="91954" y="470"/>
                    </a:lnTo>
                    <a:lnTo>
                      <a:pt x="92112" y="470"/>
                    </a:lnTo>
                    <a:lnTo>
                      <a:pt x="92112" y="1"/>
                    </a:lnTo>
                    <a:close/>
                    <a:moveTo>
                      <a:pt x="92893" y="1"/>
                    </a:moveTo>
                    <a:lnTo>
                      <a:pt x="92893" y="470"/>
                    </a:lnTo>
                    <a:lnTo>
                      <a:pt x="93049" y="470"/>
                    </a:lnTo>
                    <a:lnTo>
                      <a:pt x="93049" y="1"/>
                    </a:lnTo>
                    <a:close/>
                    <a:moveTo>
                      <a:pt x="93832" y="1"/>
                    </a:moveTo>
                    <a:lnTo>
                      <a:pt x="93832" y="470"/>
                    </a:lnTo>
                    <a:lnTo>
                      <a:pt x="93987" y="470"/>
                    </a:lnTo>
                    <a:lnTo>
                      <a:pt x="93987" y="1"/>
                    </a:lnTo>
                    <a:close/>
                    <a:moveTo>
                      <a:pt x="94770" y="1"/>
                    </a:moveTo>
                    <a:lnTo>
                      <a:pt x="94770" y="470"/>
                    </a:lnTo>
                    <a:lnTo>
                      <a:pt x="94926" y="470"/>
                    </a:lnTo>
                    <a:lnTo>
                      <a:pt x="94926" y="1"/>
                    </a:lnTo>
                    <a:close/>
                    <a:moveTo>
                      <a:pt x="95707" y="1"/>
                    </a:moveTo>
                    <a:lnTo>
                      <a:pt x="95707" y="470"/>
                    </a:lnTo>
                    <a:lnTo>
                      <a:pt x="95865" y="470"/>
                    </a:lnTo>
                    <a:lnTo>
                      <a:pt x="95865" y="1"/>
                    </a:lnTo>
                    <a:close/>
                    <a:moveTo>
                      <a:pt x="96646" y="1"/>
                    </a:moveTo>
                    <a:lnTo>
                      <a:pt x="96646" y="470"/>
                    </a:lnTo>
                    <a:lnTo>
                      <a:pt x="96802" y="470"/>
                    </a:lnTo>
                    <a:lnTo>
                      <a:pt x="96802" y="1"/>
                    </a:lnTo>
                    <a:close/>
                    <a:moveTo>
                      <a:pt x="97585" y="1"/>
                    </a:moveTo>
                    <a:lnTo>
                      <a:pt x="97585" y="470"/>
                    </a:lnTo>
                    <a:lnTo>
                      <a:pt x="97740" y="470"/>
                    </a:lnTo>
                    <a:lnTo>
                      <a:pt x="97740" y="1"/>
                    </a:lnTo>
                    <a:close/>
                    <a:moveTo>
                      <a:pt x="98523" y="1"/>
                    </a:moveTo>
                    <a:lnTo>
                      <a:pt x="98523" y="470"/>
                    </a:lnTo>
                    <a:lnTo>
                      <a:pt x="98679" y="470"/>
                    </a:lnTo>
                    <a:lnTo>
                      <a:pt x="98679" y="1"/>
                    </a:lnTo>
                    <a:close/>
                    <a:moveTo>
                      <a:pt x="99460" y="1"/>
                    </a:moveTo>
                    <a:lnTo>
                      <a:pt x="99460" y="470"/>
                    </a:lnTo>
                    <a:lnTo>
                      <a:pt x="99618" y="470"/>
                    </a:lnTo>
                    <a:lnTo>
                      <a:pt x="99618" y="1"/>
                    </a:lnTo>
                    <a:close/>
                    <a:moveTo>
                      <a:pt x="100399" y="1"/>
                    </a:moveTo>
                    <a:lnTo>
                      <a:pt x="100399" y="470"/>
                    </a:lnTo>
                    <a:lnTo>
                      <a:pt x="100555" y="470"/>
                    </a:lnTo>
                    <a:lnTo>
                      <a:pt x="100555" y="1"/>
                    </a:lnTo>
                    <a:close/>
                    <a:moveTo>
                      <a:pt x="101337" y="1"/>
                    </a:moveTo>
                    <a:lnTo>
                      <a:pt x="101337" y="470"/>
                    </a:lnTo>
                    <a:lnTo>
                      <a:pt x="101493" y="470"/>
                    </a:lnTo>
                    <a:lnTo>
                      <a:pt x="101493" y="1"/>
                    </a:lnTo>
                    <a:close/>
                    <a:moveTo>
                      <a:pt x="102276" y="1"/>
                    </a:moveTo>
                    <a:lnTo>
                      <a:pt x="102276" y="470"/>
                    </a:lnTo>
                    <a:lnTo>
                      <a:pt x="102432" y="470"/>
                    </a:lnTo>
                    <a:lnTo>
                      <a:pt x="102432" y="1"/>
                    </a:lnTo>
                    <a:close/>
                    <a:moveTo>
                      <a:pt x="103213" y="1"/>
                    </a:moveTo>
                    <a:lnTo>
                      <a:pt x="103213" y="470"/>
                    </a:lnTo>
                    <a:lnTo>
                      <a:pt x="103371" y="470"/>
                    </a:lnTo>
                    <a:lnTo>
                      <a:pt x="103371" y="1"/>
                    </a:lnTo>
                    <a:close/>
                    <a:moveTo>
                      <a:pt x="104152" y="1"/>
                    </a:moveTo>
                    <a:lnTo>
                      <a:pt x="104152" y="470"/>
                    </a:lnTo>
                    <a:lnTo>
                      <a:pt x="104309" y="470"/>
                    </a:lnTo>
                    <a:lnTo>
                      <a:pt x="104309" y="1"/>
                    </a:lnTo>
                    <a:close/>
                    <a:moveTo>
                      <a:pt x="105090" y="1"/>
                    </a:moveTo>
                    <a:lnTo>
                      <a:pt x="105090" y="470"/>
                    </a:lnTo>
                    <a:lnTo>
                      <a:pt x="105246" y="470"/>
                    </a:lnTo>
                    <a:lnTo>
                      <a:pt x="105246" y="1"/>
                    </a:lnTo>
                    <a:close/>
                    <a:moveTo>
                      <a:pt x="106029" y="1"/>
                    </a:moveTo>
                    <a:lnTo>
                      <a:pt x="106029" y="470"/>
                    </a:lnTo>
                    <a:lnTo>
                      <a:pt x="106185" y="470"/>
                    </a:lnTo>
                    <a:lnTo>
                      <a:pt x="106185" y="1"/>
                    </a:lnTo>
                    <a:close/>
                    <a:moveTo>
                      <a:pt x="106968" y="1"/>
                    </a:moveTo>
                    <a:lnTo>
                      <a:pt x="106968" y="470"/>
                    </a:lnTo>
                    <a:lnTo>
                      <a:pt x="107123" y="470"/>
                    </a:lnTo>
                    <a:lnTo>
                      <a:pt x="107123" y="1"/>
                    </a:lnTo>
                    <a:close/>
                    <a:moveTo>
                      <a:pt x="107904" y="1"/>
                    </a:moveTo>
                    <a:lnTo>
                      <a:pt x="107904" y="470"/>
                    </a:lnTo>
                    <a:lnTo>
                      <a:pt x="108062" y="470"/>
                    </a:lnTo>
                    <a:lnTo>
                      <a:pt x="108062" y="1"/>
                    </a:lnTo>
                    <a:close/>
                    <a:moveTo>
                      <a:pt x="108843" y="1"/>
                    </a:moveTo>
                    <a:lnTo>
                      <a:pt x="108843" y="470"/>
                    </a:lnTo>
                    <a:lnTo>
                      <a:pt x="108999" y="470"/>
                    </a:lnTo>
                    <a:lnTo>
                      <a:pt x="108999" y="1"/>
                    </a:lnTo>
                    <a:close/>
                    <a:moveTo>
                      <a:pt x="109782" y="1"/>
                    </a:moveTo>
                    <a:lnTo>
                      <a:pt x="109782" y="470"/>
                    </a:lnTo>
                    <a:lnTo>
                      <a:pt x="109938" y="470"/>
                    </a:lnTo>
                    <a:lnTo>
                      <a:pt x="109938" y="1"/>
                    </a:lnTo>
                    <a:close/>
                    <a:moveTo>
                      <a:pt x="110720" y="1"/>
                    </a:moveTo>
                    <a:lnTo>
                      <a:pt x="110720" y="470"/>
                    </a:lnTo>
                    <a:lnTo>
                      <a:pt x="110876" y="470"/>
                    </a:lnTo>
                    <a:lnTo>
                      <a:pt x="110876" y="1"/>
                    </a:lnTo>
                    <a:close/>
                    <a:moveTo>
                      <a:pt x="111657" y="1"/>
                    </a:moveTo>
                    <a:lnTo>
                      <a:pt x="111657" y="470"/>
                    </a:lnTo>
                    <a:lnTo>
                      <a:pt x="111813" y="470"/>
                    </a:lnTo>
                    <a:lnTo>
                      <a:pt x="111815" y="1"/>
                    </a:lnTo>
                    <a:close/>
                    <a:moveTo>
                      <a:pt x="112596" y="1"/>
                    </a:moveTo>
                    <a:lnTo>
                      <a:pt x="112596" y="470"/>
                    </a:lnTo>
                    <a:lnTo>
                      <a:pt x="112752" y="470"/>
                    </a:lnTo>
                    <a:lnTo>
                      <a:pt x="112752" y="1"/>
                    </a:lnTo>
                    <a:close/>
                    <a:moveTo>
                      <a:pt x="113535" y="1"/>
                    </a:moveTo>
                    <a:lnTo>
                      <a:pt x="113535" y="470"/>
                    </a:lnTo>
                    <a:lnTo>
                      <a:pt x="113691" y="470"/>
                    </a:lnTo>
                    <a:lnTo>
                      <a:pt x="113691" y="1"/>
                    </a:lnTo>
                    <a:close/>
                    <a:moveTo>
                      <a:pt x="114472" y="1"/>
                    </a:moveTo>
                    <a:lnTo>
                      <a:pt x="114472" y="470"/>
                    </a:lnTo>
                    <a:lnTo>
                      <a:pt x="114629" y="470"/>
                    </a:lnTo>
                    <a:lnTo>
                      <a:pt x="114629" y="1"/>
                    </a:lnTo>
                    <a:close/>
                    <a:moveTo>
                      <a:pt x="115410" y="1"/>
                    </a:moveTo>
                    <a:lnTo>
                      <a:pt x="115410" y="470"/>
                    </a:lnTo>
                    <a:lnTo>
                      <a:pt x="115566" y="470"/>
                    </a:lnTo>
                    <a:lnTo>
                      <a:pt x="115566" y="1"/>
                    </a:lnTo>
                    <a:close/>
                    <a:moveTo>
                      <a:pt x="116349" y="1"/>
                    </a:moveTo>
                    <a:lnTo>
                      <a:pt x="116349" y="470"/>
                    </a:lnTo>
                    <a:lnTo>
                      <a:pt x="116505" y="470"/>
                    </a:lnTo>
                    <a:lnTo>
                      <a:pt x="116505" y="1"/>
                    </a:lnTo>
                    <a:close/>
                    <a:moveTo>
                      <a:pt x="117288" y="1"/>
                    </a:moveTo>
                    <a:lnTo>
                      <a:pt x="117288" y="470"/>
                    </a:lnTo>
                    <a:lnTo>
                      <a:pt x="117443" y="470"/>
                    </a:lnTo>
                    <a:lnTo>
                      <a:pt x="117443" y="1"/>
                    </a:lnTo>
                    <a:close/>
                    <a:moveTo>
                      <a:pt x="118224" y="1"/>
                    </a:moveTo>
                    <a:lnTo>
                      <a:pt x="118224" y="470"/>
                    </a:lnTo>
                    <a:lnTo>
                      <a:pt x="118382" y="470"/>
                    </a:lnTo>
                    <a:lnTo>
                      <a:pt x="118382" y="1"/>
                    </a:lnTo>
                    <a:close/>
                    <a:moveTo>
                      <a:pt x="119163" y="1"/>
                    </a:moveTo>
                    <a:lnTo>
                      <a:pt x="119163" y="470"/>
                    </a:lnTo>
                    <a:lnTo>
                      <a:pt x="119321" y="470"/>
                    </a:lnTo>
                    <a:lnTo>
                      <a:pt x="119321" y="1"/>
                    </a:lnTo>
                    <a:close/>
                    <a:moveTo>
                      <a:pt x="120102" y="1"/>
                    </a:moveTo>
                    <a:lnTo>
                      <a:pt x="120102" y="470"/>
                    </a:lnTo>
                    <a:lnTo>
                      <a:pt x="120258" y="470"/>
                    </a:lnTo>
                    <a:lnTo>
                      <a:pt x="120258" y="1"/>
                    </a:lnTo>
                    <a:close/>
                    <a:moveTo>
                      <a:pt x="121040" y="1"/>
                    </a:moveTo>
                    <a:lnTo>
                      <a:pt x="121040" y="470"/>
                    </a:lnTo>
                    <a:lnTo>
                      <a:pt x="121196" y="470"/>
                    </a:lnTo>
                    <a:lnTo>
                      <a:pt x="121196" y="1"/>
                    </a:lnTo>
                    <a:close/>
                    <a:moveTo>
                      <a:pt x="121977" y="1"/>
                    </a:moveTo>
                    <a:lnTo>
                      <a:pt x="121977" y="470"/>
                    </a:lnTo>
                    <a:lnTo>
                      <a:pt x="122135" y="470"/>
                    </a:lnTo>
                    <a:lnTo>
                      <a:pt x="122135" y="1"/>
                    </a:lnTo>
                    <a:close/>
                    <a:moveTo>
                      <a:pt x="122916" y="1"/>
                    </a:moveTo>
                    <a:lnTo>
                      <a:pt x="122916" y="470"/>
                    </a:lnTo>
                    <a:lnTo>
                      <a:pt x="123074" y="470"/>
                    </a:lnTo>
                    <a:lnTo>
                      <a:pt x="123074" y="1"/>
                    </a:lnTo>
                    <a:close/>
                    <a:moveTo>
                      <a:pt x="123855" y="1"/>
                    </a:moveTo>
                    <a:lnTo>
                      <a:pt x="123855" y="470"/>
                    </a:lnTo>
                    <a:lnTo>
                      <a:pt x="124010" y="470"/>
                    </a:lnTo>
                    <a:lnTo>
                      <a:pt x="124010" y="1"/>
                    </a:lnTo>
                    <a:close/>
                    <a:moveTo>
                      <a:pt x="124793" y="1"/>
                    </a:moveTo>
                    <a:lnTo>
                      <a:pt x="124793" y="470"/>
                    </a:lnTo>
                    <a:lnTo>
                      <a:pt x="124949" y="470"/>
                    </a:lnTo>
                    <a:lnTo>
                      <a:pt x="124949" y="1"/>
                    </a:lnTo>
                    <a:close/>
                    <a:moveTo>
                      <a:pt x="125732" y="1"/>
                    </a:moveTo>
                    <a:lnTo>
                      <a:pt x="125732" y="470"/>
                    </a:lnTo>
                    <a:lnTo>
                      <a:pt x="125888" y="470"/>
                    </a:lnTo>
                    <a:lnTo>
                      <a:pt x="1258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1166"/>
        <p:cNvGrpSpPr/>
        <p:nvPr/>
      </p:nvGrpSpPr>
      <p:grpSpPr>
        <a:xfrm>
          <a:off x="0" y="0"/>
          <a:ext cx="0" cy="0"/>
          <a:chOff x="0" y="0"/>
          <a:chExt cx="0" cy="0"/>
        </a:xfrm>
      </p:grpSpPr>
      <p:grpSp>
        <p:nvGrpSpPr>
          <p:cNvPr id="1167" name="Google Shape;1167;p23"/>
          <p:cNvGrpSpPr/>
          <p:nvPr/>
        </p:nvGrpSpPr>
        <p:grpSpPr>
          <a:xfrm>
            <a:off x="-53637" y="110400"/>
            <a:ext cx="9251275" cy="1920296"/>
            <a:chOff x="-53637" y="110400"/>
            <a:chExt cx="9251275" cy="1920296"/>
          </a:xfrm>
        </p:grpSpPr>
        <p:grpSp>
          <p:nvGrpSpPr>
            <p:cNvPr id="1168" name="Google Shape;1168;p23"/>
            <p:cNvGrpSpPr/>
            <p:nvPr/>
          </p:nvGrpSpPr>
          <p:grpSpPr>
            <a:xfrm>
              <a:off x="-1" y="1900931"/>
              <a:ext cx="9144134" cy="129765"/>
              <a:chOff x="237925" y="603400"/>
              <a:chExt cx="3162200" cy="44875"/>
            </a:xfrm>
          </p:grpSpPr>
          <p:sp>
            <p:nvSpPr>
              <p:cNvPr id="1169" name="Google Shape;1169;p23"/>
              <p:cNvSpPr/>
              <p:nvPr/>
            </p:nvSpPr>
            <p:spPr>
              <a:xfrm>
                <a:off x="238125" y="603400"/>
                <a:ext cx="3162000" cy="7850"/>
              </a:xfrm>
              <a:custGeom>
                <a:avLst/>
                <a:gdLst/>
                <a:ahLst/>
                <a:cxnLst/>
                <a:rect l="l" t="t" r="r" b="b"/>
                <a:pathLst>
                  <a:path w="126480" h="314" extrusionOk="0">
                    <a:moveTo>
                      <a:pt x="0" y="0"/>
                    </a:moveTo>
                    <a:lnTo>
                      <a:pt x="0" y="314"/>
                    </a:lnTo>
                    <a:lnTo>
                      <a:pt x="126479" y="314"/>
                    </a:lnTo>
                    <a:lnTo>
                      <a:pt x="12647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23"/>
              <p:cNvSpPr/>
              <p:nvPr/>
            </p:nvSpPr>
            <p:spPr>
              <a:xfrm>
                <a:off x="237925" y="636525"/>
                <a:ext cx="3147200" cy="11750"/>
              </a:xfrm>
              <a:custGeom>
                <a:avLst/>
                <a:gdLst/>
                <a:ahLst/>
                <a:cxnLst/>
                <a:rect l="l" t="t" r="r" b="b"/>
                <a:pathLst>
                  <a:path w="125888" h="470" extrusionOk="0">
                    <a:moveTo>
                      <a:pt x="1" y="1"/>
                    </a:moveTo>
                    <a:lnTo>
                      <a:pt x="1" y="470"/>
                    </a:lnTo>
                    <a:lnTo>
                      <a:pt x="157" y="470"/>
                    </a:lnTo>
                    <a:lnTo>
                      <a:pt x="157" y="1"/>
                    </a:lnTo>
                    <a:close/>
                    <a:moveTo>
                      <a:pt x="947" y="1"/>
                    </a:moveTo>
                    <a:lnTo>
                      <a:pt x="947" y="470"/>
                    </a:lnTo>
                    <a:lnTo>
                      <a:pt x="1095" y="470"/>
                    </a:lnTo>
                    <a:lnTo>
                      <a:pt x="1103" y="1"/>
                    </a:lnTo>
                    <a:close/>
                    <a:moveTo>
                      <a:pt x="1876" y="1"/>
                    </a:moveTo>
                    <a:lnTo>
                      <a:pt x="1876" y="470"/>
                    </a:lnTo>
                    <a:lnTo>
                      <a:pt x="2032" y="470"/>
                    </a:lnTo>
                    <a:lnTo>
                      <a:pt x="2032" y="1"/>
                    </a:lnTo>
                    <a:close/>
                    <a:moveTo>
                      <a:pt x="2815" y="1"/>
                    </a:moveTo>
                    <a:lnTo>
                      <a:pt x="2815" y="470"/>
                    </a:lnTo>
                    <a:lnTo>
                      <a:pt x="2971" y="470"/>
                    </a:lnTo>
                    <a:lnTo>
                      <a:pt x="2971" y="1"/>
                    </a:lnTo>
                    <a:close/>
                    <a:moveTo>
                      <a:pt x="3754" y="1"/>
                    </a:moveTo>
                    <a:lnTo>
                      <a:pt x="3754" y="470"/>
                    </a:lnTo>
                    <a:lnTo>
                      <a:pt x="3909" y="470"/>
                    </a:lnTo>
                    <a:lnTo>
                      <a:pt x="3909" y="1"/>
                    </a:lnTo>
                    <a:close/>
                    <a:moveTo>
                      <a:pt x="4692" y="1"/>
                    </a:moveTo>
                    <a:lnTo>
                      <a:pt x="4692" y="470"/>
                    </a:lnTo>
                    <a:lnTo>
                      <a:pt x="4848" y="470"/>
                    </a:lnTo>
                    <a:lnTo>
                      <a:pt x="4848" y="1"/>
                    </a:lnTo>
                    <a:close/>
                    <a:moveTo>
                      <a:pt x="5631" y="1"/>
                    </a:moveTo>
                    <a:lnTo>
                      <a:pt x="5631" y="470"/>
                    </a:lnTo>
                    <a:lnTo>
                      <a:pt x="5787" y="470"/>
                    </a:lnTo>
                    <a:lnTo>
                      <a:pt x="5787" y="1"/>
                    </a:lnTo>
                    <a:close/>
                    <a:moveTo>
                      <a:pt x="6570" y="1"/>
                    </a:moveTo>
                    <a:lnTo>
                      <a:pt x="6570" y="470"/>
                    </a:lnTo>
                    <a:lnTo>
                      <a:pt x="6725" y="470"/>
                    </a:lnTo>
                    <a:lnTo>
                      <a:pt x="6725" y="1"/>
                    </a:lnTo>
                    <a:close/>
                    <a:moveTo>
                      <a:pt x="7506" y="1"/>
                    </a:moveTo>
                    <a:lnTo>
                      <a:pt x="7506" y="470"/>
                    </a:lnTo>
                    <a:lnTo>
                      <a:pt x="7664" y="470"/>
                    </a:lnTo>
                    <a:lnTo>
                      <a:pt x="7664" y="1"/>
                    </a:lnTo>
                    <a:close/>
                    <a:moveTo>
                      <a:pt x="8445" y="1"/>
                    </a:moveTo>
                    <a:lnTo>
                      <a:pt x="8445" y="470"/>
                    </a:lnTo>
                    <a:lnTo>
                      <a:pt x="8601" y="470"/>
                    </a:lnTo>
                    <a:lnTo>
                      <a:pt x="8601" y="1"/>
                    </a:lnTo>
                    <a:close/>
                    <a:moveTo>
                      <a:pt x="9384" y="1"/>
                    </a:moveTo>
                    <a:lnTo>
                      <a:pt x="9384" y="470"/>
                    </a:lnTo>
                    <a:lnTo>
                      <a:pt x="9540" y="470"/>
                    </a:lnTo>
                    <a:lnTo>
                      <a:pt x="9540" y="1"/>
                    </a:lnTo>
                    <a:close/>
                    <a:moveTo>
                      <a:pt x="10328" y="1"/>
                    </a:moveTo>
                    <a:lnTo>
                      <a:pt x="10328" y="470"/>
                    </a:lnTo>
                    <a:lnTo>
                      <a:pt x="10478" y="470"/>
                    </a:lnTo>
                    <a:lnTo>
                      <a:pt x="10486" y="1"/>
                    </a:lnTo>
                    <a:close/>
                    <a:moveTo>
                      <a:pt x="11259" y="1"/>
                    </a:moveTo>
                    <a:lnTo>
                      <a:pt x="11259" y="470"/>
                    </a:lnTo>
                    <a:lnTo>
                      <a:pt x="11417" y="470"/>
                    </a:lnTo>
                    <a:lnTo>
                      <a:pt x="11417" y="1"/>
                    </a:lnTo>
                    <a:close/>
                    <a:moveTo>
                      <a:pt x="12198" y="1"/>
                    </a:moveTo>
                    <a:lnTo>
                      <a:pt x="12198" y="470"/>
                    </a:lnTo>
                    <a:lnTo>
                      <a:pt x="12354" y="470"/>
                    </a:lnTo>
                    <a:lnTo>
                      <a:pt x="12354" y="1"/>
                    </a:lnTo>
                    <a:close/>
                    <a:moveTo>
                      <a:pt x="13137" y="1"/>
                    </a:moveTo>
                    <a:lnTo>
                      <a:pt x="13137" y="470"/>
                    </a:lnTo>
                    <a:lnTo>
                      <a:pt x="13292" y="470"/>
                    </a:lnTo>
                    <a:lnTo>
                      <a:pt x="13298" y="1"/>
                    </a:lnTo>
                    <a:close/>
                    <a:moveTo>
                      <a:pt x="14075" y="1"/>
                    </a:moveTo>
                    <a:lnTo>
                      <a:pt x="14075" y="470"/>
                    </a:lnTo>
                    <a:lnTo>
                      <a:pt x="14231" y="470"/>
                    </a:lnTo>
                    <a:lnTo>
                      <a:pt x="14238" y="1"/>
                    </a:lnTo>
                    <a:close/>
                    <a:moveTo>
                      <a:pt x="15012" y="1"/>
                    </a:moveTo>
                    <a:lnTo>
                      <a:pt x="15012" y="470"/>
                    </a:lnTo>
                    <a:lnTo>
                      <a:pt x="15170" y="470"/>
                    </a:lnTo>
                    <a:lnTo>
                      <a:pt x="15170" y="1"/>
                    </a:lnTo>
                    <a:close/>
                    <a:moveTo>
                      <a:pt x="15956" y="1"/>
                    </a:moveTo>
                    <a:lnTo>
                      <a:pt x="15956" y="470"/>
                    </a:lnTo>
                    <a:lnTo>
                      <a:pt x="16107" y="470"/>
                    </a:lnTo>
                    <a:lnTo>
                      <a:pt x="16114" y="1"/>
                    </a:lnTo>
                    <a:close/>
                    <a:moveTo>
                      <a:pt x="16897" y="1"/>
                    </a:moveTo>
                    <a:lnTo>
                      <a:pt x="16897" y="470"/>
                    </a:lnTo>
                    <a:lnTo>
                      <a:pt x="17045" y="470"/>
                    </a:lnTo>
                    <a:lnTo>
                      <a:pt x="17053" y="1"/>
                    </a:lnTo>
                    <a:close/>
                    <a:moveTo>
                      <a:pt x="17828" y="1"/>
                    </a:moveTo>
                    <a:lnTo>
                      <a:pt x="17828" y="470"/>
                    </a:lnTo>
                    <a:lnTo>
                      <a:pt x="17986" y="470"/>
                    </a:lnTo>
                    <a:lnTo>
                      <a:pt x="17986" y="1"/>
                    </a:lnTo>
                    <a:close/>
                    <a:moveTo>
                      <a:pt x="18767" y="1"/>
                    </a:moveTo>
                    <a:lnTo>
                      <a:pt x="18767" y="470"/>
                    </a:lnTo>
                    <a:lnTo>
                      <a:pt x="18923" y="470"/>
                    </a:lnTo>
                    <a:lnTo>
                      <a:pt x="18923" y="1"/>
                    </a:lnTo>
                    <a:close/>
                    <a:moveTo>
                      <a:pt x="19706" y="1"/>
                    </a:moveTo>
                    <a:lnTo>
                      <a:pt x="19706" y="470"/>
                    </a:lnTo>
                    <a:lnTo>
                      <a:pt x="19861" y="470"/>
                    </a:lnTo>
                    <a:lnTo>
                      <a:pt x="19861" y="1"/>
                    </a:lnTo>
                    <a:close/>
                    <a:moveTo>
                      <a:pt x="20644" y="1"/>
                    </a:moveTo>
                    <a:lnTo>
                      <a:pt x="20644" y="470"/>
                    </a:lnTo>
                    <a:lnTo>
                      <a:pt x="20800" y="470"/>
                    </a:lnTo>
                    <a:lnTo>
                      <a:pt x="20800" y="1"/>
                    </a:lnTo>
                    <a:close/>
                    <a:moveTo>
                      <a:pt x="21581" y="1"/>
                    </a:moveTo>
                    <a:lnTo>
                      <a:pt x="21581" y="470"/>
                    </a:lnTo>
                    <a:lnTo>
                      <a:pt x="21739" y="470"/>
                    </a:lnTo>
                    <a:lnTo>
                      <a:pt x="21739" y="1"/>
                    </a:lnTo>
                    <a:close/>
                    <a:moveTo>
                      <a:pt x="22520" y="1"/>
                    </a:moveTo>
                    <a:lnTo>
                      <a:pt x="22520" y="470"/>
                    </a:lnTo>
                    <a:lnTo>
                      <a:pt x="22676" y="470"/>
                    </a:lnTo>
                    <a:lnTo>
                      <a:pt x="22676" y="1"/>
                    </a:lnTo>
                    <a:close/>
                    <a:moveTo>
                      <a:pt x="23458" y="1"/>
                    </a:moveTo>
                    <a:lnTo>
                      <a:pt x="23458" y="470"/>
                    </a:lnTo>
                    <a:lnTo>
                      <a:pt x="23614" y="470"/>
                    </a:lnTo>
                    <a:lnTo>
                      <a:pt x="23614" y="1"/>
                    </a:lnTo>
                    <a:close/>
                    <a:moveTo>
                      <a:pt x="24397" y="1"/>
                    </a:moveTo>
                    <a:lnTo>
                      <a:pt x="24397" y="470"/>
                    </a:lnTo>
                    <a:lnTo>
                      <a:pt x="24553" y="470"/>
                    </a:lnTo>
                    <a:lnTo>
                      <a:pt x="24553" y="1"/>
                    </a:lnTo>
                    <a:close/>
                    <a:moveTo>
                      <a:pt x="25334" y="1"/>
                    </a:moveTo>
                    <a:lnTo>
                      <a:pt x="25334" y="470"/>
                    </a:lnTo>
                    <a:lnTo>
                      <a:pt x="25492" y="470"/>
                    </a:lnTo>
                    <a:lnTo>
                      <a:pt x="25492" y="1"/>
                    </a:lnTo>
                    <a:close/>
                    <a:moveTo>
                      <a:pt x="26273" y="1"/>
                    </a:moveTo>
                    <a:lnTo>
                      <a:pt x="26273" y="470"/>
                    </a:lnTo>
                    <a:lnTo>
                      <a:pt x="26428" y="470"/>
                    </a:lnTo>
                    <a:lnTo>
                      <a:pt x="26428" y="1"/>
                    </a:lnTo>
                    <a:close/>
                    <a:moveTo>
                      <a:pt x="27211" y="1"/>
                    </a:moveTo>
                    <a:lnTo>
                      <a:pt x="27211" y="470"/>
                    </a:lnTo>
                    <a:lnTo>
                      <a:pt x="27367" y="470"/>
                    </a:lnTo>
                    <a:lnTo>
                      <a:pt x="27367" y="1"/>
                    </a:lnTo>
                    <a:close/>
                    <a:moveTo>
                      <a:pt x="28150" y="1"/>
                    </a:moveTo>
                    <a:lnTo>
                      <a:pt x="28150" y="470"/>
                    </a:lnTo>
                    <a:lnTo>
                      <a:pt x="28306" y="470"/>
                    </a:lnTo>
                    <a:lnTo>
                      <a:pt x="28306" y="1"/>
                    </a:lnTo>
                    <a:close/>
                    <a:moveTo>
                      <a:pt x="29087" y="1"/>
                    </a:moveTo>
                    <a:lnTo>
                      <a:pt x="29087" y="470"/>
                    </a:lnTo>
                    <a:lnTo>
                      <a:pt x="29244" y="470"/>
                    </a:lnTo>
                    <a:lnTo>
                      <a:pt x="29248" y="1"/>
                    </a:lnTo>
                    <a:close/>
                    <a:moveTo>
                      <a:pt x="30027" y="1"/>
                    </a:moveTo>
                    <a:lnTo>
                      <a:pt x="30027" y="470"/>
                    </a:lnTo>
                    <a:lnTo>
                      <a:pt x="30183" y="470"/>
                    </a:lnTo>
                    <a:lnTo>
                      <a:pt x="30189" y="1"/>
                    </a:lnTo>
                    <a:close/>
                    <a:moveTo>
                      <a:pt x="30966" y="1"/>
                    </a:moveTo>
                    <a:lnTo>
                      <a:pt x="30966" y="470"/>
                    </a:lnTo>
                    <a:lnTo>
                      <a:pt x="31122" y="470"/>
                    </a:lnTo>
                    <a:lnTo>
                      <a:pt x="31122" y="1"/>
                    </a:lnTo>
                    <a:close/>
                    <a:moveTo>
                      <a:pt x="31907" y="1"/>
                    </a:moveTo>
                    <a:lnTo>
                      <a:pt x="31907" y="470"/>
                    </a:lnTo>
                    <a:lnTo>
                      <a:pt x="32061" y="470"/>
                    </a:lnTo>
                    <a:lnTo>
                      <a:pt x="32064" y="1"/>
                    </a:lnTo>
                    <a:close/>
                    <a:moveTo>
                      <a:pt x="32847" y="1"/>
                    </a:moveTo>
                    <a:lnTo>
                      <a:pt x="32847" y="470"/>
                    </a:lnTo>
                    <a:lnTo>
                      <a:pt x="32997" y="470"/>
                    </a:lnTo>
                    <a:lnTo>
                      <a:pt x="33003" y="1"/>
                    </a:lnTo>
                    <a:close/>
                    <a:moveTo>
                      <a:pt x="33780" y="1"/>
                    </a:moveTo>
                    <a:lnTo>
                      <a:pt x="33780" y="470"/>
                    </a:lnTo>
                    <a:lnTo>
                      <a:pt x="33936" y="470"/>
                    </a:lnTo>
                    <a:lnTo>
                      <a:pt x="33936" y="1"/>
                    </a:lnTo>
                    <a:close/>
                    <a:moveTo>
                      <a:pt x="34719" y="1"/>
                    </a:moveTo>
                    <a:lnTo>
                      <a:pt x="34719" y="470"/>
                    </a:lnTo>
                    <a:lnTo>
                      <a:pt x="34875" y="470"/>
                    </a:lnTo>
                    <a:lnTo>
                      <a:pt x="34875" y="1"/>
                    </a:lnTo>
                    <a:close/>
                    <a:moveTo>
                      <a:pt x="35656" y="1"/>
                    </a:moveTo>
                    <a:lnTo>
                      <a:pt x="35656" y="470"/>
                    </a:lnTo>
                    <a:lnTo>
                      <a:pt x="35813" y="470"/>
                    </a:lnTo>
                    <a:lnTo>
                      <a:pt x="35813" y="1"/>
                    </a:lnTo>
                    <a:close/>
                    <a:moveTo>
                      <a:pt x="36594" y="1"/>
                    </a:moveTo>
                    <a:lnTo>
                      <a:pt x="36594" y="470"/>
                    </a:lnTo>
                    <a:lnTo>
                      <a:pt x="36750" y="470"/>
                    </a:lnTo>
                    <a:lnTo>
                      <a:pt x="36750" y="1"/>
                    </a:lnTo>
                    <a:close/>
                    <a:moveTo>
                      <a:pt x="37533" y="1"/>
                    </a:moveTo>
                    <a:lnTo>
                      <a:pt x="37533" y="470"/>
                    </a:lnTo>
                    <a:lnTo>
                      <a:pt x="37689" y="470"/>
                    </a:lnTo>
                    <a:lnTo>
                      <a:pt x="37689" y="1"/>
                    </a:lnTo>
                    <a:close/>
                    <a:moveTo>
                      <a:pt x="38472" y="1"/>
                    </a:moveTo>
                    <a:lnTo>
                      <a:pt x="38472" y="470"/>
                    </a:lnTo>
                    <a:lnTo>
                      <a:pt x="38628" y="470"/>
                    </a:lnTo>
                    <a:lnTo>
                      <a:pt x="38628" y="1"/>
                    </a:lnTo>
                    <a:close/>
                    <a:moveTo>
                      <a:pt x="39409" y="1"/>
                    </a:moveTo>
                    <a:lnTo>
                      <a:pt x="39409" y="470"/>
                    </a:lnTo>
                    <a:lnTo>
                      <a:pt x="39566" y="470"/>
                    </a:lnTo>
                    <a:lnTo>
                      <a:pt x="39566" y="1"/>
                    </a:lnTo>
                    <a:close/>
                    <a:moveTo>
                      <a:pt x="40347" y="1"/>
                    </a:moveTo>
                    <a:lnTo>
                      <a:pt x="40347" y="470"/>
                    </a:lnTo>
                    <a:lnTo>
                      <a:pt x="40503" y="470"/>
                    </a:lnTo>
                    <a:lnTo>
                      <a:pt x="40503" y="1"/>
                    </a:lnTo>
                    <a:close/>
                    <a:moveTo>
                      <a:pt x="41286" y="1"/>
                    </a:moveTo>
                    <a:lnTo>
                      <a:pt x="41286" y="470"/>
                    </a:lnTo>
                    <a:lnTo>
                      <a:pt x="41442" y="470"/>
                    </a:lnTo>
                    <a:lnTo>
                      <a:pt x="41442" y="1"/>
                    </a:lnTo>
                    <a:close/>
                    <a:moveTo>
                      <a:pt x="42225" y="1"/>
                    </a:moveTo>
                    <a:lnTo>
                      <a:pt x="42225" y="470"/>
                    </a:lnTo>
                    <a:lnTo>
                      <a:pt x="42380" y="470"/>
                    </a:lnTo>
                    <a:lnTo>
                      <a:pt x="42380" y="1"/>
                    </a:lnTo>
                    <a:close/>
                    <a:moveTo>
                      <a:pt x="43163" y="1"/>
                    </a:moveTo>
                    <a:lnTo>
                      <a:pt x="43163" y="470"/>
                    </a:lnTo>
                    <a:lnTo>
                      <a:pt x="43319" y="470"/>
                    </a:lnTo>
                    <a:lnTo>
                      <a:pt x="43319" y="1"/>
                    </a:lnTo>
                    <a:close/>
                    <a:moveTo>
                      <a:pt x="44102" y="1"/>
                    </a:moveTo>
                    <a:lnTo>
                      <a:pt x="44102" y="470"/>
                    </a:lnTo>
                    <a:lnTo>
                      <a:pt x="44258" y="470"/>
                    </a:lnTo>
                    <a:lnTo>
                      <a:pt x="44258" y="1"/>
                    </a:lnTo>
                    <a:close/>
                    <a:moveTo>
                      <a:pt x="45041" y="1"/>
                    </a:moveTo>
                    <a:lnTo>
                      <a:pt x="45041" y="470"/>
                    </a:lnTo>
                    <a:lnTo>
                      <a:pt x="45196" y="470"/>
                    </a:lnTo>
                    <a:lnTo>
                      <a:pt x="45198" y="1"/>
                    </a:lnTo>
                    <a:close/>
                    <a:moveTo>
                      <a:pt x="45977" y="1"/>
                    </a:moveTo>
                    <a:lnTo>
                      <a:pt x="45977" y="470"/>
                    </a:lnTo>
                    <a:lnTo>
                      <a:pt x="46135" y="470"/>
                    </a:lnTo>
                    <a:lnTo>
                      <a:pt x="46139" y="1"/>
                    </a:lnTo>
                    <a:close/>
                    <a:moveTo>
                      <a:pt x="46916" y="1"/>
                    </a:moveTo>
                    <a:lnTo>
                      <a:pt x="46916" y="470"/>
                    </a:lnTo>
                    <a:lnTo>
                      <a:pt x="47072" y="470"/>
                    </a:lnTo>
                    <a:lnTo>
                      <a:pt x="47072" y="1"/>
                    </a:lnTo>
                    <a:close/>
                    <a:moveTo>
                      <a:pt x="47857" y="1"/>
                    </a:moveTo>
                    <a:lnTo>
                      <a:pt x="47857" y="470"/>
                    </a:lnTo>
                    <a:lnTo>
                      <a:pt x="48011" y="470"/>
                    </a:lnTo>
                    <a:lnTo>
                      <a:pt x="48014" y="1"/>
                    </a:lnTo>
                    <a:close/>
                    <a:moveTo>
                      <a:pt x="48797" y="1"/>
                    </a:moveTo>
                    <a:lnTo>
                      <a:pt x="48797" y="470"/>
                    </a:lnTo>
                    <a:lnTo>
                      <a:pt x="48949" y="470"/>
                    </a:lnTo>
                    <a:lnTo>
                      <a:pt x="48953" y="1"/>
                    </a:lnTo>
                    <a:close/>
                    <a:moveTo>
                      <a:pt x="49730" y="1"/>
                    </a:moveTo>
                    <a:lnTo>
                      <a:pt x="49730" y="470"/>
                    </a:lnTo>
                    <a:lnTo>
                      <a:pt x="49888" y="470"/>
                    </a:lnTo>
                    <a:lnTo>
                      <a:pt x="49888" y="1"/>
                    </a:lnTo>
                    <a:close/>
                    <a:moveTo>
                      <a:pt x="50669" y="1"/>
                    </a:moveTo>
                    <a:lnTo>
                      <a:pt x="50669" y="470"/>
                    </a:lnTo>
                    <a:lnTo>
                      <a:pt x="50825" y="470"/>
                    </a:lnTo>
                    <a:lnTo>
                      <a:pt x="50825" y="1"/>
                    </a:lnTo>
                    <a:close/>
                    <a:moveTo>
                      <a:pt x="51608" y="1"/>
                    </a:moveTo>
                    <a:lnTo>
                      <a:pt x="51608" y="470"/>
                    </a:lnTo>
                    <a:lnTo>
                      <a:pt x="51764" y="470"/>
                    </a:lnTo>
                    <a:lnTo>
                      <a:pt x="51764" y="1"/>
                    </a:lnTo>
                    <a:close/>
                    <a:moveTo>
                      <a:pt x="52546" y="1"/>
                    </a:moveTo>
                    <a:lnTo>
                      <a:pt x="52546" y="470"/>
                    </a:lnTo>
                    <a:lnTo>
                      <a:pt x="52702" y="470"/>
                    </a:lnTo>
                    <a:lnTo>
                      <a:pt x="52702" y="1"/>
                    </a:lnTo>
                    <a:close/>
                    <a:moveTo>
                      <a:pt x="53483" y="1"/>
                    </a:moveTo>
                    <a:lnTo>
                      <a:pt x="53483" y="470"/>
                    </a:lnTo>
                    <a:lnTo>
                      <a:pt x="53641" y="470"/>
                    </a:lnTo>
                    <a:lnTo>
                      <a:pt x="53641" y="1"/>
                    </a:lnTo>
                    <a:close/>
                    <a:moveTo>
                      <a:pt x="54422" y="1"/>
                    </a:moveTo>
                    <a:lnTo>
                      <a:pt x="54422" y="470"/>
                    </a:lnTo>
                    <a:lnTo>
                      <a:pt x="54578" y="470"/>
                    </a:lnTo>
                    <a:lnTo>
                      <a:pt x="54578" y="1"/>
                    </a:lnTo>
                    <a:close/>
                    <a:moveTo>
                      <a:pt x="55362" y="1"/>
                    </a:moveTo>
                    <a:lnTo>
                      <a:pt x="55362" y="470"/>
                    </a:lnTo>
                    <a:lnTo>
                      <a:pt x="55518" y="470"/>
                    </a:lnTo>
                    <a:lnTo>
                      <a:pt x="55518" y="1"/>
                    </a:lnTo>
                    <a:close/>
                    <a:moveTo>
                      <a:pt x="56299" y="1"/>
                    </a:moveTo>
                    <a:lnTo>
                      <a:pt x="56299" y="470"/>
                    </a:lnTo>
                    <a:lnTo>
                      <a:pt x="56457" y="470"/>
                    </a:lnTo>
                    <a:lnTo>
                      <a:pt x="56457" y="1"/>
                    </a:lnTo>
                    <a:close/>
                    <a:moveTo>
                      <a:pt x="57238" y="1"/>
                    </a:moveTo>
                    <a:lnTo>
                      <a:pt x="57238" y="470"/>
                    </a:lnTo>
                    <a:lnTo>
                      <a:pt x="57394" y="470"/>
                    </a:lnTo>
                    <a:lnTo>
                      <a:pt x="57394" y="1"/>
                    </a:lnTo>
                    <a:close/>
                    <a:moveTo>
                      <a:pt x="58177" y="1"/>
                    </a:moveTo>
                    <a:lnTo>
                      <a:pt x="58177" y="470"/>
                    </a:lnTo>
                    <a:lnTo>
                      <a:pt x="58332" y="470"/>
                    </a:lnTo>
                    <a:lnTo>
                      <a:pt x="58332" y="1"/>
                    </a:lnTo>
                    <a:close/>
                    <a:moveTo>
                      <a:pt x="59115" y="1"/>
                    </a:moveTo>
                    <a:lnTo>
                      <a:pt x="59115" y="470"/>
                    </a:lnTo>
                    <a:lnTo>
                      <a:pt x="59271" y="470"/>
                    </a:lnTo>
                    <a:lnTo>
                      <a:pt x="59271" y="1"/>
                    </a:lnTo>
                    <a:close/>
                    <a:moveTo>
                      <a:pt x="60052" y="1"/>
                    </a:moveTo>
                    <a:lnTo>
                      <a:pt x="60052" y="470"/>
                    </a:lnTo>
                    <a:lnTo>
                      <a:pt x="60210" y="470"/>
                    </a:lnTo>
                    <a:lnTo>
                      <a:pt x="60210" y="1"/>
                    </a:lnTo>
                    <a:close/>
                    <a:moveTo>
                      <a:pt x="60991" y="1"/>
                    </a:moveTo>
                    <a:lnTo>
                      <a:pt x="60991" y="470"/>
                    </a:lnTo>
                    <a:lnTo>
                      <a:pt x="61147" y="470"/>
                    </a:lnTo>
                    <a:lnTo>
                      <a:pt x="61148" y="1"/>
                    </a:lnTo>
                    <a:close/>
                    <a:moveTo>
                      <a:pt x="61929" y="1"/>
                    </a:moveTo>
                    <a:lnTo>
                      <a:pt x="61929" y="470"/>
                    </a:lnTo>
                    <a:lnTo>
                      <a:pt x="62085" y="470"/>
                    </a:lnTo>
                    <a:lnTo>
                      <a:pt x="62089" y="1"/>
                    </a:lnTo>
                    <a:close/>
                    <a:moveTo>
                      <a:pt x="62868" y="1"/>
                    </a:moveTo>
                    <a:lnTo>
                      <a:pt x="62868" y="470"/>
                    </a:lnTo>
                    <a:lnTo>
                      <a:pt x="63024" y="470"/>
                    </a:lnTo>
                    <a:lnTo>
                      <a:pt x="63024" y="1"/>
                    </a:lnTo>
                    <a:close/>
                    <a:moveTo>
                      <a:pt x="63807" y="1"/>
                    </a:moveTo>
                    <a:lnTo>
                      <a:pt x="63807" y="470"/>
                    </a:lnTo>
                    <a:lnTo>
                      <a:pt x="63963" y="470"/>
                    </a:lnTo>
                    <a:lnTo>
                      <a:pt x="63965" y="1"/>
                    </a:lnTo>
                    <a:close/>
                    <a:moveTo>
                      <a:pt x="64747" y="1"/>
                    </a:moveTo>
                    <a:lnTo>
                      <a:pt x="64747" y="470"/>
                    </a:lnTo>
                    <a:lnTo>
                      <a:pt x="64901" y="470"/>
                    </a:lnTo>
                    <a:lnTo>
                      <a:pt x="64903" y="1"/>
                    </a:lnTo>
                    <a:close/>
                    <a:moveTo>
                      <a:pt x="65682" y="1"/>
                    </a:moveTo>
                    <a:lnTo>
                      <a:pt x="65682" y="470"/>
                    </a:lnTo>
                    <a:lnTo>
                      <a:pt x="65838" y="470"/>
                    </a:lnTo>
                    <a:lnTo>
                      <a:pt x="65838" y="1"/>
                    </a:lnTo>
                    <a:close/>
                    <a:moveTo>
                      <a:pt x="66621" y="1"/>
                    </a:moveTo>
                    <a:lnTo>
                      <a:pt x="66621" y="470"/>
                    </a:lnTo>
                    <a:lnTo>
                      <a:pt x="66777" y="470"/>
                    </a:lnTo>
                    <a:lnTo>
                      <a:pt x="66777" y="1"/>
                    </a:lnTo>
                    <a:close/>
                    <a:moveTo>
                      <a:pt x="67560" y="1"/>
                    </a:moveTo>
                    <a:lnTo>
                      <a:pt x="67560" y="470"/>
                    </a:lnTo>
                    <a:lnTo>
                      <a:pt x="67716" y="470"/>
                    </a:lnTo>
                    <a:lnTo>
                      <a:pt x="67716" y="1"/>
                    </a:lnTo>
                    <a:close/>
                    <a:moveTo>
                      <a:pt x="68497" y="1"/>
                    </a:moveTo>
                    <a:lnTo>
                      <a:pt x="68497" y="470"/>
                    </a:lnTo>
                    <a:lnTo>
                      <a:pt x="68652" y="470"/>
                    </a:lnTo>
                    <a:lnTo>
                      <a:pt x="68652" y="1"/>
                    </a:lnTo>
                    <a:close/>
                    <a:moveTo>
                      <a:pt x="69435" y="1"/>
                    </a:moveTo>
                    <a:lnTo>
                      <a:pt x="69435" y="470"/>
                    </a:lnTo>
                    <a:lnTo>
                      <a:pt x="69591" y="470"/>
                    </a:lnTo>
                    <a:lnTo>
                      <a:pt x="69591" y="1"/>
                    </a:lnTo>
                    <a:close/>
                    <a:moveTo>
                      <a:pt x="70374" y="1"/>
                    </a:moveTo>
                    <a:lnTo>
                      <a:pt x="70374" y="470"/>
                    </a:lnTo>
                    <a:lnTo>
                      <a:pt x="70530" y="470"/>
                    </a:lnTo>
                    <a:lnTo>
                      <a:pt x="70530" y="1"/>
                    </a:lnTo>
                    <a:close/>
                    <a:moveTo>
                      <a:pt x="71311" y="1"/>
                    </a:moveTo>
                    <a:lnTo>
                      <a:pt x="71311" y="470"/>
                    </a:lnTo>
                    <a:lnTo>
                      <a:pt x="71468" y="470"/>
                    </a:lnTo>
                    <a:lnTo>
                      <a:pt x="71468" y="1"/>
                    </a:lnTo>
                    <a:close/>
                    <a:moveTo>
                      <a:pt x="72249" y="1"/>
                    </a:moveTo>
                    <a:lnTo>
                      <a:pt x="72249" y="470"/>
                    </a:lnTo>
                    <a:lnTo>
                      <a:pt x="72405" y="470"/>
                    </a:lnTo>
                    <a:lnTo>
                      <a:pt x="72405" y="1"/>
                    </a:lnTo>
                    <a:close/>
                    <a:moveTo>
                      <a:pt x="73188" y="1"/>
                    </a:moveTo>
                    <a:lnTo>
                      <a:pt x="73188" y="470"/>
                    </a:lnTo>
                    <a:lnTo>
                      <a:pt x="73344" y="470"/>
                    </a:lnTo>
                    <a:lnTo>
                      <a:pt x="73344" y="1"/>
                    </a:lnTo>
                    <a:close/>
                    <a:moveTo>
                      <a:pt x="74127" y="1"/>
                    </a:moveTo>
                    <a:lnTo>
                      <a:pt x="74127" y="470"/>
                    </a:lnTo>
                    <a:lnTo>
                      <a:pt x="74283" y="470"/>
                    </a:lnTo>
                    <a:lnTo>
                      <a:pt x="74283" y="1"/>
                    </a:lnTo>
                    <a:close/>
                    <a:moveTo>
                      <a:pt x="75064" y="1"/>
                    </a:moveTo>
                    <a:lnTo>
                      <a:pt x="75064" y="470"/>
                    </a:lnTo>
                    <a:lnTo>
                      <a:pt x="75221" y="470"/>
                    </a:lnTo>
                    <a:lnTo>
                      <a:pt x="75221" y="1"/>
                    </a:lnTo>
                    <a:close/>
                    <a:moveTo>
                      <a:pt x="76002" y="1"/>
                    </a:moveTo>
                    <a:lnTo>
                      <a:pt x="76002" y="470"/>
                    </a:lnTo>
                    <a:lnTo>
                      <a:pt x="76158" y="470"/>
                    </a:lnTo>
                    <a:lnTo>
                      <a:pt x="76158" y="1"/>
                    </a:lnTo>
                    <a:close/>
                    <a:moveTo>
                      <a:pt x="76943" y="1"/>
                    </a:moveTo>
                    <a:lnTo>
                      <a:pt x="76943" y="470"/>
                    </a:lnTo>
                    <a:lnTo>
                      <a:pt x="77099" y="470"/>
                    </a:lnTo>
                    <a:lnTo>
                      <a:pt x="77099" y="1"/>
                    </a:lnTo>
                    <a:close/>
                    <a:moveTo>
                      <a:pt x="77880" y="1"/>
                    </a:moveTo>
                    <a:lnTo>
                      <a:pt x="77880" y="470"/>
                    </a:lnTo>
                    <a:lnTo>
                      <a:pt x="78037" y="470"/>
                    </a:lnTo>
                    <a:lnTo>
                      <a:pt x="78039" y="1"/>
                    </a:lnTo>
                    <a:close/>
                    <a:moveTo>
                      <a:pt x="78818" y="1"/>
                    </a:moveTo>
                    <a:lnTo>
                      <a:pt x="78818" y="470"/>
                    </a:lnTo>
                    <a:lnTo>
                      <a:pt x="78974" y="470"/>
                    </a:lnTo>
                    <a:lnTo>
                      <a:pt x="78974" y="1"/>
                    </a:lnTo>
                    <a:close/>
                    <a:moveTo>
                      <a:pt x="79757" y="1"/>
                    </a:moveTo>
                    <a:lnTo>
                      <a:pt x="79757" y="470"/>
                    </a:lnTo>
                    <a:lnTo>
                      <a:pt x="79913" y="470"/>
                    </a:lnTo>
                    <a:lnTo>
                      <a:pt x="79915" y="1"/>
                    </a:lnTo>
                    <a:close/>
                    <a:moveTo>
                      <a:pt x="80696" y="1"/>
                    </a:moveTo>
                    <a:lnTo>
                      <a:pt x="80696" y="470"/>
                    </a:lnTo>
                    <a:lnTo>
                      <a:pt x="80852" y="470"/>
                    </a:lnTo>
                    <a:lnTo>
                      <a:pt x="80852" y="1"/>
                    </a:lnTo>
                    <a:close/>
                    <a:moveTo>
                      <a:pt x="81633" y="1"/>
                    </a:moveTo>
                    <a:lnTo>
                      <a:pt x="81633" y="470"/>
                    </a:lnTo>
                    <a:lnTo>
                      <a:pt x="81790" y="470"/>
                    </a:lnTo>
                    <a:lnTo>
                      <a:pt x="81790" y="1"/>
                    </a:lnTo>
                    <a:close/>
                    <a:moveTo>
                      <a:pt x="82571" y="1"/>
                    </a:moveTo>
                    <a:lnTo>
                      <a:pt x="82571" y="470"/>
                    </a:lnTo>
                    <a:lnTo>
                      <a:pt x="82727" y="470"/>
                    </a:lnTo>
                    <a:lnTo>
                      <a:pt x="82727" y="1"/>
                    </a:lnTo>
                    <a:close/>
                    <a:moveTo>
                      <a:pt x="83510" y="1"/>
                    </a:moveTo>
                    <a:lnTo>
                      <a:pt x="83510" y="470"/>
                    </a:lnTo>
                    <a:lnTo>
                      <a:pt x="83666" y="470"/>
                    </a:lnTo>
                    <a:lnTo>
                      <a:pt x="83666" y="1"/>
                    </a:lnTo>
                    <a:close/>
                    <a:moveTo>
                      <a:pt x="84449" y="1"/>
                    </a:moveTo>
                    <a:lnTo>
                      <a:pt x="84449" y="470"/>
                    </a:lnTo>
                    <a:lnTo>
                      <a:pt x="84604" y="470"/>
                    </a:lnTo>
                    <a:lnTo>
                      <a:pt x="84604" y="1"/>
                    </a:lnTo>
                    <a:close/>
                    <a:moveTo>
                      <a:pt x="85385" y="1"/>
                    </a:moveTo>
                    <a:lnTo>
                      <a:pt x="85385" y="470"/>
                    </a:lnTo>
                    <a:lnTo>
                      <a:pt x="85543" y="470"/>
                    </a:lnTo>
                    <a:lnTo>
                      <a:pt x="85543" y="1"/>
                    </a:lnTo>
                    <a:close/>
                    <a:moveTo>
                      <a:pt x="86324" y="1"/>
                    </a:moveTo>
                    <a:lnTo>
                      <a:pt x="86324" y="470"/>
                    </a:lnTo>
                    <a:lnTo>
                      <a:pt x="86480" y="470"/>
                    </a:lnTo>
                    <a:lnTo>
                      <a:pt x="86480" y="1"/>
                    </a:lnTo>
                    <a:close/>
                    <a:moveTo>
                      <a:pt x="87263" y="1"/>
                    </a:moveTo>
                    <a:lnTo>
                      <a:pt x="87263" y="470"/>
                    </a:lnTo>
                    <a:lnTo>
                      <a:pt x="87419" y="470"/>
                    </a:lnTo>
                    <a:lnTo>
                      <a:pt x="87419" y="1"/>
                    </a:lnTo>
                    <a:close/>
                    <a:moveTo>
                      <a:pt x="88201" y="1"/>
                    </a:moveTo>
                    <a:lnTo>
                      <a:pt x="88201" y="470"/>
                    </a:lnTo>
                    <a:lnTo>
                      <a:pt x="88357" y="470"/>
                    </a:lnTo>
                    <a:lnTo>
                      <a:pt x="88357" y="1"/>
                    </a:lnTo>
                    <a:close/>
                    <a:moveTo>
                      <a:pt x="89138" y="1"/>
                    </a:moveTo>
                    <a:lnTo>
                      <a:pt x="89138" y="470"/>
                    </a:lnTo>
                    <a:lnTo>
                      <a:pt x="89296" y="470"/>
                    </a:lnTo>
                    <a:lnTo>
                      <a:pt x="89296" y="1"/>
                    </a:lnTo>
                    <a:close/>
                    <a:moveTo>
                      <a:pt x="90079" y="1"/>
                    </a:moveTo>
                    <a:lnTo>
                      <a:pt x="90079" y="470"/>
                    </a:lnTo>
                    <a:lnTo>
                      <a:pt x="90235" y="470"/>
                    </a:lnTo>
                    <a:lnTo>
                      <a:pt x="90235" y="1"/>
                    </a:lnTo>
                    <a:close/>
                    <a:moveTo>
                      <a:pt x="91017" y="1"/>
                    </a:moveTo>
                    <a:lnTo>
                      <a:pt x="91017" y="470"/>
                    </a:lnTo>
                    <a:lnTo>
                      <a:pt x="91173" y="470"/>
                    </a:lnTo>
                    <a:lnTo>
                      <a:pt x="91173" y="1"/>
                    </a:lnTo>
                    <a:close/>
                    <a:moveTo>
                      <a:pt x="91954" y="1"/>
                    </a:moveTo>
                    <a:lnTo>
                      <a:pt x="91954" y="470"/>
                    </a:lnTo>
                    <a:lnTo>
                      <a:pt x="92112" y="470"/>
                    </a:lnTo>
                    <a:lnTo>
                      <a:pt x="92112" y="1"/>
                    </a:lnTo>
                    <a:close/>
                    <a:moveTo>
                      <a:pt x="92893" y="1"/>
                    </a:moveTo>
                    <a:lnTo>
                      <a:pt x="92893" y="470"/>
                    </a:lnTo>
                    <a:lnTo>
                      <a:pt x="93049" y="470"/>
                    </a:lnTo>
                    <a:lnTo>
                      <a:pt x="93049" y="1"/>
                    </a:lnTo>
                    <a:close/>
                    <a:moveTo>
                      <a:pt x="93832" y="1"/>
                    </a:moveTo>
                    <a:lnTo>
                      <a:pt x="93832" y="470"/>
                    </a:lnTo>
                    <a:lnTo>
                      <a:pt x="93987" y="470"/>
                    </a:lnTo>
                    <a:lnTo>
                      <a:pt x="93987" y="1"/>
                    </a:lnTo>
                    <a:close/>
                    <a:moveTo>
                      <a:pt x="94770" y="1"/>
                    </a:moveTo>
                    <a:lnTo>
                      <a:pt x="94770" y="470"/>
                    </a:lnTo>
                    <a:lnTo>
                      <a:pt x="94926" y="470"/>
                    </a:lnTo>
                    <a:lnTo>
                      <a:pt x="94926" y="1"/>
                    </a:lnTo>
                    <a:close/>
                    <a:moveTo>
                      <a:pt x="95707" y="1"/>
                    </a:moveTo>
                    <a:lnTo>
                      <a:pt x="95707" y="470"/>
                    </a:lnTo>
                    <a:lnTo>
                      <a:pt x="95865" y="470"/>
                    </a:lnTo>
                    <a:lnTo>
                      <a:pt x="95865" y="1"/>
                    </a:lnTo>
                    <a:close/>
                    <a:moveTo>
                      <a:pt x="96646" y="1"/>
                    </a:moveTo>
                    <a:lnTo>
                      <a:pt x="96646" y="470"/>
                    </a:lnTo>
                    <a:lnTo>
                      <a:pt x="96802" y="470"/>
                    </a:lnTo>
                    <a:lnTo>
                      <a:pt x="96802" y="1"/>
                    </a:lnTo>
                    <a:close/>
                    <a:moveTo>
                      <a:pt x="97585" y="1"/>
                    </a:moveTo>
                    <a:lnTo>
                      <a:pt x="97585" y="470"/>
                    </a:lnTo>
                    <a:lnTo>
                      <a:pt x="97740" y="470"/>
                    </a:lnTo>
                    <a:lnTo>
                      <a:pt x="97740" y="1"/>
                    </a:lnTo>
                    <a:close/>
                    <a:moveTo>
                      <a:pt x="98523" y="1"/>
                    </a:moveTo>
                    <a:lnTo>
                      <a:pt x="98523" y="470"/>
                    </a:lnTo>
                    <a:lnTo>
                      <a:pt x="98679" y="470"/>
                    </a:lnTo>
                    <a:lnTo>
                      <a:pt x="98679" y="1"/>
                    </a:lnTo>
                    <a:close/>
                    <a:moveTo>
                      <a:pt x="99460" y="1"/>
                    </a:moveTo>
                    <a:lnTo>
                      <a:pt x="99460" y="470"/>
                    </a:lnTo>
                    <a:lnTo>
                      <a:pt x="99618" y="470"/>
                    </a:lnTo>
                    <a:lnTo>
                      <a:pt x="99618" y="1"/>
                    </a:lnTo>
                    <a:close/>
                    <a:moveTo>
                      <a:pt x="100399" y="1"/>
                    </a:moveTo>
                    <a:lnTo>
                      <a:pt x="100399" y="470"/>
                    </a:lnTo>
                    <a:lnTo>
                      <a:pt x="100555" y="470"/>
                    </a:lnTo>
                    <a:lnTo>
                      <a:pt x="100555" y="1"/>
                    </a:lnTo>
                    <a:close/>
                    <a:moveTo>
                      <a:pt x="101337" y="1"/>
                    </a:moveTo>
                    <a:lnTo>
                      <a:pt x="101337" y="470"/>
                    </a:lnTo>
                    <a:lnTo>
                      <a:pt x="101493" y="470"/>
                    </a:lnTo>
                    <a:lnTo>
                      <a:pt x="101493" y="1"/>
                    </a:lnTo>
                    <a:close/>
                    <a:moveTo>
                      <a:pt x="102276" y="1"/>
                    </a:moveTo>
                    <a:lnTo>
                      <a:pt x="102276" y="470"/>
                    </a:lnTo>
                    <a:lnTo>
                      <a:pt x="102432" y="470"/>
                    </a:lnTo>
                    <a:lnTo>
                      <a:pt x="102432" y="1"/>
                    </a:lnTo>
                    <a:close/>
                    <a:moveTo>
                      <a:pt x="103213" y="1"/>
                    </a:moveTo>
                    <a:lnTo>
                      <a:pt x="103213" y="470"/>
                    </a:lnTo>
                    <a:lnTo>
                      <a:pt x="103371" y="470"/>
                    </a:lnTo>
                    <a:lnTo>
                      <a:pt x="103371" y="1"/>
                    </a:lnTo>
                    <a:close/>
                    <a:moveTo>
                      <a:pt x="104152" y="1"/>
                    </a:moveTo>
                    <a:lnTo>
                      <a:pt x="104152" y="470"/>
                    </a:lnTo>
                    <a:lnTo>
                      <a:pt x="104309" y="470"/>
                    </a:lnTo>
                    <a:lnTo>
                      <a:pt x="104309" y="1"/>
                    </a:lnTo>
                    <a:close/>
                    <a:moveTo>
                      <a:pt x="105090" y="1"/>
                    </a:moveTo>
                    <a:lnTo>
                      <a:pt x="105090" y="470"/>
                    </a:lnTo>
                    <a:lnTo>
                      <a:pt x="105246" y="470"/>
                    </a:lnTo>
                    <a:lnTo>
                      <a:pt x="105246" y="1"/>
                    </a:lnTo>
                    <a:close/>
                    <a:moveTo>
                      <a:pt x="106029" y="1"/>
                    </a:moveTo>
                    <a:lnTo>
                      <a:pt x="106029" y="470"/>
                    </a:lnTo>
                    <a:lnTo>
                      <a:pt x="106185" y="470"/>
                    </a:lnTo>
                    <a:lnTo>
                      <a:pt x="106185" y="1"/>
                    </a:lnTo>
                    <a:close/>
                    <a:moveTo>
                      <a:pt x="106968" y="1"/>
                    </a:moveTo>
                    <a:lnTo>
                      <a:pt x="106968" y="470"/>
                    </a:lnTo>
                    <a:lnTo>
                      <a:pt x="107123" y="470"/>
                    </a:lnTo>
                    <a:lnTo>
                      <a:pt x="107123" y="1"/>
                    </a:lnTo>
                    <a:close/>
                    <a:moveTo>
                      <a:pt x="107904" y="1"/>
                    </a:moveTo>
                    <a:lnTo>
                      <a:pt x="107904" y="470"/>
                    </a:lnTo>
                    <a:lnTo>
                      <a:pt x="108062" y="470"/>
                    </a:lnTo>
                    <a:lnTo>
                      <a:pt x="108062" y="1"/>
                    </a:lnTo>
                    <a:close/>
                    <a:moveTo>
                      <a:pt x="108843" y="1"/>
                    </a:moveTo>
                    <a:lnTo>
                      <a:pt x="108843" y="470"/>
                    </a:lnTo>
                    <a:lnTo>
                      <a:pt x="108999" y="470"/>
                    </a:lnTo>
                    <a:lnTo>
                      <a:pt x="108999" y="1"/>
                    </a:lnTo>
                    <a:close/>
                    <a:moveTo>
                      <a:pt x="109782" y="1"/>
                    </a:moveTo>
                    <a:lnTo>
                      <a:pt x="109782" y="470"/>
                    </a:lnTo>
                    <a:lnTo>
                      <a:pt x="109938" y="470"/>
                    </a:lnTo>
                    <a:lnTo>
                      <a:pt x="109938" y="1"/>
                    </a:lnTo>
                    <a:close/>
                    <a:moveTo>
                      <a:pt x="110720" y="1"/>
                    </a:moveTo>
                    <a:lnTo>
                      <a:pt x="110720" y="470"/>
                    </a:lnTo>
                    <a:lnTo>
                      <a:pt x="110876" y="470"/>
                    </a:lnTo>
                    <a:lnTo>
                      <a:pt x="110876" y="1"/>
                    </a:lnTo>
                    <a:close/>
                    <a:moveTo>
                      <a:pt x="111657" y="1"/>
                    </a:moveTo>
                    <a:lnTo>
                      <a:pt x="111657" y="470"/>
                    </a:lnTo>
                    <a:lnTo>
                      <a:pt x="111813" y="470"/>
                    </a:lnTo>
                    <a:lnTo>
                      <a:pt x="111815" y="1"/>
                    </a:lnTo>
                    <a:close/>
                    <a:moveTo>
                      <a:pt x="112596" y="1"/>
                    </a:moveTo>
                    <a:lnTo>
                      <a:pt x="112596" y="470"/>
                    </a:lnTo>
                    <a:lnTo>
                      <a:pt x="112752" y="470"/>
                    </a:lnTo>
                    <a:lnTo>
                      <a:pt x="112752" y="1"/>
                    </a:lnTo>
                    <a:close/>
                    <a:moveTo>
                      <a:pt x="113535" y="1"/>
                    </a:moveTo>
                    <a:lnTo>
                      <a:pt x="113535" y="470"/>
                    </a:lnTo>
                    <a:lnTo>
                      <a:pt x="113691" y="470"/>
                    </a:lnTo>
                    <a:lnTo>
                      <a:pt x="113691" y="1"/>
                    </a:lnTo>
                    <a:close/>
                    <a:moveTo>
                      <a:pt x="114472" y="1"/>
                    </a:moveTo>
                    <a:lnTo>
                      <a:pt x="114472" y="470"/>
                    </a:lnTo>
                    <a:lnTo>
                      <a:pt x="114629" y="470"/>
                    </a:lnTo>
                    <a:lnTo>
                      <a:pt x="114629" y="1"/>
                    </a:lnTo>
                    <a:close/>
                    <a:moveTo>
                      <a:pt x="115410" y="1"/>
                    </a:moveTo>
                    <a:lnTo>
                      <a:pt x="115410" y="470"/>
                    </a:lnTo>
                    <a:lnTo>
                      <a:pt x="115566" y="470"/>
                    </a:lnTo>
                    <a:lnTo>
                      <a:pt x="115566" y="1"/>
                    </a:lnTo>
                    <a:close/>
                    <a:moveTo>
                      <a:pt x="116349" y="1"/>
                    </a:moveTo>
                    <a:lnTo>
                      <a:pt x="116349" y="470"/>
                    </a:lnTo>
                    <a:lnTo>
                      <a:pt x="116505" y="470"/>
                    </a:lnTo>
                    <a:lnTo>
                      <a:pt x="116505" y="1"/>
                    </a:lnTo>
                    <a:close/>
                    <a:moveTo>
                      <a:pt x="117288" y="1"/>
                    </a:moveTo>
                    <a:lnTo>
                      <a:pt x="117288" y="470"/>
                    </a:lnTo>
                    <a:lnTo>
                      <a:pt x="117443" y="470"/>
                    </a:lnTo>
                    <a:lnTo>
                      <a:pt x="117443" y="1"/>
                    </a:lnTo>
                    <a:close/>
                    <a:moveTo>
                      <a:pt x="118224" y="1"/>
                    </a:moveTo>
                    <a:lnTo>
                      <a:pt x="118224" y="470"/>
                    </a:lnTo>
                    <a:lnTo>
                      <a:pt x="118382" y="470"/>
                    </a:lnTo>
                    <a:lnTo>
                      <a:pt x="118382" y="1"/>
                    </a:lnTo>
                    <a:close/>
                    <a:moveTo>
                      <a:pt x="119163" y="1"/>
                    </a:moveTo>
                    <a:lnTo>
                      <a:pt x="119163" y="470"/>
                    </a:lnTo>
                    <a:lnTo>
                      <a:pt x="119321" y="470"/>
                    </a:lnTo>
                    <a:lnTo>
                      <a:pt x="119321" y="1"/>
                    </a:lnTo>
                    <a:close/>
                    <a:moveTo>
                      <a:pt x="120102" y="1"/>
                    </a:moveTo>
                    <a:lnTo>
                      <a:pt x="120102" y="470"/>
                    </a:lnTo>
                    <a:lnTo>
                      <a:pt x="120258" y="470"/>
                    </a:lnTo>
                    <a:lnTo>
                      <a:pt x="120258" y="1"/>
                    </a:lnTo>
                    <a:close/>
                    <a:moveTo>
                      <a:pt x="121040" y="1"/>
                    </a:moveTo>
                    <a:lnTo>
                      <a:pt x="121040" y="470"/>
                    </a:lnTo>
                    <a:lnTo>
                      <a:pt x="121196" y="470"/>
                    </a:lnTo>
                    <a:lnTo>
                      <a:pt x="121196" y="1"/>
                    </a:lnTo>
                    <a:close/>
                    <a:moveTo>
                      <a:pt x="121977" y="1"/>
                    </a:moveTo>
                    <a:lnTo>
                      <a:pt x="121977" y="470"/>
                    </a:lnTo>
                    <a:lnTo>
                      <a:pt x="122135" y="470"/>
                    </a:lnTo>
                    <a:lnTo>
                      <a:pt x="122135" y="1"/>
                    </a:lnTo>
                    <a:close/>
                    <a:moveTo>
                      <a:pt x="122916" y="1"/>
                    </a:moveTo>
                    <a:lnTo>
                      <a:pt x="122916" y="470"/>
                    </a:lnTo>
                    <a:lnTo>
                      <a:pt x="123074" y="470"/>
                    </a:lnTo>
                    <a:lnTo>
                      <a:pt x="123074" y="1"/>
                    </a:lnTo>
                    <a:close/>
                    <a:moveTo>
                      <a:pt x="123855" y="1"/>
                    </a:moveTo>
                    <a:lnTo>
                      <a:pt x="123855" y="470"/>
                    </a:lnTo>
                    <a:lnTo>
                      <a:pt x="124010" y="470"/>
                    </a:lnTo>
                    <a:lnTo>
                      <a:pt x="124010" y="1"/>
                    </a:lnTo>
                    <a:close/>
                    <a:moveTo>
                      <a:pt x="124793" y="1"/>
                    </a:moveTo>
                    <a:lnTo>
                      <a:pt x="124793" y="470"/>
                    </a:lnTo>
                    <a:lnTo>
                      <a:pt x="124949" y="470"/>
                    </a:lnTo>
                    <a:lnTo>
                      <a:pt x="124949" y="1"/>
                    </a:lnTo>
                    <a:close/>
                    <a:moveTo>
                      <a:pt x="125732" y="1"/>
                    </a:moveTo>
                    <a:lnTo>
                      <a:pt x="125732" y="470"/>
                    </a:lnTo>
                    <a:lnTo>
                      <a:pt x="125888" y="470"/>
                    </a:lnTo>
                    <a:lnTo>
                      <a:pt x="1258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1" name="Google Shape;1171;p23"/>
            <p:cNvGrpSpPr/>
            <p:nvPr/>
          </p:nvGrpSpPr>
          <p:grpSpPr>
            <a:xfrm>
              <a:off x="-41" y="718275"/>
              <a:ext cx="9144241" cy="1182675"/>
              <a:chOff x="3813375" y="4666275"/>
              <a:chExt cx="3441825" cy="445150"/>
            </a:xfrm>
          </p:grpSpPr>
          <p:sp>
            <p:nvSpPr>
              <p:cNvPr id="1172" name="Google Shape;1172;p23"/>
              <p:cNvSpPr/>
              <p:nvPr/>
            </p:nvSpPr>
            <p:spPr>
              <a:xfrm>
                <a:off x="4404050" y="4792550"/>
                <a:ext cx="32100" cy="318850"/>
              </a:xfrm>
              <a:custGeom>
                <a:avLst/>
                <a:gdLst/>
                <a:ahLst/>
                <a:cxnLst/>
                <a:rect l="l" t="t" r="r" b="b"/>
                <a:pathLst>
                  <a:path w="1284" h="12754" extrusionOk="0">
                    <a:moveTo>
                      <a:pt x="161" y="0"/>
                    </a:moveTo>
                    <a:cubicBezTo>
                      <a:pt x="72" y="0"/>
                      <a:pt x="0" y="171"/>
                      <a:pt x="0" y="383"/>
                    </a:cubicBezTo>
                    <a:lnTo>
                      <a:pt x="0" y="12659"/>
                    </a:lnTo>
                    <a:cubicBezTo>
                      <a:pt x="0" y="12730"/>
                      <a:pt x="8" y="12754"/>
                      <a:pt x="22" y="12754"/>
                    </a:cubicBezTo>
                    <a:cubicBezTo>
                      <a:pt x="50" y="12754"/>
                      <a:pt x="102" y="12659"/>
                      <a:pt x="161" y="12659"/>
                    </a:cubicBezTo>
                    <a:lnTo>
                      <a:pt x="1124" y="12659"/>
                    </a:lnTo>
                    <a:cubicBezTo>
                      <a:pt x="1183" y="12659"/>
                      <a:pt x="1234" y="12754"/>
                      <a:pt x="1262" y="12754"/>
                    </a:cubicBezTo>
                    <a:cubicBezTo>
                      <a:pt x="1275" y="12754"/>
                      <a:pt x="1283" y="12730"/>
                      <a:pt x="1283" y="12659"/>
                    </a:cubicBezTo>
                    <a:lnTo>
                      <a:pt x="1283" y="383"/>
                    </a:lnTo>
                    <a:cubicBezTo>
                      <a:pt x="1283" y="171"/>
                      <a:pt x="1212" y="0"/>
                      <a:pt x="1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23"/>
              <p:cNvSpPr/>
              <p:nvPr/>
            </p:nvSpPr>
            <p:spPr>
              <a:xfrm>
                <a:off x="4456975" y="4934900"/>
                <a:ext cx="25225" cy="176500"/>
              </a:xfrm>
              <a:custGeom>
                <a:avLst/>
                <a:gdLst/>
                <a:ahLst/>
                <a:cxnLst/>
                <a:rect l="l" t="t" r="r" b="b"/>
                <a:pathLst>
                  <a:path w="1009" h="7060" extrusionOk="0">
                    <a:moveTo>
                      <a:pt x="160" y="0"/>
                    </a:moveTo>
                    <a:cubicBezTo>
                      <a:pt x="72" y="0"/>
                      <a:pt x="1" y="171"/>
                      <a:pt x="1" y="384"/>
                    </a:cubicBezTo>
                    <a:lnTo>
                      <a:pt x="1" y="6965"/>
                    </a:lnTo>
                    <a:cubicBezTo>
                      <a:pt x="1" y="7036"/>
                      <a:pt x="9" y="7060"/>
                      <a:pt x="22" y="7060"/>
                    </a:cubicBezTo>
                    <a:cubicBezTo>
                      <a:pt x="50" y="7060"/>
                      <a:pt x="101" y="6965"/>
                      <a:pt x="160" y="6965"/>
                    </a:cubicBezTo>
                    <a:lnTo>
                      <a:pt x="848" y="6965"/>
                    </a:lnTo>
                    <a:cubicBezTo>
                      <a:pt x="908" y="6965"/>
                      <a:pt x="959" y="7060"/>
                      <a:pt x="987" y="7060"/>
                    </a:cubicBezTo>
                    <a:cubicBezTo>
                      <a:pt x="1001" y="7060"/>
                      <a:pt x="1009" y="7036"/>
                      <a:pt x="1009" y="6965"/>
                    </a:cubicBezTo>
                    <a:lnTo>
                      <a:pt x="1009" y="384"/>
                    </a:lnTo>
                    <a:cubicBezTo>
                      <a:pt x="1009" y="171"/>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23"/>
              <p:cNvSpPr/>
              <p:nvPr/>
            </p:nvSpPr>
            <p:spPr>
              <a:xfrm>
                <a:off x="4507475" y="4990225"/>
                <a:ext cx="23225" cy="121175"/>
              </a:xfrm>
              <a:custGeom>
                <a:avLst/>
                <a:gdLst/>
                <a:ahLst/>
                <a:cxnLst/>
                <a:rect l="l" t="t" r="r" b="b"/>
                <a:pathLst>
                  <a:path w="929" h="4847" extrusionOk="0">
                    <a:moveTo>
                      <a:pt x="162" y="0"/>
                    </a:moveTo>
                    <a:cubicBezTo>
                      <a:pt x="74" y="0"/>
                      <a:pt x="1" y="171"/>
                      <a:pt x="1" y="383"/>
                    </a:cubicBezTo>
                    <a:lnTo>
                      <a:pt x="1" y="4752"/>
                    </a:lnTo>
                    <a:cubicBezTo>
                      <a:pt x="1" y="4823"/>
                      <a:pt x="9" y="4847"/>
                      <a:pt x="23" y="4847"/>
                    </a:cubicBezTo>
                    <a:cubicBezTo>
                      <a:pt x="51" y="4847"/>
                      <a:pt x="104" y="4752"/>
                      <a:pt x="162" y="4752"/>
                    </a:cubicBezTo>
                    <a:lnTo>
                      <a:pt x="767" y="4752"/>
                    </a:lnTo>
                    <a:cubicBezTo>
                      <a:pt x="826" y="4752"/>
                      <a:pt x="877" y="4847"/>
                      <a:pt x="905" y="4847"/>
                    </a:cubicBezTo>
                    <a:cubicBezTo>
                      <a:pt x="919" y="4847"/>
                      <a:pt x="927" y="4823"/>
                      <a:pt x="927" y="4752"/>
                    </a:cubicBezTo>
                    <a:lnTo>
                      <a:pt x="929" y="383"/>
                    </a:lnTo>
                    <a:cubicBezTo>
                      <a:pt x="929" y="171"/>
                      <a:pt x="857"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23"/>
              <p:cNvSpPr/>
              <p:nvPr/>
            </p:nvSpPr>
            <p:spPr>
              <a:xfrm>
                <a:off x="4555975" y="4849100"/>
                <a:ext cx="25225" cy="262300"/>
              </a:xfrm>
              <a:custGeom>
                <a:avLst/>
                <a:gdLst/>
                <a:ahLst/>
                <a:cxnLst/>
                <a:rect l="l" t="t" r="r" b="b"/>
                <a:pathLst>
                  <a:path w="1009" h="10492" extrusionOk="0">
                    <a:moveTo>
                      <a:pt x="162" y="0"/>
                    </a:moveTo>
                    <a:cubicBezTo>
                      <a:pt x="72" y="0"/>
                      <a:pt x="1" y="171"/>
                      <a:pt x="1" y="384"/>
                    </a:cubicBezTo>
                    <a:lnTo>
                      <a:pt x="1" y="10397"/>
                    </a:lnTo>
                    <a:cubicBezTo>
                      <a:pt x="1" y="10468"/>
                      <a:pt x="9" y="10492"/>
                      <a:pt x="23" y="10492"/>
                    </a:cubicBezTo>
                    <a:cubicBezTo>
                      <a:pt x="50" y="10492"/>
                      <a:pt x="102" y="10397"/>
                      <a:pt x="162" y="10397"/>
                    </a:cubicBezTo>
                    <a:lnTo>
                      <a:pt x="849" y="10397"/>
                    </a:lnTo>
                    <a:cubicBezTo>
                      <a:pt x="908" y="10397"/>
                      <a:pt x="959" y="10492"/>
                      <a:pt x="987" y="10492"/>
                    </a:cubicBezTo>
                    <a:cubicBezTo>
                      <a:pt x="1001" y="10492"/>
                      <a:pt x="1009" y="10468"/>
                      <a:pt x="1009" y="10397"/>
                    </a:cubicBezTo>
                    <a:lnTo>
                      <a:pt x="1009" y="384"/>
                    </a:lnTo>
                    <a:cubicBezTo>
                      <a:pt x="1009" y="171"/>
                      <a:pt x="937" y="0"/>
                      <a:pt x="8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23"/>
              <p:cNvSpPr/>
              <p:nvPr/>
            </p:nvSpPr>
            <p:spPr>
              <a:xfrm>
                <a:off x="4605475" y="4951175"/>
                <a:ext cx="25250" cy="160225"/>
              </a:xfrm>
              <a:custGeom>
                <a:avLst/>
                <a:gdLst/>
                <a:ahLst/>
                <a:cxnLst/>
                <a:rect l="l" t="t" r="r" b="b"/>
                <a:pathLst>
                  <a:path w="1010" h="6409" extrusionOk="0">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23"/>
              <p:cNvSpPr/>
              <p:nvPr/>
            </p:nvSpPr>
            <p:spPr>
              <a:xfrm>
                <a:off x="4654975" y="4972300"/>
                <a:ext cx="25250" cy="139100"/>
              </a:xfrm>
              <a:custGeom>
                <a:avLst/>
                <a:gdLst/>
                <a:ahLst/>
                <a:cxnLst/>
                <a:rect l="l" t="t" r="r" b="b"/>
                <a:pathLst>
                  <a:path w="1010" h="5564" extrusionOk="0">
                    <a:moveTo>
                      <a:pt x="162" y="0"/>
                    </a:moveTo>
                    <a:cubicBezTo>
                      <a:pt x="72"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23"/>
              <p:cNvSpPr/>
              <p:nvPr/>
            </p:nvSpPr>
            <p:spPr>
              <a:xfrm>
                <a:off x="4704150" y="4880300"/>
                <a:ext cx="25925" cy="231100"/>
              </a:xfrm>
              <a:custGeom>
                <a:avLst/>
                <a:gdLst/>
                <a:ahLst/>
                <a:cxnLst/>
                <a:rect l="l" t="t" r="r" b="b"/>
                <a:pathLst>
                  <a:path w="1037" h="9244" extrusionOk="0">
                    <a:moveTo>
                      <a:pt x="162" y="1"/>
                    </a:moveTo>
                    <a:cubicBezTo>
                      <a:pt x="74" y="1"/>
                      <a:pt x="1" y="173"/>
                      <a:pt x="1" y="386"/>
                    </a:cubicBezTo>
                    <a:lnTo>
                      <a:pt x="1" y="9149"/>
                    </a:lnTo>
                    <a:cubicBezTo>
                      <a:pt x="1" y="9220"/>
                      <a:pt x="9" y="9244"/>
                      <a:pt x="23" y="9244"/>
                    </a:cubicBezTo>
                    <a:cubicBezTo>
                      <a:pt x="51" y="9244"/>
                      <a:pt x="104" y="9149"/>
                      <a:pt x="162" y="9149"/>
                    </a:cubicBezTo>
                    <a:lnTo>
                      <a:pt x="875" y="9149"/>
                    </a:lnTo>
                    <a:cubicBezTo>
                      <a:pt x="935" y="9149"/>
                      <a:pt x="987" y="9244"/>
                      <a:pt x="1015" y="9244"/>
                    </a:cubicBezTo>
                    <a:cubicBezTo>
                      <a:pt x="1029" y="9244"/>
                      <a:pt x="1037" y="9220"/>
                      <a:pt x="1037" y="9149"/>
                    </a:cubicBezTo>
                    <a:lnTo>
                      <a:pt x="1037" y="386"/>
                    </a:lnTo>
                    <a:cubicBezTo>
                      <a:pt x="1037" y="173"/>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23"/>
              <p:cNvSpPr/>
              <p:nvPr/>
            </p:nvSpPr>
            <p:spPr>
              <a:xfrm>
                <a:off x="4752650" y="4850325"/>
                <a:ext cx="27950" cy="261075"/>
              </a:xfrm>
              <a:custGeom>
                <a:avLst/>
                <a:gdLst/>
                <a:ahLst/>
                <a:cxnLst/>
                <a:rect l="l" t="t" r="r" b="b"/>
                <a:pathLst>
                  <a:path w="1118" h="10443" extrusionOk="0">
                    <a:moveTo>
                      <a:pt x="162" y="1"/>
                    </a:moveTo>
                    <a:cubicBezTo>
                      <a:pt x="72" y="1"/>
                      <a:pt x="1" y="171"/>
                      <a:pt x="1" y="384"/>
                    </a:cubicBezTo>
                    <a:lnTo>
                      <a:pt x="1" y="10348"/>
                    </a:lnTo>
                    <a:cubicBezTo>
                      <a:pt x="1" y="10419"/>
                      <a:pt x="9" y="10443"/>
                      <a:pt x="22" y="10443"/>
                    </a:cubicBezTo>
                    <a:cubicBezTo>
                      <a:pt x="50" y="10443"/>
                      <a:pt x="102" y="10348"/>
                      <a:pt x="162" y="10348"/>
                    </a:cubicBezTo>
                    <a:lnTo>
                      <a:pt x="958" y="10348"/>
                    </a:lnTo>
                    <a:cubicBezTo>
                      <a:pt x="1016" y="10348"/>
                      <a:pt x="1068" y="10443"/>
                      <a:pt x="1095" y="10443"/>
                    </a:cubicBezTo>
                    <a:cubicBezTo>
                      <a:pt x="1109" y="10443"/>
                      <a:pt x="1117" y="10419"/>
                      <a:pt x="1117" y="10348"/>
                    </a:cubicBezTo>
                    <a:lnTo>
                      <a:pt x="1117" y="384"/>
                    </a:lnTo>
                    <a:cubicBezTo>
                      <a:pt x="1117" y="171"/>
                      <a:pt x="1046" y="1"/>
                      <a:pt x="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23"/>
              <p:cNvSpPr/>
              <p:nvPr/>
            </p:nvSpPr>
            <p:spPr>
              <a:xfrm>
                <a:off x="4801475" y="4666275"/>
                <a:ext cx="29300" cy="445125"/>
              </a:xfrm>
              <a:custGeom>
                <a:avLst/>
                <a:gdLst/>
                <a:ahLst/>
                <a:cxnLst/>
                <a:rect l="l" t="t" r="r" b="b"/>
                <a:pathLst>
                  <a:path w="1172" h="17805" extrusionOk="0">
                    <a:moveTo>
                      <a:pt x="161" y="0"/>
                    </a:moveTo>
                    <a:cubicBezTo>
                      <a:pt x="72" y="0"/>
                      <a:pt x="0" y="173"/>
                      <a:pt x="0" y="385"/>
                    </a:cubicBezTo>
                    <a:lnTo>
                      <a:pt x="0" y="17710"/>
                    </a:lnTo>
                    <a:cubicBezTo>
                      <a:pt x="0" y="17781"/>
                      <a:pt x="8" y="17804"/>
                      <a:pt x="22" y="17804"/>
                    </a:cubicBezTo>
                    <a:cubicBezTo>
                      <a:pt x="50" y="17804"/>
                      <a:pt x="102" y="17710"/>
                      <a:pt x="161" y="17710"/>
                    </a:cubicBezTo>
                    <a:lnTo>
                      <a:pt x="1012" y="17710"/>
                    </a:lnTo>
                    <a:cubicBezTo>
                      <a:pt x="1071" y="17710"/>
                      <a:pt x="1122" y="17804"/>
                      <a:pt x="1150" y="17804"/>
                    </a:cubicBezTo>
                    <a:cubicBezTo>
                      <a:pt x="1164" y="17804"/>
                      <a:pt x="1172" y="17781"/>
                      <a:pt x="1172" y="17710"/>
                    </a:cubicBezTo>
                    <a:lnTo>
                      <a:pt x="1172" y="385"/>
                    </a:lnTo>
                    <a:cubicBezTo>
                      <a:pt x="1172" y="173"/>
                      <a:pt x="1100" y="0"/>
                      <a:pt x="10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23"/>
              <p:cNvSpPr/>
              <p:nvPr/>
            </p:nvSpPr>
            <p:spPr>
              <a:xfrm>
                <a:off x="4852350" y="4894150"/>
                <a:ext cx="26600" cy="217250"/>
              </a:xfrm>
              <a:custGeom>
                <a:avLst/>
                <a:gdLst/>
                <a:ahLst/>
                <a:cxnLst/>
                <a:rect l="l" t="t" r="r" b="b"/>
                <a:pathLst>
                  <a:path w="1064" h="8690" extrusionOk="0">
                    <a:moveTo>
                      <a:pt x="161" y="1"/>
                    </a:moveTo>
                    <a:cubicBezTo>
                      <a:pt x="72" y="1"/>
                      <a:pt x="0" y="173"/>
                      <a:pt x="0" y="384"/>
                    </a:cubicBezTo>
                    <a:lnTo>
                      <a:pt x="0" y="8595"/>
                    </a:lnTo>
                    <a:cubicBezTo>
                      <a:pt x="0" y="8666"/>
                      <a:pt x="8" y="8690"/>
                      <a:pt x="22" y="8690"/>
                    </a:cubicBezTo>
                    <a:cubicBezTo>
                      <a:pt x="50" y="8690"/>
                      <a:pt x="102" y="8595"/>
                      <a:pt x="161" y="8595"/>
                    </a:cubicBezTo>
                    <a:lnTo>
                      <a:pt x="902" y="8595"/>
                    </a:lnTo>
                    <a:cubicBezTo>
                      <a:pt x="961" y="8595"/>
                      <a:pt x="1013" y="8690"/>
                      <a:pt x="1041" y="8690"/>
                    </a:cubicBezTo>
                    <a:cubicBezTo>
                      <a:pt x="1055" y="8690"/>
                      <a:pt x="1063" y="8666"/>
                      <a:pt x="1063" y="8595"/>
                    </a:cubicBezTo>
                    <a:lnTo>
                      <a:pt x="1063" y="384"/>
                    </a:lnTo>
                    <a:cubicBezTo>
                      <a:pt x="1063"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23"/>
              <p:cNvSpPr/>
              <p:nvPr/>
            </p:nvSpPr>
            <p:spPr>
              <a:xfrm>
                <a:off x="4900500" y="4887650"/>
                <a:ext cx="29275" cy="223750"/>
              </a:xfrm>
              <a:custGeom>
                <a:avLst/>
                <a:gdLst/>
                <a:ahLst/>
                <a:cxnLst/>
                <a:rect l="l" t="t" r="r" b="b"/>
                <a:pathLst>
                  <a:path w="1171" h="8950" extrusionOk="0">
                    <a:moveTo>
                      <a:pt x="160" y="0"/>
                    </a:moveTo>
                    <a:cubicBezTo>
                      <a:pt x="72" y="0"/>
                      <a:pt x="1" y="173"/>
                      <a:pt x="1" y="383"/>
                    </a:cubicBezTo>
                    <a:lnTo>
                      <a:pt x="1" y="8855"/>
                    </a:lnTo>
                    <a:cubicBezTo>
                      <a:pt x="1" y="8926"/>
                      <a:pt x="9" y="8950"/>
                      <a:pt x="23" y="8950"/>
                    </a:cubicBezTo>
                    <a:cubicBezTo>
                      <a:pt x="50" y="8950"/>
                      <a:pt x="102" y="8855"/>
                      <a:pt x="160" y="8855"/>
                    </a:cubicBezTo>
                    <a:lnTo>
                      <a:pt x="1009" y="8855"/>
                    </a:lnTo>
                    <a:cubicBezTo>
                      <a:pt x="1069" y="8855"/>
                      <a:pt x="1121" y="8950"/>
                      <a:pt x="1149" y="8950"/>
                    </a:cubicBezTo>
                    <a:cubicBezTo>
                      <a:pt x="1163" y="8950"/>
                      <a:pt x="1171" y="8926"/>
                      <a:pt x="1171" y="8855"/>
                    </a:cubicBezTo>
                    <a:lnTo>
                      <a:pt x="1171" y="383"/>
                    </a:lnTo>
                    <a:cubicBezTo>
                      <a:pt x="1171" y="173"/>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23"/>
              <p:cNvSpPr/>
              <p:nvPr/>
            </p:nvSpPr>
            <p:spPr>
              <a:xfrm>
                <a:off x="4950700" y="5004850"/>
                <a:ext cx="27925" cy="106550"/>
              </a:xfrm>
              <a:custGeom>
                <a:avLst/>
                <a:gdLst/>
                <a:ahLst/>
                <a:cxnLst/>
                <a:rect l="l" t="t" r="r" b="b"/>
                <a:pathLst>
                  <a:path w="1117" h="4262" extrusionOk="0">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4" y="4167"/>
                      <a:pt x="1066" y="4262"/>
                      <a:pt x="1095" y="4262"/>
                    </a:cubicBezTo>
                    <a:cubicBezTo>
                      <a:pt x="1109" y="4262"/>
                      <a:pt x="1117" y="4238"/>
                      <a:pt x="1117" y="4167"/>
                    </a:cubicBezTo>
                    <a:lnTo>
                      <a:pt x="1117" y="385"/>
                    </a:lnTo>
                    <a:cubicBezTo>
                      <a:pt x="1117" y="172"/>
                      <a:pt x="1044" y="0"/>
                      <a:pt x="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23"/>
              <p:cNvSpPr/>
              <p:nvPr/>
            </p:nvSpPr>
            <p:spPr>
              <a:xfrm>
                <a:off x="5001200" y="4861600"/>
                <a:ext cx="25925" cy="249800"/>
              </a:xfrm>
              <a:custGeom>
                <a:avLst/>
                <a:gdLst/>
                <a:ahLst/>
                <a:cxnLst/>
                <a:rect l="l" t="t" r="r" b="b"/>
                <a:pathLst>
                  <a:path w="1037" h="9992" extrusionOk="0">
                    <a:moveTo>
                      <a:pt x="160" y="1"/>
                    </a:moveTo>
                    <a:cubicBezTo>
                      <a:pt x="72" y="1"/>
                      <a:pt x="1" y="171"/>
                      <a:pt x="1" y="384"/>
                    </a:cubicBezTo>
                    <a:lnTo>
                      <a:pt x="1" y="9897"/>
                    </a:lnTo>
                    <a:cubicBezTo>
                      <a:pt x="1" y="9968"/>
                      <a:pt x="9" y="9992"/>
                      <a:pt x="23" y="9992"/>
                    </a:cubicBezTo>
                    <a:cubicBezTo>
                      <a:pt x="50" y="9992"/>
                      <a:pt x="102" y="9897"/>
                      <a:pt x="160" y="9897"/>
                    </a:cubicBezTo>
                    <a:lnTo>
                      <a:pt x="875" y="9897"/>
                    </a:lnTo>
                    <a:cubicBezTo>
                      <a:pt x="934" y="9897"/>
                      <a:pt x="986" y="9992"/>
                      <a:pt x="1014" y="9992"/>
                    </a:cubicBezTo>
                    <a:cubicBezTo>
                      <a:pt x="1029" y="9992"/>
                      <a:pt x="1037" y="9968"/>
                      <a:pt x="1037" y="9897"/>
                    </a:cubicBezTo>
                    <a:lnTo>
                      <a:pt x="1037" y="384"/>
                    </a:lnTo>
                    <a:cubicBezTo>
                      <a:pt x="1037" y="171"/>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23"/>
              <p:cNvSpPr/>
              <p:nvPr/>
            </p:nvSpPr>
            <p:spPr>
              <a:xfrm>
                <a:off x="3813375" y="4934850"/>
                <a:ext cx="25250" cy="176550"/>
              </a:xfrm>
              <a:custGeom>
                <a:avLst/>
                <a:gdLst/>
                <a:ahLst/>
                <a:cxnLst/>
                <a:rect l="l" t="t" r="r" b="b"/>
                <a:pathLst>
                  <a:path w="1010" h="7062" extrusionOk="0">
                    <a:moveTo>
                      <a:pt x="162" y="1"/>
                    </a:moveTo>
                    <a:cubicBezTo>
                      <a:pt x="72" y="1"/>
                      <a:pt x="1" y="173"/>
                      <a:pt x="1" y="384"/>
                    </a:cubicBezTo>
                    <a:lnTo>
                      <a:pt x="1" y="6967"/>
                    </a:lnTo>
                    <a:cubicBezTo>
                      <a:pt x="1" y="7038"/>
                      <a:pt x="9" y="7062"/>
                      <a:pt x="23" y="7062"/>
                    </a:cubicBezTo>
                    <a:cubicBezTo>
                      <a:pt x="51" y="7062"/>
                      <a:pt x="103" y="6967"/>
                      <a:pt x="162" y="6967"/>
                    </a:cubicBezTo>
                    <a:lnTo>
                      <a:pt x="850" y="6967"/>
                    </a:lnTo>
                    <a:cubicBezTo>
                      <a:pt x="908" y="6967"/>
                      <a:pt x="960" y="7062"/>
                      <a:pt x="987" y="7062"/>
                    </a:cubicBezTo>
                    <a:cubicBezTo>
                      <a:pt x="1001" y="7062"/>
                      <a:pt x="1009" y="7038"/>
                      <a:pt x="1009" y="6967"/>
                    </a:cubicBezTo>
                    <a:lnTo>
                      <a:pt x="1009" y="384"/>
                    </a:lnTo>
                    <a:cubicBezTo>
                      <a:pt x="1009" y="173"/>
                      <a:pt x="938" y="1"/>
                      <a:pt x="8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23"/>
              <p:cNvSpPr/>
              <p:nvPr/>
            </p:nvSpPr>
            <p:spPr>
              <a:xfrm>
                <a:off x="3863925" y="4990225"/>
                <a:ext cx="23175" cy="121175"/>
              </a:xfrm>
              <a:custGeom>
                <a:avLst/>
                <a:gdLst/>
                <a:ahLst/>
                <a:cxnLst/>
                <a:rect l="l" t="t" r="r" b="b"/>
                <a:pathLst>
                  <a:path w="927" h="4847" extrusionOk="0">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23"/>
              <p:cNvSpPr/>
              <p:nvPr/>
            </p:nvSpPr>
            <p:spPr>
              <a:xfrm>
                <a:off x="391242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8" y="10492"/>
                      <a:pt x="22" y="10492"/>
                    </a:cubicBezTo>
                    <a:cubicBezTo>
                      <a:pt x="50" y="10492"/>
                      <a:pt x="101" y="10397"/>
                      <a:pt x="160" y="10397"/>
                    </a:cubicBezTo>
                    <a:lnTo>
                      <a:pt x="848" y="10397"/>
                    </a:lnTo>
                    <a:cubicBezTo>
                      <a:pt x="907" y="10397"/>
                      <a:pt x="959"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23"/>
              <p:cNvSpPr/>
              <p:nvPr/>
            </p:nvSpPr>
            <p:spPr>
              <a:xfrm>
                <a:off x="3961925" y="4951125"/>
                <a:ext cx="25225" cy="160275"/>
              </a:xfrm>
              <a:custGeom>
                <a:avLst/>
                <a:gdLst/>
                <a:ahLst/>
                <a:cxnLst/>
                <a:rect l="l" t="t" r="r" b="b"/>
                <a:pathLst>
                  <a:path w="1009" h="6411" extrusionOk="0">
                    <a:moveTo>
                      <a:pt x="160" y="0"/>
                    </a:moveTo>
                    <a:cubicBezTo>
                      <a:pt x="72" y="0"/>
                      <a:pt x="1" y="173"/>
                      <a:pt x="1" y="384"/>
                    </a:cubicBezTo>
                    <a:lnTo>
                      <a:pt x="1" y="6316"/>
                    </a:lnTo>
                    <a:cubicBezTo>
                      <a:pt x="1" y="6387"/>
                      <a:pt x="9" y="6411"/>
                      <a:pt x="22" y="6411"/>
                    </a:cubicBezTo>
                    <a:cubicBezTo>
                      <a:pt x="50" y="6411"/>
                      <a:pt x="101" y="6316"/>
                      <a:pt x="160" y="6316"/>
                    </a:cubicBezTo>
                    <a:lnTo>
                      <a:pt x="848" y="6316"/>
                    </a:lnTo>
                    <a:cubicBezTo>
                      <a:pt x="907" y="6316"/>
                      <a:pt x="959" y="6411"/>
                      <a:pt x="987" y="6411"/>
                    </a:cubicBezTo>
                    <a:cubicBezTo>
                      <a:pt x="1001" y="6411"/>
                      <a:pt x="1009" y="6387"/>
                      <a:pt x="1009" y="6316"/>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23"/>
              <p:cNvSpPr/>
              <p:nvPr/>
            </p:nvSpPr>
            <p:spPr>
              <a:xfrm>
                <a:off x="4011425" y="4972300"/>
                <a:ext cx="25225" cy="139100"/>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7"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23"/>
              <p:cNvSpPr/>
              <p:nvPr/>
            </p:nvSpPr>
            <p:spPr>
              <a:xfrm>
                <a:off x="4060600" y="4880300"/>
                <a:ext cx="25925" cy="231100"/>
              </a:xfrm>
              <a:custGeom>
                <a:avLst/>
                <a:gdLst/>
                <a:ahLst/>
                <a:cxnLst/>
                <a:rect l="l" t="t" r="r" b="b"/>
                <a:pathLst>
                  <a:path w="1037" h="9244" extrusionOk="0">
                    <a:moveTo>
                      <a:pt x="162" y="1"/>
                    </a:moveTo>
                    <a:cubicBezTo>
                      <a:pt x="74" y="1"/>
                      <a:pt x="1" y="173"/>
                      <a:pt x="1" y="386"/>
                    </a:cubicBezTo>
                    <a:lnTo>
                      <a:pt x="1" y="9149"/>
                    </a:lnTo>
                    <a:cubicBezTo>
                      <a:pt x="1" y="9220"/>
                      <a:pt x="9" y="9244"/>
                      <a:pt x="23" y="9244"/>
                    </a:cubicBezTo>
                    <a:cubicBezTo>
                      <a:pt x="51" y="9244"/>
                      <a:pt x="103" y="9149"/>
                      <a:pt x="162" y="9149"/>
                    </a:cubicBezTo>
                    <a:lnTo>
                      <a:pt x="875" y="9149"/>
                    </a:lnTo>
                    <a:cubicBezTo>
                      <a:pt x="935" y="9149"/>
                      <a:pt x="987" y="9244"/>
                      <a:pt x="1015" y="9244"/>
                    </a:cubicBezTo>
                    <a:cubicBezTo>
                      <a:pt x="1029" y="9244"/>
                      <a:pt x="1037" y="9220"/>
                      <a:pt x="1037" y="9149"/>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23"/>
              <p:cNvSpPr/>
              <p:nvPr/>
            </p:nvSpPr>
            <p:spPr>
              <a:xfrm>
                <a:off x="4109100" y="4850325"/>
                <a:ext cx="27925" cy="261075"/>
              </a:xfrm>
              <a:custGeom>
                <a:avLst/>
                <a:gdLst/>
                <a:ahLst/>
                <a:cxnLst/>
                <a:rect l="l" t="t" r="r" b="b"/>
                <a:pathLst>
                  <a:path w="1117" h="10443" extrusionOk="0">
                    <a:moveTo>
                      <a:pt x="160" y="1"/>
                    </a:moveTo>
                    <a:cubicBezTo>
                      <a:pt x="72" y="1"/>
                      <a:pt x="0" y="173"/>
                      <a:pt x="0" y="386"/>
                    </a:cubicBezTo>
                    <a:lnTo>
                      <a:pt x="0" y="10348"/>
                    </a:lnTo>
                    <a:cubicBezTo>
                      <a:pt x="0" y="10419"/>
                      <a:pt x="8"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6"/>
                    </a:lnTo>
                    <a:cubicBezTo>
                      <a:pt x="1117" y="173"/>
                      <a:pt x="1045"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23"/>
              <p:cNvSpPr/>
              <p:nvPr/>
            </p:nvSpPr>
            <p:spPr>
              <a:xfrm>
                <a:off x="4157900" y="4666325"/>
                <a:ext cx="29325" cy="445075"/>
              </a:xfrm>
              <a:custGeom>
                <a:avLst/>
                <a:gdLst/>
                <a:ahLst/>
                <a:cxnLst/>
                <a:rect l="l" t="t" r="r" b="b"/>
                <a:pathLst>
                  <a:path w="1173" h="17803" extrusionOk="0">
                    <a:moveTo>
                      <a:pt x="160" y="0"/>
                    </a:moveTo>
                    <a:cubicBezTo>
                      <a:pt x="72" y="0"/>
                      <a:pt x="1" y="171"/>
                      <a:pt x="1" y="383"/>
                    </a:cubicBezTo>
                    <a:lnTo>
                      <a:pt x="1" y="17708"/>
                    </a:lnTo>
                    <a:cubicBezTo>
                      <a:pt x="1" y="17779"/>
                      <a:pt x="9" y="17803"/>
                      <a:pt x="23" y="17803"/>
                    </a:cubicBezTo>
                    <a:cubicBezTo>
                      <a:pt x="50" y="17803"/>
                      <a:pt x="102" y="17708"/>
                      <a:pt x="160" y="17708"/>
                    </a:cubicBezTo>
                    <a:lnTo>
                      <a:pt x="1011" y="17708"/>
                    </a:lnTo>
                    <a:cubicBezTo>
                      <a:pt x="1071" y="17708"/>
                      <a:pt x="1123" y="17803"/>
                      <a:pt x="1151" y="17803"/>
                    </a:cubicBezTo>
                    <a:cubicBezTo>
                      <a:pt x="1165" y="17803"/>
                      <a:pt x="1172" y="17779"/>
                      <a:pt x="1172" y="17708"/>
                    </a:cubicBezTo>
                    <a:lnTo>
                      <a:pt x="1172" y="383"/>
                    </a:lnTo>
                    <a:cubicBezTo>
                      <a:pt x="1172" y="171"/>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23"/>
              <p:cNvSpPr/>
              <p:nvPr/>
            </p:nvSpPr>
            <p:spPr>
              <a:xfrm>
                <a:off x="4208800" y="4894150"/>
                <a:ext cx="26550" cy="21725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23"/>
              <p:cNvSpPr/>
              <p:nvPr/>
            </p:nvSpPr>
            <p:spPr>
              <a:xfrm>
                <a:off x="4256925" y="4887700"/>
                <a:ext cx="29300" cy="223700"/>
              </a:xfrm>
              <a:custGeom>
                <a:avLst/>
                <a:gdLst/>
                <a:ahLst/>
                <a:cxnLst/>
                <a:rect l="l" t="t" r="r" b="b"/>
                <a:pathLst>
                  <a:path w="1172" h="8948" extrusionOk="0">
                    <a:moveTo>
                      <a:pt x="161" y="0"/>
                    </a:moveTo>
                    <a:cubicBezTo>
                      <a:pt x="72" y="0"/>
                      <a:pt x="0" y="171"/>
                      <a:pt x="0" y="383"/>
                    </a:cubicBezTo>
                    <a:lnTo>
                      <a:pt x="0" y="8853"/>
                    </a:lnTo>
                    <a:cubicBezTo>
                      <a:pt x="0" y="8924"/>
                      <a:pt x="8" y="8948"/>
                      <a:pt x="22" y="8948"/>
                    </a:cubicBezTo>
                    <a:cubicBezTo>
                      <a:pt x="50" y="8948"/>
                      <a:pt x="101" y="8853"/>
                      <a:pt x="161" y="8853"/>
                    </a:cubicBezTo>
                    <a:lnTo>
                      <a:pt x="1010" y="8853"/>
                    </a:lnTo>
                    <a:cubicBezTo>
                      <a:pt x="1070" y="8853"/>
                      <a:pt x="1122" y="8948"/>
                      <a:pt x="1150" y="8948"/>
                    </a:cubicBezTo>
                    <a:cubicBezTo>
                      <a:pt x="1164" y="8948"/>
                      <a:pt x="1172" y="8924"/>
                      <a:pt x="1172" y="8853"/>
                    </a:cubicBezTo>
                    <a:lnTo>
                      <a:pt x="1172" y="383"/>
                    </a:lnTo>
                    <a:cubicBezTo>
                      <a:pt x="1172" y="171"/>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23"/>
              <p:cNvSpPr/>
              <p:nvPr/>
            </p:nvSpPr>
            <p:spPr>
              <a:xfrm>
                <a:off x="4307150" y="5004850"/>
                <a:ext cx="27925" cy="106550"/>
              </a:xfrm>
              <a:custGeom>
                <a:avLst/>
                <a:gdLst/>
                <a:ahLst/>
                <a:cxnLst/>
                <a:rect l="l" t="t" r="r" b="b"/>
                <a:pathLst>
                  <a:path w="1117" h="4262" extrusionOk="0">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5" y="4167"/>
                      <a:pt x="1067" y="4262"/>
                      <a:pt x="1095" y="4262"/>
                    </a:cubicBezTo>
                    <a:cubicBezTo>
                      <a:pt x="1109" y="4262"/>
                      <a:pt x="1117" y="4238"/>
                      <a:pt x="1117" y="4167"/>
                    </a:cubicBezTo>
                    <a:lnTo>
                      <a:pt x="1117" y="385"/>
                    </a:lnTo>
                    <a:cubicBezTo>
                      <a:pt x="1117" y="172"/>
                      <a:pt x="1045" y="0"/>
                      <a:pt x="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23"/>
              <p:cNvSpPr/>
              <p:nvPr/>
            </p:nvSpPr>
            <p:spPr>
              <a:xfrm>
                <a:off x="4357650" y="4861600"/>
                <a:ext cx="25875" cy="249800"/>
              </a:xfrm>
              <a:custGeom>
                <a:avLst/>
                <a:gdLst/>
                <a:ahLst/>
                <a:cxnLst/>
                <a:rect l="l" t="t" r="r" b="b"/>
                <a:pathLst>
                  <a:path w="1035" h="9992" extrusionOk="0">
                    <a:moveTo>
                      <a:pt x="160" y="1"/>
                    </a:moveTo>
                    <a:cubicBezTo>
                      <a:pt x="72" y="1"/>
                      <a:pt x="1" y="173"/>
                      <a:pt x="1" y="386"/>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23"/>
              <p:cNvSpPr/>
              <p:nvPr/>
            </p:nvSpPr>
            <p:spPr>
              <a:xfrm>
                <a:off x="5097150" y="4792550"/>
                <a:ext cx="32100" cy="318850"/>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23"/>
              <p:cNvSpPr/>
              <p:nvPr/>
            </p:nvSpPr>
            <p:spPr>
              <a:xfrm>
                <a:off x="5150075" y="4934850"/>
                <a:ext cx="25225" cy="176550"/>
              </a:xfrm>
              <a:custGeom>
                <a:avLst/>
                <a:gdLst/>
                <a:ahLst/>
                <a:cxnLst/>
                <a:rect l="l" t="t" r="r" b="b"/>
                <a:pathLst>
                  <a:path w="1009" h="7062" extrusionOk="0">
                    <a:moveTo>
                      <a:pt x="160" y="1"/>
                    </a:moveTo>
                    <a:cubicBezTo>
                      <a:pt x="72" y="1"/>
                      <a:pt x="1" y="173"/>
                      <a:pt x="1" y="384"/>
                    </a:cubicBezTo>
                    <a:lnTo>
                      <a:pt x="1" y="6967"/>
                    </a:lnTo>
                    <a:cubicBezTo>
                      <a:pt x="1" y="7038"/>
                      <a:pt x="9" y="7062"/>
                      <a:pt x="22" y="7062"/>
                    </a:cubicBezTo>
                    <a:cubicBezTo>
                      <a:pt x="50" y="7062"/>
                      <a:pt x="101" y="6967"/>
                      <a:pt x="160" y="6967"/>
                    </a:cubicBezTo>
                    <a:lnTo>
                      <a:pt x="848" y="6967"/>
                    </a:lnTo>
                    <a:cubicBezTo>
                      <a:pt x="907" y="6967"/>
                      <a:pt x="959" y="7062"/>
                      <a:pt x="987" y="7062"/>
                    </a:cubicBezTo>
                    <a:cubicBezTo>
                      <a:pt x="1001" y="7062"/>
                      <a:pt x="1009" y="7038"/>
                      <a:pt x="1009" y="6967"/>
                    </a:cubicBezTo>
                    <a:lnTo>
                      <a:pt x="1009" y="384"/>
                    </a:lnTo>
                    <a:cubicBezTo>
                      <a:pt x="1009" y="173"/>
                      <a:pt x="936" y="1"/>
                      <a:pt x="8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23"/>
              <p:cNvSpPr/>
              <p:nvPr/>
            </p:nvSpPr>
            <p:spPr>
              <a:xfrm>
                <a:off x="5200575" y="4990225"/>
                <a:ext cx="23175" cy="121175"/>
              </a:xfrm>
              <a:custGeom>
                <a:avLst/>
                <a:gdLst/>
                <a:ahLst/>
                <a:cxnLst/>
                <a:rect l="l" t="t" r="r" b="b"/>
                <a:pathLst>
                  <a:path w="927" h="4847" extrusionOk="0">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23"/>
              <p:cNvSpPr/>
              <p:nvPr/>
            </p:nvSpPr>
            <p:spPr>
              <a:xfrm>
                <a:off x="524907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23"/>
              <p:cNvSpPr/>
              <p:nvPr/>
            </p:nvSpPr>
            <p:spPr>
              <a:xfrm>
                <a:off x="5298575" y="4951175"/>
                <a:ext cx="25225" cy="160225"/>
              </a:xfrm>
              <a:custGeom>
                <a:avLst/>
                <a:gdLst/>
                <a:ahLst/>
                <a:cxnLst/>
                <a:rect l="l" t="t" r="r" b="b"/>
                <a:pathLst>
                  <a:path w="1009" h="6409" extrusionOk="0">
                    <a:moveTo>
                      <a:pt x="160" y="0"/>
                    </a:moveTo>
                    <a:cubicBezTo>
                      <a:pt x="72" y="0"/>
                      <a:pt x="1" y="171"/>
                      <a:pt x="1" y="383"/>
                    </a:cubicBezTo>
                    <a:lnTo>
                      <a:pt x="1" y="6314"/>
                    </a:lnTo>
                    <a:cubicBezTo>
                      <a:pt x="1" y="6385"/>
                      <a:pt x="9" y="6409"/>
                      <a:pt x="22" y="6409"/>
                    </a:cubicBezTo>
                    <a:cubicBezTo>
                      <a:pt x="50" y="6409"/>
                      <a:pt x="101" y="6314"/>
                      <a:pt x="160" y="6314"/>
                    </a:cubicBezTo>
                    <a:lnTo>
                      <a:pt x="848" y="6314"/>
                    </a:lnTo>
                    <a:cubicBezTo>
                      <a:pt x="908" y="6314"/>
                      <a:pt x="959" y="6409"/>
                      <a:pt x="987" y="6409"/>
                    </a:cubicBezTo>
                    <a:cubicBezTo>
                      <a:pt x="1001" y="6409"/>
                      <a:pt x="1009" y="6385"/>
                      <a:pt x="1009" y="6314"/>
                    </a:cubicBezTo>
                    <a:lnTo>
                      <a:pt x="1009" y="383"/>
                    </a:lnTo>
                    <a:cubicBezTo>
                      <a:pt x="1009" y="171"/>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23"/>
              <p:cNvSpPr/>
              <p:nvPr/>
            </p:nvSpPr>
            <p:spPr>
              <a:xfrm>
                <a:off x="5348075" y="4972300"/>
                <a:ext cx="25225" cy="139100"/>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8"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23"/>
              <p:cNvSpPr/>
              <p:nvPr/>
            </p:nvSpPr>
            <p:spPr>
              <a:xfrm>
                <a:off x="5050700" y="4861600"/>
                <a:ext cx="25925" cy="249800"/>
              </a:xfrm>
              <a:custGeom>
                <a:avLst/>
                <a:gdLst/>
                <a:ahLst/>
                <a:cxnLst/>
                <a:rect l="l" t="t" r="r" b="b"/>
                <a:pathLst>
                  <a:path w="1037" h="9992" extrusionOk="0">
                    <a:moveTo>
                      <a:pt x="162" y="1"/>
                    </a:moveTo>
                    <a:cubicBezTo>
                      <a:pt x="72" y="1"/>
                      <a:pt x="1" y="171"/>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1"/>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23"/>
              <p:cNvSpPr/>
              <p:nvPr/>
            </p:nvSpPr>
            <p:spPr>
              <a:xfrm>
                <a:off x="6780350" y="4792550"/>
                <a:ext cx="32100" cy="318850"/>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23"/>
              <p:cNvSpPr/>
              <p:nvPr/>
            </p:nvSpPr>
            <p:spPr>
              <a:xfrm>
                <a:off x="6485350" y="4850325"/>
                <a:ext cx="27950" cy="261075"/>
              </a:xfrm>
              <a:custGeom>
                <a:avLst/>
                <a:gdLst/>
                <a:ahLst/>
                <a:cxnLst/>
                <a:rect l="l" t="t" r="r" b="b"/>
                <a:pathLst>
                  <a:path w="1118" h="10443" extrusionOk="0">
                    <a:moveTo>
                      <a:pt x="162" y="1"/>
                    </a:moveTo>
                    <a:cubicBezTo>
                      <a:pt x="72" y="1"/>
                      <a:pt x="1" y="173"/>
                      <a:pt x="1" y="384"/>
                    </a:cubicBezTo>
                    <a:lnTo>
                      <a:pt x="1" y="10348"/>
                    </a:lnTo>
                    <a:cubicBezTo>
                      <a:pt x="1" y="10419"/>
                      <a:pt x="9" y="10443"/>
                      <a:pt x="23" y="10443"/>
                    </a:cubicBezTo>
                    <a:cubicBezTo>
                      <a:pt x="51" y="10443"/>
                      <a:pt x="103" y="10348"/>
                      <a:pt x="162" y="10348"/>
                    </a:cubicBezTo>
                    <a:lnTo>
                      <a:pt x="958" y="10348"/>
                    </a:lnTo>
                    <a:cubicBezTo>
                      <a:pt x="1016" y="10348"/>
                      <a:pt x="1068" y="10443"/>
                      <a:pt x="1095" y="10443"/>
                    </a:cubicBezTo>
                    <a:cubicBezTo>
                      <a:pt x="1109" y="10443"/>
                      <a:pt x="1117" y="10419"/>
                      <a:pt x="1117" y="10348"/>
                    </a:cubicBezTo>
                    <a:lnTo>
                      <a:pt x="1117" y="384"/>
                    </a:lnTo>
                    <a:cubicBezTo>
                      <a:pt x="1117" y="173"/>
                      <a:pt x="1046" y="1"/>
                      <a:pt x="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23"/>
              <p:cNvSpPr/>
              <p:nvPr/>
            </p:nvSpPr>
            <p:spPr>
              <a:xfrm>
                <a:off x="6534200" y="4666275"/>
                <a:ext cx="29275" cy="445125"/>
              </a:xfrm>
              <a:custGeom>
                <a:avLst/>
                <a:gdLst/>
                <a:ahLst/>
                <a:cxnLst/>
                <a:rect l="l" t="t" r="r" b="b"/>
                <a:pathLst>
                  <a:path w="1171" h="17805" extrusionOk="0">
                    <a:moveTo>
                      <a:pt x="160" y="0"/>
                    </a:moveTo>
                    <a:cubicBezTo>
                      <a:pt x="72" y="0"/>
                      <a:pt x="1" y="173"/>
                      <a:pt x="1" y="385"/>
                    </a:cubicBezTo>
                    <a:lnTo>
                      <a:pt x="1" y="17710"/>
                    </a:lnTo>
                    <a:cubicBezTo>
                      <a:pt x="1" y="17781"/>
                      <a:pt x="9" y="17805"/>
                      <a:pt x="23" y="17805"/>
                    </a:cubicBezTo>
                    <a:cubicBezTo>
                      <a:pt x="50" y="17805"/>
                      <a:pt x="102" y="17710"/>
                      <a:pt x="160" y="17710"/>
                    </a:cubicBezTo>
                    <a:lnTo>
                      <a:pt x="1011" y="17710"/>
                    </a:lnTo>
                    <a:cubicBezTo>
                      <a:pt x="1070" y="17710"/>
                      <a:pt x="1121" y="17805"/>
                      <a:pt x="1149" y="17805"/>
                    </a:cubicBezTo>
                    <a:cubicBezTo>
                      <a:pt x="1163" y="17805"/>
                      <a:pt x="1171" y="17781"/>
                      <a:pt x="1171" y="17710"/>
                    </a:cubicBezTo>
                    <a:lnTo>
                      <a:pt x="1171" y="385"/>
                    </a:lnTo>
                    <a:cubicBezTo>
                      <a:pt x="1171" y="173"/>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23"/>
              <p:cNvSpPr/>
              <p:nvPr/>
            </p:nvSpPr>
            <p:spPr>
              <a:xfrm>
                <a:off x="6585050" y="4894150"/>
                <a:ext cx="26600" cy="217250"/>
              </a:xfrm>
              <a:custGeom>
                <a:avLst/>
                <a:gdLst/>
                <a:ahLst/>
                <a:cxnLst/>
                <a:rect l="l" t="t" r="r" b="b"/>
                <a:pathLst>
                  <a:path w="1064" h="8690" extrusionOk="0">
                    <a:moveTo>
                      <a:pt x="162" y="1"/>
                    </a:moveTo>
                    <a:cubicBezTo>
                      <a:pt x="74" y="1"/>
                      <a:pt x="0" y="173"/>
                      <a:pt x="0" y="384"/>
                    </a:cubicBezTo>
                    <a:lnTo>
                      <a:pt x="0" y="8595"/>
                    </a:lnTo>
                    <a:cubicBezTo>
                      <a:pt x="0" y="8666"/>
                      <a:pt x="8" y="8690"/>
                      <a:pt x="22" y="8690"/>
                    </a:cubicBezTo>
                    <a:cubicBezTo>
                      <a:pt x="51" y="8690"/>
                      <a:pt x="103" y="8595"/>
                      <a:pt x="162" y="8595"/>
                    </a:cubicBezTo>
                    <a:lnTo>
                      <a:pt x="902" y="8595"/>
                    </a:lnTo>
                    <a:cubicBezTo>
                      <a:pt x="962" y="8595"/>
                      <a:pt x="1014" y="8690"/>
                      <a:pt x="1042" y="8690"/>
                    </a:cubicBezTo>
                    <a:cubicBezTo>
                      <a:pt x="1056" y="8690"/>
                      <a:pt x="1064" y="8666"/>
                      <a:pt x="1064" y="8595"/>
                    </a:cubicBezTo>
                    <a:lnTo>
                      <a:pt x="1064" y="384"/>
                    </a:lnTo>
                    <a:cubicBezTo>
                      <a:pt x="1064" y="173"/>
                      <a:pt x="992"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23"/>
              <p:cNvSpPr/>
              <p:nvPr/>
            </p:nvSpPr>
            <p:spPr>
              <a:xfrm>
                <a:off x="6633225" y="4887650"/>
                <a:ext cx="29300" cy="223750"/>
              </a:xfrm>
              <a:custGeom>
                <a:avLst/>
                <a:gdLst/>
                <a:ahLst/>
                <a:cxnLst/>
                <a:rect l="l" t="t" r="r" b="b"/>
                <a:pathLst>
                  <a:path w="1172" h="8950" extrusionOk="0">
                    <a:moveTo>
                      <a:pt x="160" y="0"/>
                    </a:moveTo>
                    <a:cubicBezTo>
                      <a:pt x="72" y="0"/>
                      <a:pt x="0" y="173"/>
                      <a:pt x="0" y="383"/>
                    </a:cubicBezTo>
                    <a:lnTo>
                      <a:pt x="0" y="8855"/>
                    </a:lnTo>
                    <a:cubicBezTo>
                      <a:pt x="0" y="8926"/>
                      <a:pt x="8" y="8950"/>
                      <a:pt x="22" y="8950"/>
                    </a:cubicBezTo>
                    <a:cubicBezTo>
                      <a:pt x="50" y="8950"/>
                      <a:pt x="101" y="8855"/>
                      <a:pt x="160" y="8855"/>
                    </a:cubicBezTo>
                    <a:lnTo>
                      <a:pt x="1010" y="8855"/>
                    </a:lnTo>
                    <a:cubicBezTo>
                      <a:pt x="1069" y="8855"/>
                      <a:pt x="1121" y="8950"/>
                      <a:pt x="1149" y="8950"/>
                    </a:cubicBezTo>
                    <a:cubicBezTo>
                      <a:pt x="1163" y="8950"/>
                      <a:pt x="1172" y="8926"/>
                      <a:pt x="1172" y="8855"/>
                    </a:cubicBezTo>
                    <a:lnTo>
                      <a:pt x="1172" y="383"/>
                    </a:lnTo>
                    <a:cubicBezTo>
                      <a:pt x="1172" y="173"/>
                      <a:pt x="1098"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23"/>
              <p:cNvSpPr/>
              <p:nvPr/>
            </p:nvSpPr>
            <p:spPr>
              <a:xfrm>
                <a:off x="6683350" y="5004850"/>
                <a:ext cx="28000" cy="106550"/>
              </a:xfrm>
              <a:custGeom>
                <a:avLst/>
                <a:gdLst/>
                <a:ahLst/>
                <a:cxnLst/>
                <a:rect l="l" t="t" r="r" b="b"/>
                <a:pathLst>
                  <a:path w="1120" h="4262" extrusionOk="0">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9" y="4262"/>
                      <a:pt x="1097" y="4262"/>
                    </a:cubicBezTo>
                    <a:cubicBezTo>
                      <a:pt x="1111" y="4262"/>
                      <a:pt x="1119" y="4238"/>
                      <a:pt x="1119" y="4167"/>
                    </a:cubicBezTo>
                    <a:lnTo>
                      <a:pt x="1119" y="385"/>
                    </a:lnTo>
                    <a:cubicBezTo>
                      <a:pt x="1119"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23"/>
              <p:cNvSpPr/>
              <p:nvPr/>
            </p:nvSpPr>
            <p:spPr>
              <a:xfrm>
                <a:off x="6733900" y="4861600"/>
                <a:ext cx="25925" cy="249800"/>
              </a:xfrm>
              <a:custGeom>
                <a:avLst/>
                <a:gdLst/>
                <a:ahLst/>
                <a:cxnLst/>
                <a:rect l="l" t="t" r="r" b="b"/>
                <a:pathLst>
                  <a:path w="1037" h="9992" extrusionOk="0">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3"/>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23"/>
              <p:cNvSpPr/>
              <p:nvPr/>
            </p:nvSpPr>
            <p:spPr>
              <a:xfrm>
                <a:off x="5493200" y="4792550"/>
                <a:ext cx="32100" cy="318850"/>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1" y="12659"/>
                      <a:pt x="1233" y="12754"/>
                      <a:pt x="1261" y="12754"/>
                    </a:cubicBezTo>
                    <a:cubicBezTo>
                      <a:pt x="1275" y="12754"/>
                      <a:pt x="1283" y="12730"/>
                      <a:pt x="1283" y="12659"/>
                    </a:cubicBezTo>
                    <a:lnTo>
                      <a:pt x="1283" y="383"/>
                    </a:lnTo>
                    <a:cubicBezTo>
                      <a:pt x="1283" y="171"/>
                      <a:pt x="1210"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23"/>
              <p:cNvSpPr/>
              <p:nvPr/>
            </p:nvSpPr>
            <p:spPr>
              <a:xfrm>
                <a:off x="5546125" y="4934900"/>
                <a:ext cx="25225" cy="176525"/>
              </a:xfrm>
              <a:custGeom>
                <a:avLst/>
                <a:gdLst/>
                <a:ahLst/>
                <a:cxnLst/>
                <a:rect l="l" t="t" r="r" b="b"/>
                <a:pathLst>
                  <a:path w="1009" h="7061" extrusionOk="0">
                    <a:moveTo>
                      <a:pt x="160" y="0"/>
                    </a:moveTo>
                    <a:cubicBezTo>
                      <a:pt x="72" y="0"/>
                      <a:pt x="1" y="171"/>
                      <a:pt x="1" y="384"/>
                    </a:cubicBezTo>
                    <a:lnTo>
                      <a:pt x="1" y="6967"/>
                    </a:lnTo>
                    <a:cubicBezTo>
                      <a:pt x="1" y="7037"/>
                      <a:pt x="9" y="7061"/>
                      <a:pt x="22" y="7061"/>
                    </a:cubicBezTo>
                    <a:cubicBezTo>
                      <a:pt x="50" y="7061"/>
                      <a:pt x="101" y="6967"/>
                      <a:pt x="160" y="6967"/>
                    </a:cubicBezTo>
                    <a:lnTo>
                      <a:pt x="848" y="6967"/>
                    </a:lnTo>
                    <a:cubicBezTo>
                      <a:pt x="907" y="6967"/>
                      <a:pt x="959" y="7061"/>
                      <a:pt x="987" y="7061"/>
                    </a:cubicBezTo>
                    <a:cubicBezTo>
                      <a:pt x="1001" y="7061"/>
                      <a:pt x="1009" y="7037"/>
                      <a:pt x="1009" y="696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23"/>
              <p:cNvSpPr/>
              <p:nvPr/>
            </p:nvSpPr>
            <p:spPr>
              <a:xfrm>
                <a:off x="5596625" y="4990225"/>
                <a:ext cx="23175" cy="121175"/>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23"/>
              <p:cNvSpPr/>
              <p:nvPr/>
            </p:nvSpPr>
            <p:spPr>
              <a:xfrm>
                <a:off x="564512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23"/>
              <p:cNvSpPr/>
              <p:nvPr/>
            </p:nvSpPr>
            <p:spPr>
              <a:xfrm>
                <a:off x="5694575" y="4951175"/>
                <a:ext cx="25250" cy="160225"/>
              </a:xfrm>
              <a:custGeom>
                <a:avLst/>
                <a:gdLst/>
                <a:ahLst/>
                <a:cxnLst/>
                <a:rect l="l" t="t" r="r" b="b"/>
                <a:pathLst>
                  <a:path w="1010" h="6409" extrusionOk="0">
                    <a:moveTo>
                      <a:pt x="162" y="0"/>
                    </a:moveTo>
                    <a:cubicBezTo>
                      <a:pt x="74" y="0"/>
                      <a:pt x="1" y="171"/>
                      <a:pt x="1" y="383"/>
                    </a:cubicBezTo>
                    <a:lnTo>
                      <a:pt x="1" y="6314"/>
                    </a:lnTo>
                    <a:cubicBezTo>
                      <a:pt x="1" y="6385"/>
                      <a:pt x="9" y="6409"/>
                      <a:pt x="23" y="6409"/>
                    </a:cubicBezTo>
                    <a:cubicBezTo>
                      <a:pt x="51" y="6409"/>
                      <a:pt x="103" y="6314"/>
                      <a:pt x="162" y="6314"/>
                    </a:cubicBezTo>
                    <a:lnTo>
                      <a:pt x="850" y="6314"/>
                    </a:lnTo>
                    <a:cubicBezTo>
                      <a:pt x="908" y="6314"/>
                      <a:pt x="960" y="6409"/>
                      <a:pt x="987" y="6409"/>
                    </a:cubicBezTo>
                    <a:cubicBezTo>
                      <a:pt x="1001" y="6409"/>
                      <a:pt x="1009" y="6385"/>
                      <a:pt x="1009" y="6314"/>
                    </a:cubicBezTo>
                    <a:lnTo>
                      <a:pt x="1009" y="383"/>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23"/>
              <p:cNvSpPr/>
              <p:nvPr/>
            </p:nvSpPr>
            <p:spPr>
              <a:xfrm>
                <a:off x="5744125" y="4972300"/>
                <a:ext cx="25225" cy="139100"/>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6" y="5469"/>
                      <a:pt x="958"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23"/>
              <p:cNvSpPr/>
              <p:nvPr/>
            </p:nvSpPr>
            <p:spPr>
              <a:xfrm>
                <a:off x="5793300" y="4880300"/>
                <a:ext cx="25875" cy="231100"/>
              </a:xfrm>
              <a:custGeom>
                <a:avLst/>
                <a:gdLst/>
                <a:ahLst/>
                <a:cxnLst/>
                <a:rect l="l" t="t" r="r" b="b"/>
                <a:pathLst>
                  <a:path w="1035" h="9244" extrusionOk="0">
                    <a:moveTo>
                      <a:pt x="160" y="1"/>
                    </a:moveTo>
                    <a:cubicBezTo>
                      <a:pt x="72" y="1"/>
                      <a:pt x="1" y="173"/>
                      <a:pt x="1" y="386"/>
                    </a:cubicBezTo>
                    <a:lnTo>
                      <a:pt x="1" y="9149"/>
                    </a:lnTo>
                    <a:cubicBezTo>
                      <a:pt x="1" y="9220"/>
                      <a:pt x="9" y="9244"/>
                      <a:pt x="23" y="9244"/>
                    </a:cubicBezTo>
                    <a:cubicBezTo>
                      <a:pt x="50" y="9244"/>
                      <a:pt x="102" y="9149"/>
                      <a:pt x="160" y="9149"/>
                    </a:cubicBezTo>
                    <a:lnTo>
                      <a:pt x="875" y="9149"/>
                    </a:lnTo>
                    <a:cubicBezTo>
                      <a:pt x="934" y="9149"/>
                      <a:pt x="985" y="9244"/>
                      <a:pt x="1013" y="9244"/>
                    </a:cubicBezTo>
                    <a:cubicBezTo>
                      <a:pt x="1027" y="9244"/>
                      <a:pt x="1035" y="9220"/>
                      <a:pt x="1035" y="9149"/>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23"/>
              <p:cNvSpPr/>
              <p:nvPr/>
            </p:nvSpPr>
            <p:spPr>
              <a:xfrm>
                <a:off x="5841800" y="4850325"/>
                <a:ext cx="27950" cy="261075"/>
              </a:xfrm>
              <a:custGeom>
                <a:avLst/>
                <a:gdLst/>
                <a:ahLst/>
                <a:cxnLst/>
                <a:rect l="l" t="t" r="r" b="b"/>
                <a:pathLst>
                  <a:path w="1118" h="10443" extrusionOk="0">
                    <a:moveTo>
                      <a:pt x="162" y="1"/>
                    </a:moveTo>
                    <a:cubicBezTo>
                      <a:pt x="72" y="1"/>
                      <a:pt x="1" y="173"/>
                      <a:pt x="1" y="384"/>
                    </a:cubicBezTo>
                    <a:lnTo>
                      <a:pt x="1" y="10348"/>
                    </a:lnTo>
                    <a:cubicBezTo>
                      <a:pt x="1" y="10419"/>
                      <a:pt x="8" y="10443"/>
                      <a:pt x="22" y="10443"/>
                    </a:cubicBezTo>
                    <a:cubicBezTo>
                      <a:pt x="50" y="10443"/>
                      <a:pt x="102" y="10348"/>
                      <a:pt x="162"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23"/>
              <p:cNvSpPr/>
              <p:nvPr/>
            </p:nvSpPr>
            <p:spPr>
              <a:xfrm>
                <a:off x="5890625" y="4666275"/>
                <a:ext cx="29300" cy="445125"/>
              </a:xfrm>
              <a:custGeom>
                <a:avLst/>
                <a:gdLst/>
                <a:ahLst/>
                <a:cxnLst/>
                <a:rect l="l" t="t" r="r" b="b"/>
                <a:pathLst>
                  <a:path w="1172" h="17805" extrusionOk="0">
                    <a:moveTo>
                      <a:pt x="161" y="0"/>
                    </a:moveTo>
                    <a:cubicBezTo>
                      <a:pt x="72" y="0"/>
                      <a:pt x="0" y="173"/>
                      <a:pt x="0" y="385"/>
                    </a:cubicBezTo>
                    <a:lnTo>
                      <a:pt x="0" y="17710"/>
                    </a:lnTo>
                    <a:cubicBezTo>
                      <a:pt x="0" y="17781"/>
                      <a:pt x="8" y="17805"/>
                      <a:pt x="22" y="17805"/>
                    </a:cubicBezTo>
                    <a:cubicBezTo>
                      <a:pt x="50" y="17805"/>
                      <a:pt x="101" y="17710"/>
                      <a:pt x="161"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23"/>
              <p:cNvSpPr/>
              <p:nvPr/>
            </p:nvSpPr>
            <p:spPr>
              <a:xfrm>
                <a:off x="5941500" y="4894150"/>
                <a:ext cx="26550" cy="21725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23"/>
              <p:cNvSpPr/>
              <p:nvPr/>
            </p:nvSpPr>
            <p:spPr>
              <a:xfrm>
                <a:off x="5989625" y="4887650"/>
                <a:ext cx="29300" cy="223750"/>
              </a:xfrm>
              <a:custGeom>
                <a:avLst/>
                <a:gdLst/>
                <a:ahLst/>
                <a:cxnLst/>
                <a:rect l="l" t="t" r="r" b="b"/>
                <a:pathLst>
                  <a:path w="1172" h="8950" extrusionOk="0">
                    <a:moveTo>
                      <a:pt x="161" y="0"/>
                    </a:moveTo>
                    <a:cubicBezTo>
                      <a:pt x="72" y="0"/>
                      <a:pt x="0" y="173"/>
                      <a:pt x="0" y="383"/>
                    </a:cubicBezTo>
                    <a:lnTo>
                      <a:pt x="0" y="8855"/>
                    </a:lnTo>
                    <a:cubicBezTo>
                      <a:pt x="0" y="8926"/>
                      <a:pt x="8" y="8950"/>
                      <a:pt x="22" y="8950"/>
                    </a:cubicBezTo>
                    <a:cubicBezTo>
                      <a:pt x="50" y="8950"/>
                      <a:pt x="102" y="8855"/>
                      <a:pt x="161" y="8855"/>
                    </a:cubicBezTo>
                    <a:lnTo>
                      <a:pt x="1012" y="8855"/>
                    </a:lnTo>
                    <a:cubicBezTo>
                      <a:pt x="1071" y="8855"/>
                      <a:pt x="1122" y="8950"/>
                      <a:pt x="1150" y="8950"/>
                    </a:cubicBezTo>
                    <a:cubicBezTo>
                      <a:pt x="1164" y="8950"/>
                      <a:pt x="1172" y="8926"/>
                      <a:pt x="1172" y="8855"/>
                    </a:cubicBezTo>
                    <a:lnTo>
                      <a:pt x="1172" y="383"/>
                    </a:lnTo>
                    <a:cubicBezTo>
                      <a:pt x="1172" y="173"/>
                      <a:pt x="1100" y="0"/>
                      <a:pt x="10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23"/>
              <p:cNvSpPr/>
              <p:nvPr/>
            </p:nvSpPr>
            <p:spPr>
              <a:xfrm>
                <a:off x="6039800" y="5004850"/>
                <a:ext cx="27950" cy="106550"/>
              </a:xfrm>
              <a:custGeom>
                <a:avLst/>
                <a:gdLst/>
                <a:ahLst/>
                <a:cxnLst/>
                <a:rect l="l" t="t" r="r" b="b"/>
                <a:pathLst>
                  <a:path w="1118" h="4262" extrusionOk="0">
                    <a:moveTo>
                      <a:pt x="160" y="0"/>
                    </a:moveTo>
                    <a:cubicBezTo>
                      <a:pt x="72" y="0"/>
                      <a:pt x="1" y="172"/>
                      <a:pt x="1" y="385"/>
                    </a:cubicBezTo>
                    <a:lnTo>
                      <a:pt x="1" y="4167"/>
                    </a:lnTo>
                    <a:cubicBezTo>
                      <a:pt x="1" y="4238"/>
                      <a:pt x="9" y="4262"/>
                      <a:pt x="22" y="4262"/>
                    </a:cubicBezTo>
                    <a:cubicBezTo>
                      <a:pt x="50" y="4262"/>
                      <a:pt x="101" y="4167"/>
                      <a:pt x="160"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23"/>
              <p:cNvSpPr/>
              <p:nvPr/>
            </p:nvSpPr>
            <p:spPr>
              <a:xfrm>
                <a:off x="6090300" y="4861600"/>
                <a:ext cx="25925" cy="249800"/>
              </a:xfrm>
              <a:custGeom>
                <a:avLst/>
                <a:gdLst/>
                <a:ahLst/>
                <a:cxnLst/>
                <a:rect l="l" t="t" r="r" b="b"/>
                <a:pathLst>
                  <a:path w="1037" h="9992" extrusionOk="0">
                    <a:moveTo>
                      <a:pt x="162" y="1"/>
                    </a:moveTo>
                    <a:cubicBezTo>
                      <a:pt x="74" y="1"/>
                      <a:pt x="1" y="173"/>
                      <a:pt x="1" y="384"/>
                    </a:cubicBezTo>
                    <a:lnTo>
                      <a:pt x="1" y="9897"/>
                    </a:lnTo>
                    <a:cubicBezTo>
                      <a:pt x="1" y="9968"/>
                      <a:pt x="9" y="9992"/>
                      <a:pt x="23" y="9992"/>
                    </a:cubicBezTo>
                    <a:cubicBezTo>
                      <a:pt x="51" y="9992"/>
                      <a:pt x="102" y="9897"/>
                      <a:pt x="162" y="9897"/>
                    </a:cubicBezTo>
                    <a:lnTo>
                      <a:pt x="877" y="9897"/>
                    </a:lnTo>
                    <a:cubicBezTo>
                      <a:pt x="936" y="9897"/>
                      <a:pt x="987" y="9992"/>
                      <a:pt x="1015" y="9992"/>
                    </a:cubicBezTo>
                    <a:cubicBezTo>
                      <a:pt x="1029" y="9992"/>
                      <a:pt x="1037" y="9968"/>
                      <a:pt x="1037" y="9897"/>
                    </a:cubicBezTo>
                    <a:lnTo>
                      <a:pt x="1037" y="384"/>
                    </a:lnTo>
                    <a:cubicBezTo>
                      <a:pt x="1037" y="173"/>
                      <a:pt x="965" y="1"/>
                      <a:pt x="8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23"/>
              <p:cNvSpPr/>
              <p:nvPr/>
            </p:nvSpPr>
            <p:spPr>
              <a:xfrm>
                <a:off x="5396250" y="5004850"/>
                <a:ext cx="27950" cy="106550"/>
              </a:xfrm>
              <a:custGeom>
                <a:avLst/>
                <a:gdLst/>
                <a:ahLst/>
                <a:cxnLst/>
                <a:rect l="l" t="t" r="r" b="b"/>
                <a:pathLst>
                  <a:path w="1118" h="4262" extrusionOk="0">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23"/>
              <p:cNvSpPr/>
              <p:nvPr/>
            </p:nvSpPr>
            <p:spPr>
              <a:xfrm>
                <a:off x="5446750" y="4861600"/>
                <a:ext cx="25925" cy="249800"/>
              </a:xfrm>
              <a:custGeom>
                <a:avLst/>
                <a:gdLst/>
                <a:ahLst/>
                <a:cxnLst/>
                <a:rect l="l" t="t" r="r" b="b"/>
                <a:pathLst>
                  <a:path w="1037" h="9992" extrusionOk="0">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4" y="9897"/>
                      <a:pt x="986" y="9992"/>
                      <a:pt x="1014" y="9992"/>
                    </a:cubicBezTo>
                    <a:cubicBezTo>
                      <a:pt x="1029" y="9992"/>
                      <a:pt x="1037" y="9968"/>
                      <a:pt x="1037" y="9897"/>
                    </a:cubicBezTo>
                    <a:lnTo>
                      <a:pt x="1037" y="384"/>
                    </a:lnTo>
                    <a:cubicBezTo>
                      <a:pt x="1037"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23"/>
              <p:cNvSpPr/>
              <p:nvPr/>
            </p:nvSpPr>
            <p:spPr>
              <a:xfrm>
                <a:off x="6186250" y="4792550"/>
                <a:ext cx="32100" cy="318850"/>
              </a:xfrm>
              <a:custGeom>
                <a:avLst/>
                <a:gdLst/>
                <a:ahLst/>
                <a:cxnLst/>
                <a:rect l="l" t="t" r="r" b="b"/>
                <a:pathLst>
                  <a:path w="1284" h="12754" extrusionOk="0">
                    <a:moveTo>
                      <a:pt x="162" y="0"/>
                    </a:moveTo>
                    <a:cubicBezTo>
                      <a:pt x="72" y="0"/>
                      <a:pt x="0" y="171"/>
                      <a:pt x="0" y="383"/>
                    </a:cubicBezTo>
                    <a:lnTo>
                      <a:pt x="0" y="12659"/>
                    </a:lnTo>
                    <a:cubicBezTo>
                      <a:pt x="0" y="12730"/>
                      <a:pt x="8" y="12754"/>
                      <a:pt x="22" y="12754"/>
                    </a:cubicBezTo>
                    <a:cubicBezTo>
                      <a:pt x="50" y="12754"/>
                      <a:pt x="102" y="12659"/>
                      <a:pt x="162" y="12659"/>
                    </a:cubicBezTo>
                    <a:lnTo>
                      <a:pt x="1124" y="12659"/>
                    </a:lnTo>
                    <a:cubicBezTo>
                      <a:pt x="1183" y="12659"/>
                      <a:pt x="1234" y="12754"/>
                      <a:pt x="1262" y="12754"/>
                    </a:cubicBezTo>
                    <a:cubicBezTo>
                      <a:pt x="1276" y="12754"/>
                      <a:pt x="1284" y="12730"/>
                      <a:pt x="1284" y="12659"/>
                    </a:cubicBezTo>
                    <a:lnTo>
                      <a:pt x="1284" y="383"/>
                    </a:lnTo>
                    <a:cubicBezTo>
                      <a:pt x="1284" y="171"/>
                      <a:pt x="1212" y="0"/>
                      <a:pt x="1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23"/>
              <p:cNvSpPr/>
              <p:nvPr/>
            </p:nvSpPr>
            <p:spPr>
              <a:xfrm>
                <a:off x="6239175" y="4934900"/>
                <a:ext cx="25250" cy="176525"/>
              </a:xfrm>
              <a:custGeom>
                <a:avLst/>
                <a:gdLst/>
                <a:ahLst/>
                <a:cxnLst/>
                <a:rect l="l" t="t" r="r" b="b"/>
                <a:pathLst>
                  <a:path w="1010" h="7061" extrusionOk="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23"/>
              <p:cNvSpPr/>
              <p:nvPr/>
            </p:nvSpPr>
            <p:spPr>
              <a:xfrm>
                <a:off x="6289725" y="4990225"/>
                <a:ext cx="23175" cy="121175"/>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5" y="4752"/>
                    </a:lnTo>
                    <a:cubicBezTo>
                      <a:pt x="825" y="4752"/>
                      <a:pt x="877" y="4847"/>
                      <a:pt x="905" y="4847"/>
                    </a:cubicBezTo>
                    <a:cubicBezTo>
                      <a:pt x="919" y="4847"/>
                      <a:pt x="927" y="4823"/>
                      <a:pt x="927" y="4752"/>
                    </a:cubicBezTo>
                    <a:lnTo>
                      <a:pt x="927" y="383"/>
                    </a:lnTo>
                    <a:cubicBezTo>
                      <a:pt x="927" y="171"/>
                      <a:pt x="855" y="0"/>
                      <a:pt x="7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23"/>
              <p:cNvSpPr/>
              <p:nvPr/>
            </p:nvSpPr>
            <p:spPr>
              <a:xfrm>
                <a:off x="6338175" y="4849100"/>
                <a:ext cx="25250" cy="262300"/>
              </a:xfrm>
              <a:custGeom>
                <a:avLst/>
                <a:gdLst/>
                <a:ahLst/>
                <a:cxnLst/>
                <a:rect l="l" t="t" r="r" b="b"/>
                <a:pathLst>
                  <a:path w="1010" h="10492" extrusionOk="0">
                    <a:moveTo>
                      <a:pt x="162" y="0"/>
                    </a:moveTo>
                    <a:cubicBezTo>
                      <a:pt x="72" y="0"/>
                      <a:pt x="1" y="171"/>
                      <a:pt x="1" y="384"/>
                    </a:cubicBezTo>
                    <a:lnTo>
                      <a:pt x="1" y="10397"/>
                    </a:lnTo>
                    <a:cubicBezTo>
                      <a:pt x="1" y="10468"/>
                      <a:pt x="9" y="10492"/>
                      <a:pt x="23" y="10492"/>
                    </a:cubicBezTo>
                    <a:cubicBezTo>
                      <a:pt x="50" y="10492"/>
                      <a:pt x="102" y="10397"/>
                      <a:pt x="162" y="10397"/>
                    </a:cubicBezTo>
                    <a:lnTo>
                      <a:pt x="850" y="10397"/>
                    </a:lnTo>
                    <a:cubicBezTo>
                      <a:pt x="908" y="10397"/>
                      <a:pt x="960" y="10492"/>
                      <a:pt x="987" y="10492"/>
                    </a:cubicBezTo>
                    <a:cubicBezTo>
                      <a:pt x="1001" y="10492"/>
                      <a:pt x="1009" y="10468"/>
                      <a:pt x="1009" y="1039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23"/>
              <p:cNvSpPr/>
              <p:nvPr/>
            </p:nvSpPr>
            <p:spPr>
              <a:xfrm>
                <a:off x="6387675" y="4951125"/>
                <a:ext cx="25250" cy="160275"/>
              </a:xfrm>
              <a:custGeom>
                <a:avLst/>
                <a:gdLst/>
                <a:ahLst/>
                <a:cxnLst/>
                <a:rect l="l" t="t" r="r" b="b"/>
                <a:pathLst>
                  <a:path w="1010" h="6411" extrusionOk="0">
                    <a:moveTo>
                      <a:pt x="162" y="0"/>
                    </a:moveTo>
                    <a:cubicBezTo>
                      <a:pt x="74" y="0"/>
                      <a:pt x="1" y="173"/>
                      <a:pt x="1" y="384"/>
                    </a:cubicBezTo>
                    <a:lnTo>
                      <a:pt x="1" y="6316"/>
                    </a:lnTo>
                    <a:cubicBezTo>
                      <a:pt x="1" y="6387"/>
                      <a:pt x="9" y="6411"/>
                      <a:pt x="23" y="6411"/>
                    </a:cubicBezTo>
                    <a:cubicBezTo>
                      <a:pt x="51" y="6411"/>
                      <a:pt x="103" y="6316"/>
                      <a:pt x="162" y="6316"/>
                    </a:cubicBezTo>
                    <a:lnTo>
                      <a:pt x="850" y="6316"/>
                    </a:lnTo>
                    <a:cubicBezTo>
                      <a:pt x="908" y="6316"/>
                      <a:pt x="960" y="6411"/>
                      <a:pt x="987" y="6411"/>
                    </a:cubicBezTo>
                    <a:cubicBezTo>
                      <a:pt x="1001" y="6411"/>
                      <a:pt x="1009" y="6387"/>
                      <a:pt x="1009" y="6316"/>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23"/>
              <p:cNvSpPr/>
              <p:nvPr/>
            </p:nvSpPr>
            <p:spPr>
              <a:xfrm>
                <a:off x="6437175" y="4972300"/>
                <a:ext cx="25250" cy="139100"/>
              </a:xfrm>
              <a:custGeom>
                <a:avLst/>
                <a:gdLst/>
                <a:ahLst/>
                <a:cxnLst/>
                <a:rect l="l" t="t" r="r" b="b"/>
                <a:pathLst>
                  <a:path w="1010" h="5564" extrusionOk="0">
                    <a:moveTo>
                      <a:pt x="162" y="0"/>
                    </a:moveTo>
                    <a:cubicBezTo>
                      <a:pt x="74"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23"/>
              <p:cNvSpPr/>
              <p:nvPr/>
            </p:nvSpPr>
            <p:spPr>
              <a:xfrm>
                <a:off x="6139850" y="4861600"/>
                <a:ext cx="25875" cy="249800"/>
              </a:xfrm>
              <a:custGeom>
                <a:avLst/>
                <a:gdLst/>
                <a:ahLst/>
                <a:cxnLst/>
                <a:rect l="l" t="t" r="r" b="b"/>
                <a:pathLst>
                  <a:path w="1035" h="9992" extrusionOk="0">
                    <a:moveTo>
                      <a:pt x="160" y="1"/>
                    </a:moveTo>
                    <a:cubicBezTo>
                      <a:pt x="72" y="1"/>
                      <a:pt x="1" y="173"/>
                      <a:pt x="1" y="384"/>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4"/>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23"/>
              <p:cNvSpPr/>
              <p:nvPr/>
            </p:nvSpPr>
            <p:spPr>
              <a:xfrm>
                <a:off x="6833225" y="4934900"/>
                <a:ext cx="25250" cy="176525"/>
              </a:xfrm>
              <a:custGeom>
                <a:avLst/>
                <a:gdLst/>
                <a:ahLst/>
                <a:cxnLst/>
                <a:rect l="l" t="t" r="r" b="b"/>
                <a:pathLst>
                  <a:path w="1010" h="7061" extrusionOk="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23"/>
              <p:cNvSpPr/>
              <p:nvPr/>
            </p:nvSpPr>
            <p:spPr>
              <a:xfrm>
                <a:off x="6883775" y="4990225"/>
                <a:ext cx="23175" cy="121175"/>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23"/>
              <p:cNvSpPr/>
              <p:nvPr/>
            </p:nvSpPr>
            <p:spPr>
              <a:xfrm>
                <a:off x="693227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23"/>
              <p:cNvSpPr/>
              <p:nvPr/>
            </p:nvSpPr>
            <p:spPr>
              <a:xfrm>
                <a:off x="6981775" y="4951175"/>
                <a:ext cx="25225" cy="160225"/>
              </a:xfrm>
              <a:custGeom>
                <a:avLst/>
                <a:gdLst/>
                <a:ahLst/>
                <a:cxnLst/>
                <a:rect l="l" t="t" r="r" b="b"/>
                <a:pathLst>
                  <a:path w="1009" h="6409" extrusionOk="0">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23"/>
              <p:cNvSpPr/>
              <p:nvPr/>
            </p:nvSpPr>
            <p:spPr>
              <a:xfrm>
                <a:off x="7031275" y="4972300"/>
                <a:ext cx="25250" cy="139100"/>
              </a:xfrm>
              <a:custGeom>
                <a:avLst/>
                <a:gdLst/>
                <a:ahLst/>
                <a:cxnLst/>
                <a:rect l="l" t="t" r="r" b="b"/>
                <a:pathLst>
                  <a:path w="1010" h="5564" extrusionOk="0">
                    <a:moveTo>
                      <a:pt x="160" y="0"/>
                    </a:moveTo>
                    <a:cubicBezTo>
                      <a:pt x="72" y="0"/>
                      <a:pt x="1" y="173"/>
                      <a:pt x="1" y="384"/>
                    </a:cubicBezTo>
                    <a:lnTo>
                      <a:pt x="1" y="5469"/>
                    </a:lnTo>
                    <a:cubicBezTo>
                      <a:pt x="1" y="5540"/>
                      <a:pt x="9" y="5564"/>
                      <a:pt x="22" y="5564"/>
                    </a:cubicBezTo>
                    <a:cubicBezTo>
                      <a:pt x="50" y="5564"/>
                      <a:pt x="102" y="5469"/>
                      <a:pt x="160" y="5469"/>
                    </a:cubicBezTo>
                    <a:lnTo>
                      <a:pt x="848" y="5469"/>
                    </a:lnTo>
                    <a:cubicBezTo>
                      <a:pt x="908" y="5469"/>
                      <a:pt x="959" y="5564"/>
                      <a:pt x="987" y="5564"/>
                    </a:cubicBezTo>
                    <a:cubicBezTo>
                      <a:pt x="1001" y="5564"/>
                      <a:pt x="1009" y="5540"/>
                      <a:pt x="1009" y="5469"/>
                    </a:cubicBezTo>
                    <a:lnTo>
                      <a:pt x="1009" y="384"/>
                    </a:lnTo>
                    <a:cubicBezTo>
                      <a:pt x="1009" y="173"/>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23"/>
              <p:cNvSpPr/>
              <p:nvPr/>
            </p:nvSpPr>
            <p:spPr>
              <a:xfrm>
                <a:off x="7080450" y="4880300"/>
                <a:ext cx="25925" cy="231100"/>
              </a:xfrm>
              <a:custGeom>
                <a:avLst/>
                <a:gdLst/>
                <a:ahLst/>
                <a:cxnLst/>
                <a:rect l="l" t="t" r="r" b="b"/>
                <a:pathLst>
                  <a:path w="1037" h="9244" extrusionOk="0">
                    <a:moveTo>
                      <a:pt x="162" y="1"/>
                    </a:moveTo>
                    <a:cubicBezTo>
                      <a:pt x="72" y="1"/>
                      <a:pt x="1" y="173"/>
                      <a:pt x="1" y="386"/>
                    </a:cubicBezTo>
                    <a:lnTo>
                      <a:pt x="1" y="9149"/>
                    </a:lnTo>
                    <a:cubicBezTo>
                      <a:pt x="1" y="9220"/>
                      <a:pt x="9" y="9244"/>
                      <a:pt x="23" y="9244"/>
                    </a:cubicBezTo>
                    <a:cubicBezTo>
                      <a:pt x="51" y="9244"/>
                      <a:pt x="102" y="9149"/>
                      <a:pt x="162" y="9149"/>
                    </a:cubicBezTo>
                    <a:lnTo>
                      <a:pt x="875" y="9149"/>
                    </a:lnTo>
                    <a:cubicBezTo>
                      <a:pt x="935" y="9149"/>
                      <a:pt x="987" y="9244"/>
                      <a:pt x="1015" y="9244"/>
                    </a:cubicBezTo>
                    <a:cubicBezTo>
                      <a:pt x="1029" y="9244"/>
                      <a:pt x="1037" y="9220"/>
                      <a:pt x="1037" y="9149"/>
                    </a:cubicBezTo>
                    <a:lnTo>
                      <a:pt x="1037" y="386"/>
                    </a:lnTo>
                    <a:cubicBezTo>
                      <a:pt x="1037"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23"/>
              <p:cNvSpPr/>
              <p:nvPr/>
            </p:nvSpPr>
            <p:spPr>
              <a:xfrm>
                <a:off x="7128950" y="4850325"/>
                <a:ext cx="27950" cy="261075"/>
              </a:xfrm>
              <a:custGeom>
                <a:avLst/>
                <a:gdLst/>
                <a:ahLst/>
                <a:cxnLst/>
                <a:rect l="l" t="t" r="r" b="b"/>
                <a:pathLst>
                  <a:path w="1118" h="10443" extrusionOk="0">
                    <a:moveTo>
                      <a:pt x="160" y="1"/>
                    </a:moveTo>
                    <a:cubicBezTo>
                      <a:pt x="72" y="1"/>
                      <a:pt x="1" y="173"/>
                      <a:pt x="1" y="384"/>
                    </a:cubicBezTo>
                    <a:lnTo>
                      <a:pt x="1" y="10348"/>
                    </a:lnTo>
                    <a:cubicBezTo>
                      <a:pt x="1" y="10419"/>
                      <a:pt x="9"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23"/>
              <p:cNvSpPr/>
              <p:nvPr/>
            </p:nvSpPr>
            <p:spPr>
              <a:xfrm>
                <a:off x="7177775" y="4666275"/>
                <a:ext cx="29300" cy="445125"/>
              </a:xfrm>
              <a:custGeom>
                <a:avLst/>
                <a:gdLst/>
                <a:ahLst/>
                <a:cxnLst/>
                <a:rect l="l" t="t" r="r" b="b"/>
                <a:pathLst>
                  <a:path w="1172" h="17805" extrusionOk="0">
                    <a:moveTo>
                      <a:pt x="160" y="0"/>
                    </a:moveTo>
                    <a:cubicBezTo>
                      <a:pt x="72" y="0"/>
                      <a:pt x="0" y="173"/>
                      <a:pt x="0" y="385"/>
                    </a:cubicBezTo>
                    <a:lnTo>
                      <a:pt x="0" y="17710"/>
                    </a:lnTo>
                    <a:cubicBezTo>
                      <a:pt x="0" y="17781"/>
                      <a:pt x="8" y="17805"/>
                      <a:pt x="22" y="17805"/>
                    </a:cubicBezTo>
                    <a:cubicBezTo>
                      <a:pt x="50" y="17805"/>
                      <a:pt x="101" y="17710"/>
                      <a:pt x="160"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23"/>
              <p:cNvSpPr/>
              <p:nvPr/>
            </p:nvSpPr>
            <p:spPr>
              <a:xfrm>
                <a:off x="7228650" y="4894150"/>
                <a:ext cx="26550" cy="21725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42" name="Google Shape;1242;p23"/>
            <p:cNvSpPr/>
            <p:nvPr/>
          </p:nvSpPr>
          <p:spPr>
            <a:xfrm>
              <a:off x="-53637" y="110400"/>
              <a:ext cx="9251275" cy="1790550"/>
            </a:xfrm>
            <a:custGeom>
              <a:avLst/>
              <a:gdLst/>
              <a:ahLst/>
              <a:cxnLst/>
              <a:rect l="l" t="t" r="r" b="b"/>
              <a:pathLst>
                <a:path w="370051" h="71622" extrusionOk="0">
                  <a:moveTo>
                    <a:pt x="0" y="71622"/>
                  </a:moveTo>
                  <a:lnTo>
                    <a:pt x="71271" y="41779"/>
                  </a:lnTo>
                  <a:lnTo>
                    <a:pt x="124286" y="66005"/>
                  </a:lnTo>
                  <a:lnTo>
                    <a:pt x="194856" y="34406"/>
                  </a:lnTo>
                  <a:lnTo>
                    <a:pt x="228209" y="47397"/>
                  </a:lnTo>
                  <a:lnTo>
                    <a:pt x="263670" y="28789"/>
                  </a:lnTo>
                  <a:lnTo>
                    <a:pt x="306854" y="54068"/>
                  </a:lnTo>
                  <a:lnTo>
                    <a:pt x="370051" y="0"/>
                  </a:lnTo>
                </a:path>
              </a:pathLst>
            </a:custGeom>
            <a:noFill/>
            <a:ln w="38100" cap="flat" cmpd="sng">
              <a:solidFill>
                <a:schemeClr val="dk2"/>
              </a:solidFill>
              <a:prstDash val="solid"/>
              <a:round/>
              <a:headEnd type="none" w="med" len="med"/>
              <a:tailEnd type="none" w="med" len="med"/>
            </a:ln>
          </p:spPr>
        </p:sp>
      </p:gr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713225" y="3775500"/>
            <a:ext cx="3420900" cy="841800"/>
          </a:xfrm>
          <a:prstGeom prst="rect">
            <a:avLst/>
          </a:prstGeom>
        </p:spPr>
        <p:txBody>
          <a:bodyPr spcFirstLastPara="1" wrap="square" lIns="91425" tIns="91425" rIns="91425" bIns="91425" anchor="t" anchorCtr="0">
            <a:noAutofit/>
          </a:bodyPr>
          <a:lstStyle>
            <a:lvl1pPr lvl="0" algn="l">
              <a:spcBef>
                <a:spcPts val="0"/>
              </a:spcBef>
              <a:spcAft>
                <a:spcPts val="0"/>
              </a:spcAft>
              <a:buSzPts val="3600"/>
              <a:buNone/>
              <a:defRPr sz="45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title" idx="2" hasCustomPrompt="1"/>
          </p:nvPr>
        </p:nvSpPr>
        <p:spPr>
          <a:xfrm>
            <a:off x="713225" y="2694275"/>
            <a:ext cx="1235700" cy="6162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chemeClr val="lt1"/>
              </a:buClr>
              <a:buSzPts val="6000"/>
              <a:buNone/>
              <a:defRPr sz="45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4" name="Google Shape;14;p3"/>
          <p:cNvSpPr>
            <a:spLocks noGrp="1"/>
          </p:cNvSpPr>
          <p:nvPr>
            <p:ph type="pic" idx="3"/>
          </p:nvPr>
        </p:nvSpPr>
        <p:spPr>
          <a:xfrm>
            <a:off x="4742525" y="2397000"/>
            <a:ext cx="3688200" cy="2207100"/>
          </a:xfrm>
          <a:prstGeom prst="rect">
            <a:avLst/>
          </a:prstGeom>
          <a:noFill/>
          <a:ln>
            <a:noFill/>
          </a:ln>
        </p:spPr>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0" name="Google Shape;20;p5"/>
          <p:cNvSpPr txBox="1">
            <a:spLocks noGrp="1"/>
          </p:cNvSpPr>
          <p:nvPr>
            <p:ph type="subTitle" idx="1"/>
          </p:nvPr>
        </p:nvSpPr>
        <p:spPr>
          <a:xfrm>
            <a:off x="5052154" y="2697699"/>
            <a:ext cx="3378600" cy="1252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1" name="Google Shape;21;p5"/>
          <p:cNvSpPr txBox="1">
            <a:spLocks noGrp="1"/>
          </p:cNvSpPr>
          <p:nvPr>
            <p:ph type="subTitle" idx="2"/>
          </p:nvPr>
        </p:nvSpPr>
        <p:spPr>
          <a:xfrm>
            <a:off x="726799" y="2697699"/>
            <a:ext cx="3378600" cy="1252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2" name="Google Shape;22;p5"/>
          <p:cNvSpPr txBox="1">
            <a:spLocks noGrp="1"/>
          </p:cNvSpPr>
          <p:nvPr>
            <p:ph type="subTitle" idx="3"/>
          </p:nvPr>
        </p:nvSpPr>
        <p:spPr>
          <a:xfrm>
            <a:off x="726799" y="2333200"/>
            <a:ext cx="3378600" cy="364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Raleway"/>
              <a:buNone/>
              <a:defRPr sz="2000">
                <a:solidFill>
                  <a:schemeClr val="dk1"/>
                </a:solidFill>
                <a:latin typeface="Kanit Medium"/>
                <a:ea typeface="Kanit Medium"/>
                <a:cs typeface="Kanit Medium"/>
                <a:sym typeface="Kanit Medium"/>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23" name="Google Shape;23;p5"/>
          <p:cNvSpPr txBox="1">
            <a:spLocks noGrp="1"/>
          </p:cNvSpPr>
          <p:nvPr>
            <p:ph type="subTitle" idx="4"/>
          </p:nvPr>
        </p:nvSpPr>
        <p:spPr>
          <a:xfrm>
            <a:off x="5052154" y="2333200"/>
            <a:ext cx="3378600" cy="364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Raleway"/>
              <a:buNone/>
              <a:defRPr sz="2000">
                <a:solidFill>
                  <a:schemeClr val="dk1"/>
                </a:solidFill>
                <a:latin typeface="Kanit Medium"/>
                <a:ea typeface="Kanit Medium"/>
                <a:cs typeface="Kanit Medium"/>
                <a:sym typeface="Kanit Medium"/>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grpSp>
        <p:nvGrpSpPr>
          <p:cNvPr id="24" name="Google Shape;24;p5"/>
          <p:cNvGrpSpPr/>
          <p:nvPr/>
        </p:nvGrpSpPr>
        <p:grpSpPr>
          <a:xfrm>
            <a:off x="-24400" y="4426109"/>
            <a:ext cx="9192925" cy="638912"/>
            <a:chOff x="-24400" y="4426109"/>
            <a:chExt cx="9192925" cy="638912"/>
          </a:xfrm>
        </p:grpSpPr>
        <p:grpSp>
          <p:nvGrpSpPr>
            <p:cNvPr id="25" name="Google Shape;25;p5"/>
            <p:cNvGrpSpPr/>
            <p:nvPr/>
          </p:nvGrpSpPr>
          <p:grpSpPr>
            <a:xfrm flipH="1">
              <a:off x="-49" y="4426109"/>
              <a:ext cx="9144224" cy="508972"/>
              <a:chOff x="3813377" y="4427079"/>
              <a:chExt cx="3441819" cy="684378"/>
            </a:xfrm>
          </p:grpSpPr>
          <p:sp>
            <p:nvSpPr>
              <p:cNvPr id="26" name="Google Shape;26;p5"/>
              <p:cNvSpPr/>
              <p:nvPr/>
            </p:nvSpPr>
            <p:spPr>
              <a:xfrm>
                <a:off x="4404050" y="4792550"/>
                <a:ext cx="32100" cy="318850"/>
              </a:xfrm>
              <a:custGeom>
                <a:avLst/>
                <a:gdLst/>
                <a:ahLst/>
                <a:cxnLst/>
                <a:rect l="l" t="t" r="r" b="b"/>
                <a:pathLst>
                  <a:path w="1284" h="12754" extrusionOk="0">
                    <a:moveTo>
                      <a:pt x="161" y="0"/>
                    </a:moveTo>
                    <a:cubicBezTo>
                      <a:pt x="72" y="0"/>
                      <a:pt x="0" y="171"/>
                      <a:pt x="0" y="383"/>
                    </a:cubicBezTo>
                    <a:lnTo>
                      <a:pt x="0" y="12659"/>
                    </a:lnTo>
                    <a:cubicBezTo>
                      <a:pt x="0" y="12730"/>
                      <a:pt x="8" y="12754"/>
                      <a:pt x="22" y="12754"/>
                    </a:cubicBezTo>
                    <a:cubicBezTo>
                      <a:pt x="50" y="12754"/>
                      <a:pt x="102" y="12659"/>
                      <a:pt x="161" y="12659"/>
                    </a:cubicBezTo>
                    <a:lnTo>
                      <a:pt x="1124" y="12659"/>
                    </a:lnTo>
                    <a:cubicBezTo>
                      <a:pt x="1183" y="12659"/>
                      <a:pt x="1234" y="12754"/>
                      <a:pt x="1262" y="12754"/>
                    </a:cubicBezTo>
                    <a:cubicBezTo>
                      <a:pt x="1275" y="12754"/>
                      <a:pt x="1283" y="12730"/>
                      <a:pt x="1283" y="12659"/>
                    </a:cubicBezTo>
                    <a:lnTo>
                      <a:pt x="1283" y="383"/>
                    </a:lnTo>
                    <a:cubicBezTo>
                      <a:pt x="1283" y="171"/>
                      <a:pt x="1212" y="0"/>
                      <a:pt x="1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5"/>
              <p:cNvSpPr/>
              <p:nvPr/>
            </p:nvSpPr>
            <p:spPr>
              <a:xfrm>
                <a:off x="4456975" y="4934900"/>
                <a:ext cx="25225" cy="176500"/>
              </a:xfrm>
              <a:custGeom>
                <a:avLst/>
                <a:gdLst/>
                <a:ahLst/>
                <a:cxnLst/>
                <a:rect l="l" t="t" r="r" b="b"/>
                <a:pathLst>
                  <a:path w="1009" h="7060" extrusionOk="0">
                    <a:moveTo>
                      <a:pt x="160" y="0"/>
                    </a:moveTo>
                    <a:cubicBezTo>
                      <a:pt x="72" y="0"/>
                      <a:pt x="1" y="171"/>
                      <a:pt x="1" y="384"/>
                    </a:cubicBezTo>
                    <a:lnTo>
                      <a:pt x="1" y="6965"/>
                    </a:lnTo>
                    <a:cubicBezTo>
                      <a:pt x="1" y="7036"/>
                      <a:pt x="9" y="7060"/>
                      <a:pt x="22" y="7060"/>
                    </a:cubicBezTo>
                    <a:cubicBezTo>
                      <a:pt x="50" y="7060"/>
                      <a:pt x="101" y="6965"/>
                      <a:pt x="160" y="6965"/>
                    </a:cubicBezTo>
                    <a:lnTo>
                      <a:pt x="848" y="6965"/>
                    </a:lnTo>
                    <a:cubicBezTo>
                      <a:pt x="908" y="6965"/>
                      <a:pt x="959" y="7060"/>
                      <a:pt x="987" y="7060"/>
                    </a:cubicBezTo>
                    <a:cubicBezTo>
                      <a:pt x="1001" y="7060"/>
                      <a:pt x="1009" y="7036"/>
                      <a:pt x="1009" y="6965"/>
                    </a:cubicBezTo>
                    <a:lnTo>
                      <a:pt x="1009" y="384"/>
                    </a:lnTo>
                    <a:cubicBezTo>
                      <a:pt x="1009" y="171"/>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5"/>
              <p:cNvSpPr/>
              <p:nvPr/>
            </p:nvSpPr>
            <p:spPr>
              <a:xfrm>
                <a:off x="4507475" y="4990225"/>
                <a:ext cx="23225" cy="121175"/>
              </a:xfrm>
              <a:custGeom>
                <a:avLst/>
                <a:gdLst/>
                <a:ahLst/>
                <a:cxnLst/>
                <a:rect l="l" t="t" r="r" b="b"/>
                <a:pathLst>
                  <a:path w="929" h="4847" extrusionOk="0">
                    <a:moveTo>
                      <a:pt x="162" y="0"/>
                    </a:moveTo>
                    <a:cubicBezTo>
                      <a:pt x="74" y="0"/>
                      <a:pt x="1" y="171"/>
                      <a:pt x="1" y="383"/>
                    </a:cubicBezTo>
                    <a:lnTo>
                      <a:pt x="1" y="4752"/>
                    </a:lnTo>
                    <a:cubicBezTo>
                      <a:pt x="1" y="4823"/>
                      <a:pt x="9" y="4847"/>
                      <a:pt x="23" y="4847"/>
                    </a:cubicBezTo>
                    <a:cubicBezTo>
                      <a:pt x="51" y="4847"/>
                      <a:pt x="104" y="4752"/>
                      <a:pt x="162" y="4752"/>
                    </a:cubicBezTo>
                    <a:lnTo>
                      <a:pt x="767" y="4752"/>
                    </a:lnTo>
                    <a:cubicBezTo>
                      <a:pt x="826" y="4752"/>
                      <a:pt x="877" y="4847"/>
                      <a:pt x="905" y="4847"/>
                    </a:cubicBezTo>
                    <a:cubicBezTo>
                      <a:pt x="919" y="4847"/>
                      <a:pt x="927" y="4823"/>
                      <a:pt x="927" y="4752"/>
                    </a:cubicBezTo>
                    <a:lnTo>
                      <a:pt x="929" y="383"/>
                    </a:lnTo>
                    <a:cubicBezTo>
                      <a:pt x="929" y="171"/>
                      <a:pt x="857"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5"/>
              <p:cNvSpPr/>
              <p:nvPr/>
            </p:nvSpPr>
            <p:spPr>
              <a:xfrm>
                <a:off x="4555975" y="4849100"/>
                <a:ext cx="25225" cy="262300"/>
              </a:xfrm>
              <a:custGeom>
                <a:avLst/>
                <a:gdLst/>
                <a:ahLst/>
                <a:cxnLst/>
                <a:rect l="l" t="t" r="r" b="b"/>
                <a:pathLst>
                  <a:path w="1009" h="10492" extrusionOk="0">
                    <a:moveTo>
                      <a:pt x="162" y="0"/>
                    </a:moveTo>
                    <a:cubicBezTo>
                      <a:pt x="72" y="0"/>
                      <a:pt x="1" y="171"/>
                      <a:pt x="1" y="384"/>
                    </a:cubicBezTo>
                    <a:lnTo>
                      <a:pt x="1" y="10397"/>
                    </a:lnTo>
                    <a:cubicBezTo>
                      <a:pt x="1" y="10468"/>
                      <a:pt x="9" y="10492"/>
                      <a:pt x="23" y="10492"/>
                    </a:cubicBezTo>
                    <a:cubicBezTo>
                      <a:pt x="50" y="10492"/>
                      <a:pt x="102" y="10397"/>
                      <a:pt x="162" y="10397"/>
                    </a:cubicBezTo>
                    <a:lnTo>
                      <a:pt x="849" y="10397"/>
                    </a:lnTo>
                    <a:cubicBezTo>
                      <a:pt x="908" y="10397"/>
                      <a:pt x="959" y="10492"/>
                      <a:pt x="987" y="10492"/>
                    </a:cubicBezTo>
                    <a:cubicBezTo>
                      <a:pt x="1001" y="10492"/>
                      <a:pt x="1009" y="10468"/>
                      <a:pt x="1009" y="10397"/>
                    </a:cubicBezTo>
                    <a:lnTo>
                      <a:pt x="1009" y="384"/>
                    </a:lnTo>
                    <a:cubicBezTo>
                      <a:pt x="1009" y="171"/>
                      <a:pt x="937" y="0"/>
                      <a:pt x="8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5"/>
              <p:cNvSpPr/>
              <p:nvPr/>
            </p:nvSpPr>
            <p:spPr>
              <a:xfrm>
                <a:off x="4605475" y="4951175"/>
                <a:ext cx="25250" cy="160225"/>
              </a:xfrm>
              <a:custGeom>
                <a:avLst/>
                <a:gdLst/>
                <a:ahLst/>
                <a:cxnLst/>
                <a:rect l="l" t="t" r="r" b="b"/>
                <a:pathLst>
                  <a:path w="1010" h="6409" extrusionOk="0">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5"/>
              <p:cNvSpPr/>
              <p:nvPr/>
            </p:nvSpPr>
            <p:spPr>
              <a:xfrm>
                <a:off x="4654975" y="4972300"/>
                <a:ext cx="25250" cy="139100"/>
              </a:xfrm>
              <a:custGeom>
                <a:avLst/>
                <a:gdLst/>
                <a:ahLst/>
                <a:cxnLst/>
                <a:rect l="l" t="t" r="r" b="b"/>
                <a:pathLst>
                  <a:path w="1010" h="5564" extrusionOk="0">
                    <a:moveTo>
                      <a:pt x="162" y="0"/>
                    </a:moveTo>
                    <a:cubicBezTo>
                      <a:pt x="72"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5"/>
              <p:cNvSpPr/>
              <p:nvPr/>
            </p:nvSpPr>
            <p:spPr>
              <a:xfrm>
                <a:off x="4704150" y="4880300"/>
                <a:ext cx="25925" cy="231100"/>
              </a:xfrm>
              <a:custGeom>
                <a:avLst/>
                <a:gdLst/>
                <a:ahLst/>
                <a:cxnLst/>
                <a:rect l="l" t="t" r="r" b="b"/>
                <a:pathLst>
                  <a:path w="1037" h="9244" extrusionOk="0">
                    <a:moveTo>
                      <a:pt x="162" y="1"/>
                    </a:moveTo>
                    <a:cubicBezTo>
                      <a:pt x="74" y="1"/>
                      <a:pt x="1" y="173"/>
                      <a:pt x="1" y="386"/>
                    </a:cubicBezTo>
                    <a:lnTo>
                      <a:pt x="1" y="9149"/>
                    </a:lnTo>
                    <a:cubicBezTo>
                      <a:pt x="1" y="9220"/>
                      <a:pt x="9" y="9244"/>
                      <a:pt x="23" y="9244"/>
                    </a:cubicBezTo>
                    <a:cubicBezTo>
                      <a:pt x="51" y="9244"/>
                      <a:pt x="104" y="9149"/>
                      <a:pt x="162" y="9149"/>
                    </a:cubicBezTo>
                    <a:lnTo>
                      <a:pt x="875" y="9149"/>
                    </a:lnTo>
                    <a:cubicBezTo>
                      <a:pt x="935" y="9149"/>
                      <a:pt x="987" y="9244"/>
                      <a:pt x="1015" y="9244"/>
                    </a:cubicBezTo>
                    <a:cubicBezTo>
                      <a:pt x="1029" y="9244"/>
                      <a:pt x="1037" y="9220"/>
                      <a:pt x="1037" y="9149"/>
                    </a:cubicBezTo>
                    <a:lnTo>
                      <a:pt x="1037" y="386"/>
                    </a:lnTo>
                    <a:cubicBezTo>
                      <a:pt x="1037" y="173"/>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5"/>
              <p:cNvSpPr/>
              <p:nvPr/>
            </p:nvSpPr>
            <p:spPr>
              <a:xfrm>
                <a:off x="4752650" y="4850325"/>
                <a:ext cx="27950" cy="261075"/>
              </a:xfrm>
              <a:custGeom>
                <a:avLst/>
                <a:gdLst/>
                <a:ahLst/>
                <a:cxnLst/>
                <a:rect l="l" t="t" r="r" b="b"/>
                <a:pathLst>
                  <a:path w="1118" h="10443" extrusionOk="0">
                    <a:moveTo>
                      <a:pt x="162" y="1"/>
                    </a:moveTo>
                    <a:cubicBezTo>
                      <a:pt x="72" y="1"/>
                      <a:pt x="1" y="171"/>
                      <a:pt x="1" y="384"/>
                    </a:cubicBezTo>
                    <a:lnTo>
                      <a:pt x="1" y="10348"/>
                    </a:lnTo>
                    <a:cubicBezTo>
                      <a:pt x="1" y="10419"/>
                      <a:pt x="9" y="10443"/>
                      <a:pt x="22" y="10443"/>
                    </a:cubicBezTo>
                    <a:cubicBezTo>
                      <a:pt x="50" y="10443"/>
                      <a:pt x="102" y="10348"/>
                      <a:pt x="162" y="10348"/>
                    </a:cubicBezTo>
                    <a:lnTo>
                      <a:pt x="958" y="10348"/>
                    </a:lnTo>
                    <a:cubicBezTo>
                      <a:pt x="1016" y="10348"/>
                      <a:pt x="1068" y="10443"/>
                      <a:pt x="1095" y="10443"/>
                    </a:cubicBezTo>
                    <a:cubicBezTo>
                      <a:pt x="1109" y="10443"/>
                      <a:pt x="1117" y="10419"/>
                      <a:pt x="1117" y="10348"/>
                    </a:cubicBezTo>
                    <a:lnTo>
                      <a:pt x="1117" y="384"/>
                    </a:lnTo>
                    <a:cubicBezTo>
                      <a:pt x="1117" y="171"/>
                      <a:pt x="1046" y="1"/>
                      <a:pt x="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5"/>
              <p:cNvSpPr/>
              <p:nvPr/>
            </p:nvSpPr>
            <p:spPr>
              <a:xfrm>
                <a:off x="4801475" y="4666275"/>
                <a:ext cx="29300" cy="445125"/>
              </a:xfrm>
              <a:custGeom>
                <a:avLst/>
                <a:gdLst/>
                <a:ahLst/>
                <a:cxnLst/>
                <a:rect l="l" t="t" r="r" b="b"/>
                <a:pathLst>
                  <a:path w="1172" h="17805" extrusionOk="0">
                    <a:moveTo>
                      <a:pt x="161" y="0"/>
                    </a:moveTo>
                    <a:cubicBezTo>
                      <a:pt x="72" y="0"/>
                      <a:pt x="0" y="173"/>
                      <a:pt x="0" y="385"/>
                    </a:cubicBezTo>
                    <a:lnTo>
                      <a:pt x="0" y="17710"/>
                    </a:lnTo>
                    <a:cubicBezTo>
                      <a:pt x="0" y="17781"/>
                      <a:pt x="8" y="17804"/>
                      <a:pt x="22" y="17804"/>
                    </a:cubicBezTo>
                    <a:cubicBezTo>
                      <a:pt x="50" y="17804"/>
                      <a:pt x="102" y="17710"/>
                      <a:pt x="161" y="17710"/>
                    </a:cubicBezTo>
                    <a:lnTo>
                      <a:pt x="1012" y="17710"/>
                    </a:lnTo>
                    <a:cubicBezTo>
                      <a:pt x="1071" y="17710"/>
                      <a:pt x="1122" y="17804"/>
                      <a:pt x="1150" y="17804"/>
                    </a:cubicBezTo>
                    <a:cubicBezTo>
                      <a:pt x="1164" y="17804"/>
                      <a:pt x="1172" y="17781"/>
                      <a:pt x="1172" y="17710"/>
                    </a:cubicBezTo>
                    <a:lnTo>
                      <a:pt x="1172" y="385"/>
                    </a:lnTo>
                    <a:cubicBezTo>
                      <a:pt x="1172" y="173"/>
                      <a:pt x="1100" y="0"/>
                      <a:pt x="10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a:off x="4852350" y="4894150"/>
                <a:ext cx="26600" cy="217250"/>
              </a:xfrm>
              <a:custGeom>
                <a:avLst/>
                <a:gdLst/>
                <a:ahLst/>
                <a:cxnLst/>
                <a:rect l="l" t="t" r="r" b="b"/>
                <a:pathLst>
                  <a:path w="1064" h="8690" extrusionOk="0">
                    <a:moveTo>
                      <a:pt x="161" y="1"/>
                    </a:moveTo>
                    <a:cubicBezTo>
                      <a:pt x="72" y="1"/>
                      <a:pt x="0" y="173"/>
                      <a:pt x="0" y="384"/>
                    </a:cubicBezTo>
                    <a:lnTo>
                      <a:pt x="0" y="8595"/>
                    </a:lnTo>
                    <a:cubicBezTo>
                      <a:pt x="0" y="8666"/>
                      <a:pt x="8" y="8690"/>
                      <a:pt x="22" y="8690"/>
                    </a:cubicBezTo>
                    <a:cubicBezTo>
                      <a:pt x="50" y="8690"/>
                      <a:pt x="102" y="8595"/>
                      <a:pt x="161" y="8595"/>
                    </a:cubicBezTo>
                    <a:lnTo>
                      <a:pt x="902" y="8595"/>
                    </a:lnTo>
                    <a:cubicBezTo>
                      <a:pt x="961" y="8595"/>
                      <a:pt x="1013" y="8690"/>
                      <a:pt x="1041" y="8690"/>
                    </a:cubicBezTo>
                    <a:cubicBezTo>
                      <a:pt x="1055" y="8690"/>
                      <a:pt x="1063" y="8666"/>
                      <a:pt x="1063" y="8595"/>
                    </a:cubicBezTo>
                    <a:lnTo>
                      <a:pt x="1063" y="384"/>
                    </a:lnTo>
                    <a:cubicBezTo>
                      <a:pt x="1063"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5"/>
              <p:cNvSpPr/>
              <p:nvPr/>
            </p:nvSpPr>
            <p:spPr>
              <a:xfrm>
                <a:off x="4900500" y="4887650"/>
                <a:ext cx="29275" cy="223750"/>
              </a:xfrm>
              <a:custGeom>
                <a:avLst/>
                <a:gdLst/>
                <a:ahLst/>
                <a:cxnLst/>
                <a:rect l="l" t="t" r="r" b="b"/>
                <a:pathLst>
                  <a:path w="1171" h="8950" extrusionOk="0">
                    <a:moveTo>
                      <a:pt x="160" y="0"/>
                    </a:moveTo>
                    <a:cubicBezTo>
                      <a:pt x="72" y="0"/>
                      <a:pt x="1" y="173"/>
                      <a:pt x="1" y="383"/>
                    </a:cubicBezTo>
                    <a:lnTo>
                      <a:pt x="1" y="8855"/>
                    </a:lnTo>
                    <a:cubicBezTo>
                      <a:pt x="1" y="8926"/>
                      <a:pt x="9" y="8950"/>
                      <a:pt x="23" y="8950"/>
                    </a:cubicBezTo>
                    <a:cubicBezTo>
                      <a:pt x="50" y="8950"/>
                      <a:pt x="102" y="8855"/>
                      <a:pt x="160" y="8855"/>
                    </a:cubicBezTo>
                    <a:lnTo>
                      <a:pt x="1009" y="8855"/>
                    </a:lnTo>
                    <a:cubicBezTo>
                      <a:pt x="1069" y="8855"/>
                      <a:pt x="1121" y="8950"/>
                      <a:pt x="1149" y="8950"/>
                    </a:cubicBezTo>
                    <a:cubicBezTo>
                      <a:pt x="1163" y="8950"/>
                      <a:pt x="1171" y="8926"/>
                      <a:pt x="1171" y="8855"/>
                    </a:cubicBezTo>
                    <a:lnTo>
                      <a:pt x="1171" y="383"/>
                    </a:lnTo>
                    <a:cubicBezTo>
                      <a:pt x="1171" y="173"/>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5"/>
              <p:cNvSpPr/>
              <p:nvPr/>
            </p:nvSpPr>
            <p:spPr>
              <a:xfrm>
                <a:off x="4950700" y="5004850"/>
                <a:ext cx="27925" cy="106550"/>
              </a:xfrm>
              <a:custGeom>
                <a:avLst/>
                <a:gdLst/>
                <a:ahLst/>
                <a:cxnLst/>
                <a:rect l="l" t="t" r="r" b="b"/>
                <a:pathLst>
                  <a:path w="1117" h="4262" extrusionOk="0">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4" y="4167"/>
                      <a:pt x="1066" y="4262"/>
                      <a:pt x="1095" y="4262"/>
                    </a:cubicBezTo>
                    <a:cubicBezTo>
                      <a:pt x="1109" y="4262"/>
                      <a:pt x="1117" y="4238"/>
                      <a:pt x="1117" y="4167"/>
                    </a:cubicBezTo>
                    <a:lnTo>
                      <a:pt x="1117" y="385"/>
                    </a:lnTo>
                    <a:cubicBezTo>
                      <a:pt x="1117" y="172"/>
                      <a:pt x="1044" y="0"/>
                      <a:pt x="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5"/>
              <p:cNvSpPr/>
              <p:nvPr/>
            </p:nvSpPr>
            <p:spPr>
              <a:xfrm>
                <a:off x="5001200" y="4861600"/>
                <a:ext cx="25925" cy="249800"/>
              </a:xfrm>
              <a:custGeom>
                <a:avLst/>
                <a:gdLst/>
                <a:ahLst/>
                <a:cxnLst/>
                <a:rect l="l" t="t" r="r" b="b"/>
                <a:pathLst>
                  <a:path w="1037" h="9992" extrusionOk="0">
                    <a:moveTo>
                      <a:pt x="160" y="1"/>
                    </a:moveTo>
                    <a:cubicBezTo>
                      <a:pt x="72" y="1"/>
                      <a:pt x="1" y="171"/>
                      <a:pt x="1" y="384"/>
                    </a:cubicBezTo>
                    <a:lnTo>
                      <a:pt x="1" y="9897"/>
                    </a:lnTo>
                    <a:cubicBezTo>
                      <a:pt x="1" y="9968"/>
                      <a:pt x="9" y="9992"/>
                      <a:pt x="23" y="9992"/>
                    </a:cubicBezTo>
                    <a:cubicBezTo>
                      <a:pt x="50" y="9992"/>
                      <a:pt x="102" y="9897"/>
                      <a:pt x="160" y="9897"/>
                    </a:cubicBezTo>
                    <a:lnTo>
                      <a:pt x="875" y="9897"/>
                    </a:lnTo>
                    <a:cubicBezTo>
                      <a:pt x="934" y="9897"/>
                      <a:pt x="986" y="9992"/>
                      <a:pt x="1014" y="9992"/>
                    </a:cubicBezTo>
                    <a:cubicBezTo>
                      <a:pt x="1029" y="9992"/>
                      <a:pt x="1037" y="9968"/>
                      <a:pt x="1037" y="9897"/>
                    </a:cubicBezTo>
                    <a:lnTo>
                      <a:pt x="1037" y="384"/>
                    </a:lnTo>
                    <a:cubicBezTo>
                      <a:pt x="1037" y="171"/>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5"/>
              <p:cNvSpPr/>
              <p:nvPr/>
            </p:nvSpPr>
            <p:spPr>
              <a:xfrm>
                <a:off x="3813377" y="4427079"/>
                <a:ext cx="25247" cy="684378"/>
              </a:xfrm>
              <a:custGeom>
                <a:avLst/>
                <a:gdLst/>
                <a:ahLst/>
                <a:cxnLst/>
                <a:rect l="l" t="t" r="r" b="b"/>
                <a:pathLst>
                  <a:path w="1010" h="7062" extrusionOk="0">
                    <a:moveTo>
                      <a:pt x="162" y="1"/>
                    </a:moveTo>
                    <a:cubicBezTo>
                      <a:pt x="72" y="1"/>
                      <a:pt x="1" y="173"/>
                      <a:pt x="1" y="384"/>
                    </a:cubicBezTo>
                    <a:lnTo>
                      <a:pt x="1" y="6967"/>
                    </a:lnTo>
                    <a:cubicBezTo>
                      <a:pt x="1" y="7038"/>
                      <a:pt x="9" y="7062"/>
                      <a:pt x="23" y="7062"/>
                    </a:cubicBezTo>
                    <a:cubicBezTo>
                      <a:pt x="51" y="7062"/>
                      <a:pt x="103" y="6967"/>
                      <a:pt x="162" y="6967"/>
                    </a:cubicBezTo>
                    <a:lnTo>
                      <a:pt x="850" y="6967"/>
                    </a:lnTo>
                    <a:cubicBezTo>
                      <a:pt x="908" y="6967"/>
                      <a:pt x="960" y="7062"/>
                      <a:pt x="987" y="7062"/>
                    </a:cubicBezTo>
                    <a:cubicBezTo>
                      <a:pt x="1001" y="7062"/>
                      <a:pt x="1009" y="7038"/>
                      <a:pt x="1009" y="6967"/>
                    </a:cubicBezTo>
                    <a:lnTo>
                      <a:pt x="1009" y="384"/>
                    </a:lnTo>
                    <a:cubicBezTo>
                      <a:pt x="1009" y="173"/>
                      <a:pt x="938" y="1"/>
                      <a:pt x="8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5"/>
              <p:cNvSpPr/>
              <p:nvPr/>
            </p:nvSpPr>
            <p:spPr>
              <a:xfrm>
                <a:off x="3863925" y="4990225"/>
                <a:ext cx="23175" cy="121175"/>
              </a:xfrm>
              <a:custGeom>
                <a:avLst/>
                <a:gdLst/>
                <a:ahLst/>
                <a:cxnLst/>
                <a:rect l="l" t="t" r="r" b="b"/>
                <a:pathLst>
                  <a:path w="927" h="4847" extrusionOk="0">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5"/>
              <p:cNvSpPr/>
              <p:nvPr/>
            </p:nvSpPr>
            <p:spPr>
              <a:xfrm>
                <a:off x="391242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8" y="10492"/>
                      <a:pt x="22" y="10492"/>
                    </a:cubicBezTo>
                    <a:cubicBezTo>
                      <a:pt x="50" y="10492"/>
                      <a:pt x="101" y="10397"/>
                      <a:pt x="160" y="10397"/>
                    </a:cubicBezTo>
                    <a:lnTo>
                      <a:pt x="848" y="10397"/>
                    </a:lnTo>
                    <a:cubicBezTo>
                      <a:pt x="907" y="10397"/>
                      <a:pt x="959"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5"/>
              <p:cNvSpPr/>
              <p:nvPr/>
            </p:nvSpPr>
            <p:spPr>
              <a:xfrm>
                <a:off x="3961925" y="4951125"/>
                <a:ext cx="25225" cy="160275"/>
              </a:xfrm>
              <a:custGeom>
                <a:avLst/>
                <a:gdLst/>
                <a:ahLst/>
                <a:cxnLst/>
                <a:rect l="l" t="t" r="r" b="b"/>
                <a:pathLst>
                  <a:path w="1009" h="6411" extrusionOk="0">
                    <a:moveTo>
                      <a:pt x="160" y="0"/>
                    </a:moveTo>
                    <a:cubicBezTo>
                      <a:pt x="72" y="0"/>
                      <a:pt x="1" y="173"/>
                      <a:pt x="1" y="384"/>
                    </a:cubicBezTo>
                    <a:lnTo>
                      <a:pt x="1" y="6316"/>
                    </a:lnTo>
                    <a:cubicBezTo>
                      <a:pt x="1" y="6387"/>
                      <a:pt x="9" y="6411"/>
                      <a:pt x="22" y="6411"/>
                    </a:cubicBezTo>
                    <a:cubicBezTo>
                      <a:pt x="50" y="6411"/>
                      <a:pt x="101" y="6316"/>
                      <a:pt x="160" y="6316"/>
                    </a:cubicBezTo>
                    <a:lnTo>
                      <a:pt x="848" y="6316"/>
                    </a:lnTo>
                    <a:cubicBezTo>
                      <a:pt x="907" y="6316"/>
                      <a:pt x="959" y="6411"/>
                      <a:pt x="987" y="6411"/>
                    </a:cubicBezTo>
                    <a:cubicBezTo>
                      <a:pt x="1001" y="6411"/>
                      <a:pt x="1009" y="6387"/>
                      <a:pt x="1009" y="6316"/>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5"/>
              <p:cNvSpPr/>
              <p:nvPr/>
            </p:nvSpPr>
            <p:spPr>
              <a:xfrm>
                <a:off x="4011425" y="4972300"/>
                <a:ext cx="25225" cy="139100"/>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7"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5"/>
              <p:cNvSpPr/>
              <p:nvPr/>
            </p:nvSpPr>
            <p:spPr>
              <a:xfrm>
                <a:off x="4060600" y="4880300"/>
                <a:ext cx="25925" cy="231100"/>
              </a:xfrm>
              <a:custGeom>
                <a:avLst/>
                <a:gdLst/>
                <a:ahLst/>
                <a:cxnLst/>
                <a:rect l="l" t="t" r="r" b="b"/>
                <a:pathLst>
                  <a:path w="1037" h="9244" extrusionOk="0">
                    <a:moveTo>
                      <a:pt x="162" y="1"/>
                    </a:moveTo>
                    <a:cubicBezTo>
                      <a:pt x="74" y="1"/>
                      <a:pt x="1" y="173"/>
                      <a:pt x="1" y="386"/>
                    </a:cubicBezTo>
                    <a:lnTo>
                      <a:pt x="1" y="9149"/>
                    </a:lnTo>
                    <a:cubicBezTo>
                      <a:pt x="1" y="9220"/>
                      <a:pt x="9" y="9244"/>
                      <a:pt x="23" y="9244"/>
                    </a:cubicBezTo>
                    <a:cubicBezTo>
                      <a:pt x="51" y="9244"/>
                      <a:pt x="103" y="9149"/>
                      <a:pt x="162" y="9149"/>
                    </a:cubicBezTo>
                    <a:lnTo>
                      <a:pt x="875" y="9149"/>
                    </a:lnTo>
                    <a:cubicBezTo>
                      <a:pt x="935" y="9149"/>
                      <a:pt x="987" y="9244"/>
                      <a:pt x="1015" y="9244"/>
                    </a:cubicBezTo>
                    <a:cubicBezTo>
                      <a:pt x="1029" y="9244"/>
                      <a:pt x="1037" y="9220"/>
                      <a:pt x="1037" y="9149"/>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5"/>
              <p:cNvSpPr/>
              <p:nvPr/>
            </p:nvSpPr>
            <p:spPr>
              <a:xfrm>
                <a:off x="4109100" y="4850325"/>
                <a:ext cx="27925" cy="261075"/>
              </a:xfrm>
              <a:custGeom>
                <a:avLst/>
                <a:gdLst/>
                <a:ahLst/>
                <a:cxnLst/>
                <a:rect l="l" t="t" r="r" b="b"/>
                <a:pathLst>
                  <a:path w="1117" h="10443" extrusionOk="0">
                    <a:moveTo>
                      <a:pt x="160" y="1"/>
                    </a:moveTo>
                    <a:cubicBezTo>
                      <a:pt x="72" y="1"/>
                      <a:pt x="0" y="173"/>
                      <a:pt x="0" y="386"/>
                    </a:cubicBezTo>
                    <a:lnTo>
                      <a:pt x="0" y="10348"/>
                    </a:lnTo>
                    <a:cubicBezTo>
                      <a:pt x="0" y="10419"/>
                      <a:pt x="8"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6"/>
                    </a:lnTo>
                    <a:cubicBezTo>
                      <a:pt x="1117" y="173"/>
                      <a:pt x="1045"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5"/>
              <p:cNvSpPr/>
              <p:nvPr/>
            </p:nvSpPr>
            <p:spPr>
              <a:xfrm>
                <a:off x="4157899" y="4990220"/>
                <a:ext cx="29331" cy="121194"/>
              </a:xfrm>
              <a:custGeom>
                <a:avLst/>
                <a:gdLst/>
                <a:ahLst/>
                <a:cxnLst/>
                <a:rect l="l" t="t" r="r" b="b"/>
                <a:pathLst>
                  <a:path w="1173" h="17803" extrusionOk="0">
                    <a:moveTo>
                      <a:pt x="160" y="0"/>
                    </a:moveTo>
                    <a:cubicBezTo>
                      <a:pt x="72" y="0"/>
                      <a:pt x="1" y="171"/>
                      <a:pt x="1" y="383"/>
                    </a:cubicBezTo>
                    <a:lnTo>
                      <a:pt x="1" y="17708"/>
                    </a:lnTo>
                    <a:cubicBezTo>
                      <a:pt x="1" y="17779"/>
                      <a:pt x="9" y="17803"/>
                      <a:pt x="23" y="17803"/>
                    </a:cubicBezTo>
                    <a:cubicBezTo>
                      <a:pt x="50" y="17803"/>
                      <a:pt x="102" y="17708"/>
                      <a:pt x="160" y="17708"/>
                    </a:cubicBezTo>
                    <a:lnTo>
                      <a:pt x="1011" y="17708"/>
                    </a:lnTo>
                    <a:cubicBezTo>
                      <a:pt x="1071" y="17708"/>
                      <a:pt x="1123" y="17803"/>
                      <a:pt x="1151" y="17803"/>
                    </a:cubicBezTo>
                    <a:cubicBezTo>
                      <a:pt x="1165" y="17803"/>
                      <a:pt x="1172" y="17779"/>
                      <a:pt x="1172" y="17708"/>
                    </a:cubicBezTo>
                    <a:lnTo>
                      <a:pt x="1172" y="383"/>
                    </a:lnTo>
                    <a:cubicBezTo>
                      <a:pt x="1172" y="171"/>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5"/>
              <p:cNvSpPr/>
              <p:nvPr/>
            </p:nvSpPr>
            <p:spPr>
              <a:xfrm>
                <a:off x="4208800" y="4894150"/>
                <a:ext cx="26550" cy="21725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5"/>
              <p:cNvSpPr/>
              <p:nvPr/>
            </p:nvSpPr>
            <p:spPr>
              <a:xfrm>
                <a:off x="4256925" y="4887700"/>
                <a:ext cx="29300" cy="223700"/>
              </a:xfrm>
              <a:custGeom>
                <a:avLst/>
                <a:gdLst/>
                <a:ahLst/>
                <a:cxnLst/>
                <a:rect l="l" t="t" r="r" b="b"/>
                <a:pathLst>
                  <a:path w="1172" h="8948" extrusionOk="0">
                    <a:moveTo>
                      <a:pt x="161" y="0"/>
                    </a:moveTo>
                    <a:cubicBezTo>
                      <a:pt x="72" y="0"/>
                      <a:pt x="0" y="171"/>
                      <a:pt x="0" y="383"/>
                    </a:cubicBezTo>
                    <a:lnTo>
                      <a:pt x="0" y="8853"/>
                    </a:lnTo>
                    <a:cubicBezTo>
                      <a:pt x="0" y="8924"/>
                      <a:pt x="8" y="8948"/>
                      <a:pt x="22" y="8948"/>
                    </a:cubicBezTo>
                    <a:cubicBezTo>
                      <a:pt x="50" y="8948"/>
                      <a:pt x="101" y="8853"/>
                      <a:pt x="161" y="8853"/>
                    </a:cubicBezTo>
                    <a:lnTo>
                      <a:pt x="1010" y="8853"/>
                    </a:lnTo>
                    <a:cubicBezTo>
                      <a:pt x="1070" y="8853"/>
                      <a:pt x="1122" y="8948"/>
                      <a:pt x="1150" y="8948"/>
                    </a:cubicBezTo>
                    <a:cubicBezTo>
                      <a:pt x="1164" y="8948"/>
                      <a:pt x="1172" y="8924"/>
                      <a:pt x="1172" y="8853"/>
                    </a:cubicBezTo>
                    <a:lnTo>
                      <a:pt x="1172" y="383"/>
                    </a:lnTo>
                    <a:cubicBezTo>
                      <a:pt x="1172" y="171"/>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5"/>
              <p:cNvSpPr/>
              <p:nvPr/>
            </p:nvSpPr>
            <p:spPr>
              <a:xfrm>
                <a:off x="4307150" y="5004850"/>
                <a:ext cx="27925" cy="106550"/>
              </a:xfrm>
              <a:custGeom>
                <a:avLst/>
                <a:gdLst/>
                <a:ahLst/>
                <a:cxnLst/>
                <a:rect l="l" t="t" r="r" b="b"/>
                <a:pathLst>
                  <a:path w="1117" h="4262" extrusionOk="0">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5" y="4167"/>
                      <a:pt x="1067" y="4262"/>
                      <a:pt x="1095" y="4262"/>
                    </a:cubicBezTo>
                    <a:cubicBezTo>
                      <a:pt x="1109" y="4262"/>
                      <a:pt x="1117" y="4238"/>
                      <a:pt x="1117" y="4167"/>
                    </a:cubicBezTo>
                    <a:lnTo>
                      <a:pt x="1117" y="385"/>
                    </a:lnTo>
                    <a:cubicBezTo>
                      <a:pt x="1117" y="172"/>
                      <a:pt x="1045" y="0"/>
                      <a:pt x="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5"/>
              <p:cNvSpPr/>
              <p:nvPr/>
            </p:nvSpPr>
            <p:spPr>
              <a:xfrm>
                <a:off x="4357650" y="4861600"/>
                <a:ext cx="25875" cy="249800"/>
              </a:xfrm>
              <a:custGeom>
                <a:avLst/>
                <a:gdLst/>
                <a:ahLst/>
                <a:cxnLst/>
                <a:rect l="l" t="t" r="r" b="b"/>
                <a:pathLst>
                  <a:path w="1035" h="9992" extrusionOk="0">
                    <a:moveTo>
                      <a:pt x="160" y="1"/>
                    </a:moveTo>
                    <a:cubicBezTo>
                      <a:pt x="72" y="1"/>
                      <a:pt x="1" y="173"/>
                      <a:pt x="1" y="386"/>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a:off x="5097150" y="4792550"/>
                <a:ext cx="32100" cy="318850"/>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5"/>
              <p:cNvSpPr/>
              <p:nvPr/>
            </p:nvSpPr>
            <p:spPr>
              <a:xfrm>
                <a:off x="5150075" y="4934850"/>
                <a:ext cx="25225" cy="176550"/>
              </a:xfrm>
              <a:custGeom>
                <a:avLst/>
                <a:gdLst/>
                <a:ahLst/>
                <a:cxnLst/>
                <a:rect l="l" t="t" r="r" b="b"/>
                <a:pathLst>
                  <a:path w="1009" h="7062" extrusionOk="0">
                    <a:moveTo>
                      <a:pt x="160" y="1"/>
                    </a:moveTo>
                    <a:cubicBezTo>
                      <a:pt x="72" y="1"/>
                      <a:pt x="1" y="173"/>
                      <a:pt x="1" y="384"/>
                    </a:cubicBezTo>
                    <a:lnTo>
                      <a:pt x="1" y="6967"/>
                    </a:lnTo>
                    <a:cubicBezTo>
                      <a:pt x="1" y="7038"/>
                      <a:pt x="9" y="7062"/>
                      <a:pt x="22" y="7062"/>
                    </a:cubicBezTo>
                    <a:cubicBezTo>
                      <a:pt x="50" y="7062"/>
                      <a:pt x="101" y="6967"/>
                      <a:pt x="160" y="6967"/>
                    </a:cubicBezTo>
                    <a:lnTo>
                      <a:pt x="848" y="6967"/>
                    </a:lnTo>
                    <a:cubicBezTo>
                      <a:pt x="907" y="6967"/>
                      <a:pt x="959" y="7062"/>
                      <a:pt x="987" y="7062"/>
                    </a:cubicBezTo>
                    <a:cubicBezTo>
                      <a:pt x="1001" y="7062"/>
                      <a:pt x="1009" y="7038"/>
                      <a:pt x="1009" y="6967"/>
                    </a:cubicBezTo>
                    <a:lnTo>
                      <a:pt x="1009" y="384"/>
                    </a:lnTo>
                    <a:cubicBezTo>
                      <a:pt x="1009" y="173"/>
                      <a:pt x="936" y="1"/>
                      <a:pt x="8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5"/>
              <p:cNvSpPr/>
              <p:nvPr/>
            </p:nvSpPr>
            <p:spPr>
              <a:xfrm>
                <a:off x="5200575" y="4990225"/>
                <a:ext cx="23175" cy="121175"/>
              </a:xfrm>
              <a:custGeom>
                <a:avLst/>
                <a:gdLst/>
                <a:ahLst/>
                <a:cxnLst/>
                <a:rect l="l" t="t" r="r" b="b"/>
                <a:pathLst>
                  <a:path w="927" h="4847" extrusionOk="0">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5"/>
              <p:cNvSpPr/>
              <p:nvPr/>
            </p:nvSpPr>
            <p:spPr>
              <a:xfrm>
                <a:off x="524907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5"/>
              <p:cNvSpPr/>
              <p:nvPr/>
            </p:nvSpPr>
            <p:spPr>
              <a:xfrm>
                <a:off x="5298575" y="4951175"/>
                <a:ext cx="25225" cy="160225"/>
              </a:xfrm>
              <a:custGeom>
                <a:avLst/>
                <a:gdLst/>
                <a:ahLst/>
                <a:cxnLst/>
                <a:rect l="l" t="t" r="r" b="b"/>
                <a:pathLst>
                  <a:path w="1009" h="6409" extrusionOk="0">
                    <a:moveTo>
                      <a:pt x="160" y="0"/>
                    </a:moveTo>
                    <a:cubicBezTo>
                      <a:pt x="72" y="0"/>
                      <a:pt x="1" y="171"/>
                      <a:pt x="1" y="383"/>
                    </a:cubicBezTo>
                    <a:lnTo>
                      <a:pt x="1" y="6314"/>
                    </a:lnTo>
                    <a:cubicBezTo>
                      <a:pt x="1" y="6385"/>
                      <a:pt x="9" y="6409"/>
                      <a:pt x="22" y="6409"/>
                    </a:cubicBezTo>
                    <a:cubicBezTo>
                      <a:pt x="50" y="6409"/>
                      <a:pt x="101" y="6314"/>
                      <a:pt x="160" y="6314"/>
                    </a:cubicBezTo>
                    <a:lnTo>
                      <a:pt x="848" y="6314"/>
                    </a:lnTo>
                    <a:cubicBezTo>
                      <a:pt x="908" y="6314"/>
                      <a:pt x="959" y="6409"/>
                      <a:pt x="987" y="6409"/>
                    </a:cubicBezTo>
                    <a:cubicBezTo>
                      <a:pt x="1001" y="6409"/>
                      <a:pt x="1009" y="6385"/>
                      <a:pt x="1009" y="6314"/>
                    </a:cubicBezTo>
                    <a:lnTo>
                      <a:pt x="1009" y="383"/>
                    </a:lnTo>
                    <a:cubicBezTo>
                      <a:pt x="1009" y="171"/>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5"/>
              <p:cNvSpPr/>
              <p:nvPr/>
            </p:nvSpPr>
            <p:spPr>
              <a:xfrm>
                <a:off x="5348075" y="4972300"/>
                <a:ext cx="25225" cy="139100"/>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8"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5"/>
              <p:cNvSpPr/>
              <p:nvPr/>
            </p:nvSpPr>
            <p:spPr>
              <a:xfrm>
                <a:off x="5050700" y="4861600"/>
                <a:ext cx="25925" cy="249800"/>
              </a:xfrm>
              <a:custGeom>
                <a:avLst/>
                <a:gdLst/>
                <a:ahLst/>
                <a:cxnLst/>
                <a:rect l="l" t="t" r="r" b="b"/>
                <a:pathLst>
                  <a:path w="1037" h="9992" extrusionOk="0">
                    <a:moveTo>
                      <a:pt x="162" y="1"/>
                    </a:moveTo>
                    <a:cubicBezTo>
                      <a:pt x="72" y="1"/>
                      <a:pt x="1" y="171"/>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1"/>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6780350" y="4792550"/>
                <a:ext cx="32100" cy="318850"/>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6485350" y="4850325"/>
                <a:ext cx="27950" cy="261075"/>
              </a:xfrm>
              <a:custGeom>
                <a:avLst/>
                <a:gdLst/>
                <a:ahLst/>
                <a:cxnLst/>
                <a:rect l="l" t="t" r="r" b="b"/>
                <a:pathLst>
                  <a:path w="1118" h="10443" extrusionOk="0">
                    <a:moveTo>
                      <a:pt x="162" y="1"/>
                    </a:moveTo>
                    <a:cubicBezTo>
                      <a:pt x="72" y="1"/>
                      <a:pt x="1" y="173"/>
                      <a:pt x="1" y="384"/>
                    </a:cubicBezTo>
                    <a:lnTo>
                      <a:pt x="1" y="10348"/>
                    </a:lnTo>
                    <a:cubicBezTo>
                      <a:pt x="1" y="10419"/>
                      <a:pt x="9" y="10443"/>
                      <a:pt x="23" y="10443"/>
                    </a:cubicBezTo>
                    <a:cubicBezTo>
                      <a:pt x="51" y="10443"/>
                      <a:pt x="103" y="10348"/>
                      <a:pt x="162" y="10348"/>
                    </a:cubicBezTo>
                    <a:lnTo>
                      <a:pt x="958" y="10348"/>
                    </a:lnTo>
                    <a:cubicBezTo>
                      <a:pt x="1016" y="10348"/>
                      <a:pt x="1068" y="10443"/>
                      <a:pt x="1095" y="10443"/>
                    </a:cubicBezTo>
                    <a:cubicBezTo>
                      <a:pt x="1109" y="10443"/>
                      <a:pt x="1117" y="10419"/>
                      <a:pt x="1117" y="10348"/>
                    </a:cubicBezTo>
                    <a:lnTo>
                      <a:pt x="1117" y="384"/>
                    </a:lnTo>
                    <a:cubicBezTo>
                      <a:pt x="1117" y="173"/>
                      <a:pt x="1046" y="1"/>
                      <a:pt x="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p:nvPr/>
            </p:nvSpPr>
            <p:spPr>
              <a:xfrm>
                <a:off x="6534200" y="4666275"/>
                <a:ext cx="29275" cy="445125"/>
              </a:xfrm>
              <a:custGeom>
                <a:avLst/>
                <a:gdLst/>
                <a:ahLst/>
                <a:cxnLst/>
                <a:rect l="l" t="t" r="r" b="b"/>
                <a:pathLst>
                  <a:path w="1171" h="17805" extrusionOk="0">
                    <a:moveTo>
                      <a:pt x="160" y="0"/>
                    </a:moveTo>
                    <a:cubicBezTo>
                      <a:pt x="72" y="0"/>
                      <a:pt x="1" y="173"/>
                      <a:pt x="1" y="385"/>
                    </a:cubicBezTo>
                    <a:lnTo>
                      <a:pt x="1" y="17710"/>
                    </a:lnTo>
                    <a:cubicBezTo>
                      <a:pt x="1" y="17781"/>
                      <a:pt x="9" y="17805"/>
                      <a:pt x="23" y="17805"/>
                    </a:cubicBezTo>
                    <a:cubicBezTo>
                      <a:pt x="50" y="17805"/>
                      <a:pt x="102" y="17710"/>
                      <a:pt x="160" y="17710"/>
                    </a:cubicBezTo>
                    <a:lnTo>
                      <a:pt x="1011" y="17710"/>
                    </a:lnTo>
                    <a:cubicBezTo>
                      <a:pt x="1070" y="17710"/>
                      <a:pt x="1121" y="17805"/>
                      <a:pt x="1149" y="17805"/>
                    </a:cubicBezTo>
                    <a:cubicBezTo>
                      <a:pt x="1163" y="17805"/>
                      <a:pt x="1171" y="17781"/>
                      <a:pt x="1171" y="17710"/>
                    </a:cubicBezTo>
                    <a:lnTo>
                      <a:pt x="1171" y="385"/>
                    </a:lnTo>
                    <a:cubicBezTo>
                      <a:pt x="1171" y="173"/>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5"/>
              <p:cNvSpPr/>
              <p:nvPr/>
            </p:nvSpPr>
            <p:spPr>
              <a:xfrm>
                <a:off x="6585050" y="4894150"/>
                <a:ext cx="26600" cy="217250"/>
              </a:xfrm>
              <a:custGeom>
                <a:avLst/>
                <a:gdLst/>
                <a:ahLst/>
                <a:cxnLst/>
                <a:rect l="l" t="t" r="r" b="b"/>
                <a:pathLst>
                  <a:path w="1064" h="8690" extrusionOk="0">
                    <a:moveTo>
                      <a:pt x="162" y="1"/>
                    </a:moveTo>
                    <a:cubicBezTo>
                      <a:pt x="74" y="1"/>
                      <a:pt x="0" y="173"/>
                      <a:pt x="0" y="384"/>
                    </a:cubicBezTo>
                    <a:lnTo>
                      <a:pt x="0" y="8595"/>
                    </a:lnTo>
                    <a:cubicBezTo>
                      <a:pt x="0" y="8666"/>
                      <a:pt x="8" y="8690"/>
                      <a:pt x="22" y="8690"/>
                    </a:cubicBezTo>
                    <a:cubicBezTo>
                      <a:pt x="51" y="8690"/>
                      <a:pt x="103" y="8595"/>
                      <a:pt x="162" y="8595"/>
                    </a:cubicBezTo>
                    <a:lnTo>
                      <a:pt x="902" y="8595"/>
                    </a:lnTo>
                    <a:cubicBezTo>
                      <a:pt x="962" y="8595"/>
                      <a:pt x="1014" y="8690"/>
                      <a:pt x="1042" y="8690"/>
                    </a:cubicBezTo>
                    <a:cubicBezTo>
                      <a:pt x="1056" y="8690"/>
                      <a:pt x="1064" y="8666"/>
                      <a:pt x="1064" y="8595"/>
                    </a:cubicBezTo>
                    <a:lnTo>
                      <a:pt x="1064" y="384"/>
                    </a:lnTo>
                    <a:cubicBezTo>
                      <a:pt x="1064" y="173"/>
                      <a:pt x="992"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5"/>
              <p:cNvSpPr/>
              <p:nvPr/>
            </p:nvSpPr>
            <p:spPr>
              <a:xfrm>
                <a:off x="6633225" y="4887650"/>
                <a:ext cx="29300" cy="223750"/>
              </a:xfrm>
              <a:custGeom>
                <a:avLst/>
                <a:gdLst/>
                <a:ahLst/>
                <a:cxnLst/>
                <a:rect l="l" t="t" r="r" b="b"/>
                <a:pathLst>
                  <a:path w="1172" h="8950" extrusionOk="0">
                    <a:moveTo>
                      <a:pt x="160" y="0"/>
                    </a:moveTo>
                    <a:cubicBezTo>
                      <a:pt x="72" y="0"/>
                      <a:pt x="0" y="173"/>
                      <a:pt x="0" y="383"/>
                    </a:cubicBezTo>
                    <a:lnTo>
                      <a:pt x="0" y="8855"/>
                    </a:lnTo>
                    <a:cubicBezTo>
                      <a:pt x="0" y="8926"/>
                      <a:pt x="8" y="8950"/>
                      <a:pt x="22" y="8950"/>
                    </a:cubicBezTo>
                    <a:cubicBezTo>
                      <a:pt x="50" y="8950"/>
                      <a:pt x="101" y="8855"/>
                      <a:pt x="160" y="8855"/>
                    </a:cubicBezTo>
                    <a:lnTo>
                      <a:pt x="1010" y="8855"/>
                    </a:lnTo>
                    <a:cubicBezTo>
                      <a:pt x="1069" y="8855"/>
                      <a:pt x="1121" y="8950"/>
                      <a:pt x="1149" y="8950"/>
                    </a:cubicBezTo>
                    <a:cubicBezTo>
                      <a:pt x="1163" y="8950"/>
                      <a:pt x="1172" y="8926"/>
                      <a:pt x="1172" y="8855"/>
                    </a:cubicBezTo>
                    <a:lnTo>
                      <a:pt x="1172" y="383"/>
                    </a:lnTo>
                    <a:cubicBezTo>
                      <a:pt x="1172" y="173"/>
                      <a:pt x="1098"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5"/>
              <p:cNvSpPr/>
              <p:nvPr/>
            </p:nvSpPr>
            <p:spPr>
              <a:xfrm>
                <a:off x="6683350" y="5004850"/>
                <a:ext cx="28000" cy="106550"/>
              </a:xfrm>
              <a:custGeom>
                <a:avLst/>
                <a:gdLst/>
                <a:ahLst/>
                <a:cxnLst/>
                <a:rect l="l" t="t" r="r" b="b"/>
                <a:pathLst>
                  <a:path w="1120" h="4262" extrusionOk="0">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9" y="4262"/>
                      <a:pt x="1097" y="4262"/>
                    </a:cubicBezTo>
                    <a:cubicBezTo>
                      <a:pt x="1111" y="4262"/>
                      <a:pt x="1119" y="4238"/>
                      <a:pt x="1119" y="4167"/>
                    </a:cubicBezTo>
                    <a:lnTo>
                      <a:pt x="1119" y="385"/>
                    </a:lnTo>
                    <a:cubicBezTo>
                      <a:pt x="1119"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5"/>
              <p:cNvSpPr/>
              <p:nvPr/>
            </p:nvSpPr>
            <p:spPr>
              <a:xfrm>
                <a:off x="6733900" y="4861600"/>
                <a:ext cx="25925" cy="249800"/>
              </a:xfrm>
              <a:custGeom>
                <a:avLst/>
                <a:gdLst/>
                <a:ahLst/>
                <a:cxnLst/>
                <a:rect l="l" t="t" r="r" b="b"/>
                <a:pathLst>
                  <a:path w="1037" h="9992" extrusionOk="0">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3"/>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5"/>
              <p:cNvSpPr/>
              <p:nvPr/>
            </p:nvSpPr>
            <p:spPr>
              <a:xfrm>
                <a:off x="5493200" y="4792550"/>
                <a:ext cx="32100" cy="318850"/>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1" y="12659"/>
                      <a:pt x="1233" y="12754"/>
                      <a:pt x="1261" y="12754"/>
                    </a:cubicBezTo>
                    <a:cubicBezTo>
                      <a:pt x="1275" y="12754"/>
                      <a:pt x="1283" y="12730"/>
                      <a:pt x="1283" y="12659"/>
                    </a:cubicBezTo>
                    <a:lnTo>
                      <a:pt x="1283" y="383"/>
                    </a:lnTo>
                    <a:cubicBezTo>
                      <a:pt x="1283" y="171"/>
                      <a:pt x="1210"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5"/>
              <p:cNvSpPr/>
              <p:nvPr/>
            </p:nvSpPr>
            <p:spPr>
              <a:xfrm>
                <a:off x="5546125" y="4934900"/>
                <a:ext cx="25225" cy="176525"/>
              </a:xfrm>
              <a:custGeom>
                <a:avLst/>
                <a:gdLst/>
                <a:ahLst/>
                <a:cxnLst/>
                <a:rect l="l" t="t" r="r" b="b"/>
                <a:pathLst>
                  <a:path w="1009" h="7061" extrusionOk="0">
                    <a:moveTo>
                      <a:pt x="160" y="0"/>
                    </a:moveTo>
                    <a:cubicBezTo>
                      <a:pt x="72" y="0"/>
                      <a:pt x="1" y="171"/>
                      <a:pt x="1" y="384"/>
                    </a:cubicBezTo>
                    <a:lnTo>
                      <a:pt x="1" y="6967"/>
                    </a:lnTo>
                    <a:cubicBezTo>
                      <a:pt x="1" y="7037"/>
                      <a:pt x="9" y="7061"/>
                      <a:pt x="22" y="7061"/>
                    </a:cubicBezTo>
                    <a:cubicBezTo>
                      <a:pt x="50" y="7061"/>
                      <a:pt x="101" y="6967"/>
                      <a:pt x="160" y="6967"/>
                    </a:cubicBezTo>
                    <a:lnTo>
                      <a:pt x="848" y="6967"/>
                    </a:lnTo>
                    <a:cubicBezTo>
                      <a:pt x="907" y="6967"/>
                      <a:pt x="959" y="7061"/>
                      <a:pt x="987" y="7061"/>
                    </a:cubicBezTo>
                    <a:cubicBezTo>
                      <a:pt x="1001" y="7061"/>
                      <a:pt x="1009" y="7037"/>
                      <a:pt x="1009" y="696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5"/>
              <p:cNvSpPr/>
              <p:nvPr/>
            </p:nvSpPr>
            <p:spPr>
              <a:xfrm>
                <a:off x="5596625" y="4990225"/>
                <a:ext cx="23175" cy="121175"/>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5"/>
              <p:cNvSpPr/>
              <p:nvPr/>
            </p:nvSpPr>
            <p:spPr>
              <a:xfrm>
                <a:off x="564512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5"/>
              <p:cNvSpPr/>
              <p:nvPr/>
            </p:nvSpPr>
            <p:spPr>
              <a:xfrm>
                <a:off x="5694575" y="4951175"/>
                <a:ext cx="25250" cy="160225"/>
              </a:xfrm>
              <a:custGeom>
                <a:avLst/>
                <a:gdLst/>
                <a:ahLst/>
                <a:cxnLst/>
                <a:rect l="l" t="t" r="r" b="b"/>
                <a:pathLst>
                  <a:path w="1010" h="6409" extrusionOk="0">
                    <a:moveTo>
                      <a:pt x="162" y="0"/>
                    </a:moveTo>
                    <a:cubicBezTo>
                      <a:pt x="74" y="0"/>
                      <a:pt x="1" y="171"/>
                      <a:pt x="1" y="383"/>
                    </a:cubicBezTo>
                    <a:lnTo>
                      <a:pt x="1" y="6314"/>
                    </a:lnTo>
                    <a:cubicBezTo>
                      <a:pt x="1" y="6385"/>
                      <a:pt x="9" y="6409"/>
                      <a:pt x="23" y="6409"/>
                    </a:cubicBezTo>
                    <a:cubicBezTo>
                      <a:pt x="51" y="6409"/>
                      <a:pt x="103" y="6314"/>
                      <a:pt x="162" y="6314"/>
                    </a:cubicBezTo>
                    <a:lnTo>
                      <a:pt x="850" y="6314"/>
                    </a:lnTo>
                    <a:cubicBezTo>
                      <a:pt x="908" y="6314"/>
                      <a:pt x="960" y="6409"/>
                      <a:pt x="987" y="6409"/>
                    </a:cubicBezTo>
                    <a:cubicBezTo>
                      <a:pt x="1001" y="6409"/>
                      <a:pt x="1009" y="6385"/>
                      <a:pt x="1009" y="6314"/>
                    </a:cubicBezTo>
                    <a:lnTo>
                      <a:pt x="1009" y="383"/>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5"/>
              <p:cNvSpPr/>
              <p:nvPr/>
            </p:nvSpPr>
            <p:spPr>
              <a:xfrm>
                <a:off x="5744125" y="4972300"/>
                <a:ext cx="25225" cy="139100"/>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6" y="5469"/>
                      <a:pt x="958"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5"/>
              <p:cNvSpPr/>
              <p:nvPr/>
            </p:nvSpPr>
            <p:spPr>
              <a:xfrm>
                <a:off x="5793300" y="4880300"/>
                <a:ext cx="25875" cy="231100"/>
              </a:xfrm>
              <a:custGeom>
                <a:avLst/>
                <a:gdLst/>
                <a:ahLst/>
                <a:cxnLst/>
                <a:rect l="l" t="t" r="r" b="b"/>
                <a:pathLst>
                  <a:path w="1035" h="9244" extrusionOk="0">
                    <a:moveTo>
                      <a:pt x="160" y="1"/>
                    </a:moveTo>
                    <a:cubicBezTo>
                      <a:pt x="72" y="1"/>
                      <a:pt x="1" y="173"/>
                      <a:pt x="1" y="386"/>
                    </a:cubicBezTo>
                    <a:lnTo>
                      <a:pt x="1" y="9149"/>
                    </a:lnTo>
                    <a:cubicBezTo>
                      <a:pt x="1" y="9220"/>
                      <a:pt x="9" y="9244"/>
                      <a:pt x="23" y="9244"/>
                    </a:cubicBezTo>
                    <a:cubicBezTo>
                      <a:pt x="50" y="9244"/>
                      <a:pt x="102" y="9149"/>
                      <a:pt x="160" y="9149"/>
                    </a:cubicBezTo>
                    <a:lnTo>
                      <a:pt x="875" y="9149"/>
                    </a:lnTo>
                    <a:cubicBezTo>
                      <a:pt x="934" y="9149"/>
                      <a:pt x="985" y="9244"/>
                      <a:pt x="1013" y="9244"/>
                    </a:cubicBezTo>
                    <a:cubicBezTo>
                      <a:pt x="1027" y="9244"/>
                      <a:pt x="1035" y="9220"/>
                      <a:pt x="1035" y="9149"/>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5"/>
              <p:cNvSpPr/>
              <p:nvPr/>
            </p:nvSpPr>
            <p:spPr>
              <a:xfrm>
                <a:off x="5841800" y="4850325"/>
                <a:ext cx="27950" cy="261075"/>
              </a:xfrm>
              <a:custGeom>
                <a:avLst/>
                <a:gdLst/>
                <a:ahLst/>
                <a:cxnLst/>
                <a:rect l="l" t="t" r="r" b="b"/>
                <a:pathLst>
                  <a:path w="1118" h="10443" extrusionOk="0">
                    <a:moveTo>
                      <a:pt x="162" y="1"/>
                    </a:moveTo>
                    <a:cubicBezTo>
                      <a:pt x="72" y="1"/>
                      <a:pt x="1" y="173"/>
                      <a:pt x="1" y="384"/>
                    </a:cubicBezTo>
                    <a:lnTo>
                      <a:pt x="1" y="10348"/>
                    </a:lnTo>
                    <a:cubicBezTo>
                      <a:pt x="1" y="10419"/>
                      <a:pt x="8" y="10443"/>
                      <a:pt x="22" y="10443"/>
                    </a:cubicBezTo>
                    <a:cubicBezTo>
                      <a:pt x="50" y="10443"/>
                      <a:pt x="102" y="10348"/>
                      <a:pt x="162"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5"/>
              <p:cNvSpPr/>
              <p:nvPr/>
            </p:nvSpPr>
            <p:spPr>
              <a:xfrm>
                <a:off x="5890625" y="4666275"/>
                <a:ext cx="29300" cy="445125"/>
              </a:xfrm>
              <a:custGeom>
                <a:avLst/>
                <a:gdLst/>
                <a:ahLst/>
                <a:cxnLst/>
                <a:rect l="l" t="t" r="r" b="b"/>
                <a:pathLst>
                  <a:path w="1172" h="17805" extrusionOk="0">
                    <a:moveTo>
                      <a:pt x="161" y="0"/>
                    </a:moveTo>
                    <a:cubicBezTo>
                      <a:pt x="72" y="0"/>
                      <a:pt x="0" y="173"/>
                      <a:pt x="0" y="385"/>
                    </a:cubicBezTo>
                    <a:lnTo>
                      <a:pt x="0" y="17710"/>
                    </a:lnTo>
                    <a:cubicBezTo>
                      <a:pt x="0" y="17781"/>
                      <a:pt x="8" y="17805"/>
                      <a:pt x="22" y="17805"/>
                    </a:cubicBezTo>
                    <a:cubicBezTo>
                      <a:pt x="50" y="17805"/>
                      <a:pt x="101" y="17710"/>
                      <a:pt x="161"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5"/>
              <p:cNvSpPr/>
              <p:nvPr/>
            </p:nvSpPr>
            <p:spPr>
              <a:xfrm>
                <a:off x="5941500" y="4894150"/>
                <a:ext cx="26550" cy="21725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5"/>
              <p:cNvSpPr/>
              <p:nvPr/>
            </p:nvSpPr>
            <p:spPr>
              <a:xfrm>
                <a:off x="5989625" y="4887650"/>
                <a:ext cx="29300" cy="223750"/>
              </a:xfrm>
              <a:custGeom>
                <a:avLst/>
                <a:gdLst/>
                <a:ahLst/>
                <a:cxnLst/>
                <a:rect l="l" t="t" r="r" b="b"/>
                <a:pathLst>
                  <a:path w="1172" h="8950" extrusionOk="0">
                    <a:moveTo>
                      <a:pt x="161" y="0"/>
                    </a:moveTo>
                    <a:cubicBezTo>
                      <a:pt x="72" y="0"/>
                      <a:pt x="0" y="173"/>
                      <a:pt x="0" y="383"/>
                    </a:cubicBezTo>
                    <a:lnTo>
                      <a:pt x="0" y="8855"/>
                    </a:lnTo>
                    <a:cubicBezTo>
                      <a:pt x="0" y="8926"/>
                      <a:pt x="8" y="8950"/>
                      <a:pt x="22" y="8950"/>
                    </a:cubicBezTo>
                    <a:cubicBezTo>
                      <a:pt x="50" y="8950"/>
                      <a:pt x="102" y="8855"/>
                      <a:pt x="161" y="8855"/>
                    </a:cubicBezTo>
                    <a:lnTo>
                      <a:pt x="1012" y="8855"/>
                    </a:lnTo>
                    <a:cubicBezTo>
                      <a:pt x="1071" y="8855"/>
                      <a:pt x="1122" y="8950"/>
                      <a:pt x="1150" y="8950"/>
                    </a:cubicBezTo>
                    <a:cubicBezTo>
                      <a:pt x="1164" y="8950"/>
                      <a:pt x="1172" y="8926"/>
                      <a:pt x="1172" y="8855"/>
                    </a:cubicBezTo>
                    <a:lnTo>
                      <a:pt x="1172" y="383"/>
                    </a:lnTo>
                    <a:cubicBezTo>
                      <a:pt x="1172" y="173"/>
                      <a:pt x="1100" y="0"/>
                      <a:pt x="10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5"/>
              <p:cNvSpPr/>
              <p:nvPr/>
            </p:nvSpPr>
            <p:spPr>
              <a:xfrm>
                <a:off x="6039800" y="5004850"/>
                <a:ext cx="27950" cy="106550"/>
              </a:xfrm>
              <a:custGeom>
                <a:avLst/>
                <a:gdLst/>
                <a:ahLst/>
                <a:cxnLst/>
                <a:rect l="l" t="t" r="r" b="b"/>
                <a:pathLst>
                  <a:path w="1118" h="4262" extrusionOk="0">
                    <a:moveTo>
                      <a:pt x="160" y="0"/>
                    </a:moveTo>
                    <a:cubicBezTo>
                      <a:pt x="72" y="0"/>
                      <a:pt x="1" y="172"/>
                      <a:pt x="1" y="385"/>
                    </a:cubicBezTo>
                    <a:lnTo>
                      <a:pt x="1" y="4167"/>
                    </a:lnTo>
                    <a:cubicBezTo>
                      <a:pt x="1" y="4238"/>
                      <a:pt x="9" y="4262"/>
                      <a:pt x="22" y="4262"/>
                    </a:cubicBezTo>
                    <a:cubicBezTo>
                      <a:pt x="50" y="4262"/>
                      <a:pt x="101" y="4167"/>
                      <a:pt x="160"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5"/>
              <p:cNvSpPr/>
              <p:nvPr/>
            </p:nvSpPr>
            <p:spPr>
              <a:xfrm>
                <a:off x="6090300" y="4861600"/>
                <a:ext cx="25925" cy="249800"/>
              </a:xfrm>
              <a:custGeom>
                <a:avLst/>
                <a:gdLst/>
                <a:ahLst/>
                <a:cxnLst/>
                <a:rect l="l" t="t" r="r" b="b"/>
                <a:pathLst>
                  <a:path w="1037" h="9992" extrusionOk="0">
                    <a:moveTo>
                      <a:pt x="162" y="1"/>
                    </a:moveTo>
                    <a:cubicBezTo>
                      <a:pt x="74" y="1"/>
                      <a:pt x="1" y="173"/>
                      <a:pt x="1" y="384"/>
                    </a:cubicBezTo>
                    <a:lnTo>
                      <a:pt x="1" y="9897"/>
                    </a:lnTo>
                    <a:cubicBezTo>
                      <a:pt x="1" y="9968"/>
                      <a:pt x="9" y="9992"/>
                      <a:pt x="23" y="9992"/>
                    </a:cubicBezTo>
                    <a:cubicBezTo>
                      <a:pt x="51" y="9992"/>
                      <a:pt x="102" y="9897"/>
                      <a:pt x="162" y="9897"/>
                    </a:cubicBezTo>
                    <a:lnTo>
                      <a:pt x="877" y="9897"/>
                    </a:lnTo>
                    <a:cubicBezTo>
                      <a:pt x="936" y="9897"/>
                      <a:pt x="987" y="9992"/>
                      <a:pt x="1015" y="9992"/>
                    </a:cubicBezTo>
                    <a:cubicBezTo>
                      <a:pt x="1029" y="9992"/>
                      <a:pt x="1037" y="9968"/>
                      <a:pt x="1037" y="9897"/>
                    </a:cubicBezTo>
                    <a:lnTo>
                      <a:pt x="1037" y="384"/>
                    </a:lnTo>
                    <a:cubicBezTo>
                      <a:pt x="1037" y="173"/>
                      <a:pt x="965" y="1"/>
                      <a:pt x="8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5"/>
              <p:cNvSpPr/>
              <p:nvPr/>
            </p:nvSpPr>
            <p:spPr>
              <a:xfrm>
                <a:off x="5396250" y="5004850"/>
                <a:ext cx="27950" cy="106550"/>
              </a:xfrm>
              <a:custGeom>
                <a:avLst/>
                <a:gdLst/>
                <a:ahLst/>
                <a:cxnLst/>
                <a:rect l="l" t="t" r="r" b="b"/>
                <a:pathLst>
                  <a:path w="1118" h="4262" extrusionOk="0">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5"/>
              <p:cNvSpPr/>
              <p:nvPr/>
            </p:nvSpPr>
            <p:spPr>
              <a:xfrm>
                <a:off x="5446750" y="4861600"/>
                <a:ext cx="25925" cy="249800"/>
              </a:xfrm>
              <a:custGeom>
                <a:avLst/>
                <a:gdLst/>
                <a:ahLst/>
                <a:cxnLst/>
                <a:rect l="l" t="t" r="r" b="b"/>
                <a:pathLst>
                  <a:path w="1037" h="9992" extrusionOk="0">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4" y="9897"/>
                      <a:pt x="986" y="9992"/>
                      <a:pt x="1014" y="9992"/>
                    </a:cubicBezTo>
                    <a:cubicBezTo>
                      <a:pt x="1029" y="9992"/>
                      <a:pt x="1037" y="9968"/>
                      <a:pt x="1037" y="9897"/>
                    </a:cubicBezTo>
                    <a:lnTo>
                      <a:pt x="1037" y="384"/>
                    </a:lnTo>
                    <a:cubicBezTo>
                      <a:pt x="1037"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5"/>
              <p:cNvSpPr/>
              <p:nvPr/>
            </p:nvSpPr>
            <p:spPr>
              <a:xfrm>
                <a:off x="6186250" y="4792550"/>
                <a:ext cx="32100" cy="318850"/>
              </a:xfrm>
              <a:custGeom>
                <a:avLst/>
                <a:gdLst/>
                <a:ahLst/>
                <a:cxnLst/>
                <a:rect l="l" t="t" r="r" b="b"/>
                <a:pathLst>
                  <a:path w="1284" h="12754" extrusionOk="0">
                    <a:moveTo>
                      <a:pt x="162" y="0"/>
                    </a:moveTo>
                    <a:cubicBezTo>
                      <a:pt x="72" y="0"/>
                      <a:pt x="0" y="171"/>
                      <a:pt x="0" y="383"/>
                    </a:cubicBezTo>
                    <a:lnTo>
                      <a:pt x="0" y="12659"/>
                    </a:lnTo>
                    <a:cubicBezTo>
                      <a:pt x="0" y="12730"/>
                      <a:pt x="8" y="12754"/>
                      <a:pt x="22" y="12754"/>
                    </a:cubicBezTo>
                    <a:cubicBezTo>
                      <a:pt x="50" y="12754"/>
                      <a:pt x="102" y="12659"/>
                      <a:pt x="162" y="12659"/>
                    </a:cubicBezTo>
                    <a:lnTo>
                      <a:pt x="1124" y="12659"/>
                    </a:lnTo>
                    <a:cubicBezTo>
                      <a:pt x="1183" y="12659"/>
                      <a:pt x="1234" y="12754"/>
                      <a:pt x="1262" y="12754"/>
                    </a:cubicBezTo>
                    <a:cubicBezTo>
                      <a:pt x="1276" y="12754"/>
                      <a:pt x="1284" y="12730"/>
                      <a:pt x="1284" y="12659"/>
                    </a:cubicBezTo>
                    <a:lnTo>
                      <a:pt x="1284" y="383"/>
                    </a:lnTo>
                    <a:cubicBezTo>
                      <a:pt x="1284" y="171"/>
                      <a:pt x="1212" y="0"/>
                      <a:pt x="1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5"/>
              <p:cNvSpPr/>
              <p:nvPr/>
            </p:nvSpPr>
            <p:spPr>
              <a:xfrm>
                <a:off x="6239175" y="4934900"/>
                <a:ext cx="25250" cy="176525"/>
              </a:xfrm>
              <a:custGeom>
                <a:avLst/>
                <a:gdLst/>
                <a:ahLst/>
                <a:cxnLst/>
                <a:rect l="l" t="t" r="r" b="b"/>
                <a:pathLst>
                  <a:path w="1010" h="7061" extrusionOk="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5"/>
              <p:cNvSpPr/>
              <p:nvPr/>
            </p:nvSpPr>
            <p:spPr>
              <a:xfrm>
                <a:off x="6289725" y="4990225"/>
                <a:ext cx="23175" cy="121175"/>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5" y="4752"/>
                    </a:lnTo>
                    <a:cubicBezTo>
                      <a:pt x="825" y="4752"/>
                      <a:pt x="877" y="4847"/>
                      <a:pt x="905" y="4847"/>
                    </a:cubicBezTo>
                    <a:cubicBezTo>
                      <a:pt x="919" y="4847"/>
                      <a:pt x="927" y="4823"/>
                      <a:pt x="927" y="4752"/>
                    </a:cubicBezTo>
                    <a:lnTo>
                      <a:pt x="927" y="383"/>
                    </a:lnTo>
                    <a:cubicBezTo>
                      <a:pt x="927" y="171"/>
                      <a:pt x="855" y="0"/>
                      <a:pt x="7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5"/>
              <p:cNvSpPr/>
              <p:nvPr/>
            </p:nvSpPr>
            <p:spPr>
              <a:xfrm>
                <a:off x="6338175" y="4849100"/>
                <a:ext cx="25250" cy="262300"/>
              </a:xfrm>
              <a:custGeom>
                <a:avLst/>
                <a:gdLst/>
                <a:ahLst/>
                <a:cxnLst/>
                <a:rect l="l" t="t" r="r" b="b"/>
                <a:pathLst>
                  <a:path w="1010" h="10492" extrusionOk="0">
                    <a:moveTo>
                      <a:pt x="162" y="0"/>
                    </a:moveTo>
                    <a:cubicBezTo>
                      <a:pt x="72" y="0"/>
                      <a:pt x="1" y="171"/>
                      <a:pt x="1" y="384"/>
                    </a:cubicBezTo>
                    <a:lnTo>
                      <a:pt x="1" y="10397"/>
                    </a:lnTo>
                    <a:cubicBezTo>
                      <a:pt x="1" y="10468"/>
                      <a:pt x="9" y="10492"/>
                      <a:pt x="23" y="10492"/>
                    </a:cubicBezTo>
                    <a:cubicBezTo>
                      <a:pt x="50" y="10492"/>
                      <a:pt x="102" y="10397"/>
                      <a:pt x="162" y="10397"/>
                    </a:cubicBezTo>
                    <a:lnTo>
                      <a:pt x="850" y="10397"/>
                    </a:lnTo>
                    <a:cubicBezTo>
                      <a:pt x="908" y="10397"/>
                      <a:pt x="960" y="10492"/>
                      <a:pt x="987" y="10492"/>
                    </a:cubicBezTo>
                    <a:cubicBezTo>
                      <a:pt x="1001" y="10492"/>
                      <a:pt x="1009" y="10468"/>
                      <a:pt x="1009" y="1039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5"/>
              <p:cNvSpPr/>
              <p:nvPr/>
            </p:nvSpPr>
            <p:spPr>
              <a:xfrm>
                <a:off x="6387675" y="4951125"/>
                <a:ext cx="25250" cy="160275"/>
              </a:xfrm>
              <a:custGeom>
                <a:avLst/>
                <a:gdLst/>
                <a:ahLst/>
                <a:cxnLst/>
                <a:rect l="l" t="t" r="r" b="b"/>
                <a:pathLst>
                  <a:path w="1010" h="6411" extrusionOk="0">
                    <a:moveTo>
                      <a:pt x="162" y="0"/>
                    </a:moveTo>
                    <a:cubicBezTo>
                      <a:pt x="74" y="0"/>
                      <a:pt x="1" y="173"/>
                      <a:pt x="1" y="384"/>
                    </a:cubicBezTo>
                    <a:lnTo>
                      <a:pt x="1" y="6316"/>
                    </a:lnTo>
                    <a:cubicBezTo>
                      <a:pt x="1" y="6387"/>
                      <a:pt x="9" y="6411"/>
                      <a:pt x="23" y="6411"/>
                    </a:cubicBezTo>
                    <a:cubicBezTo>
                      <a:pt x="51" y="6411"/>
                      <a:pt x="103" y="6316"/>
                      <a:pt x="162" y="6316"/>
                    </a:cubicBezTo>
                    <a:lnTo>
                      <a:pt x="850" y="6316"/>
                    </a:lnTo>
                    <a:cubicBezTo>
                      <a:pt x="908" y="6316"/>
                      <a:pt x="960" y="6411"/>
                      <a:pt x="987" y="6411"/>
                    </a:cubicBezTo>
                    <a:cubicBezTo>
                      <a:pt x="1001" y="6411"/>
                      <a:pt x="1009" y="6387"/>
                      <a:pt x="1009" y="6316"/>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5"/>
              <p:cNvSpPr/>
              <p:nvPr/>
            </p:nvSpPr>
            <p:spPr>
              <a:xfrm>
                <a:off x="6437175" y="4972300"/>
                <a:ext cx="25250" cy="139100"/>
              </a:xfrm>
              <a:custGeom>
                <a:avLst/>
                <a:gdLst/>
                <a:ahLst/>
                <a:cxnLst/>
                <a:rect l="l" t="t" r="r" b="b"/>
                <a:pathLst>
                  <a:path w="1010" h="5564" extrusionOk="0">
                    <a:moveTo>
                      <a:pt x="162" y="0"/>
                    </a:moveTo>
                    <a:cubicBezTo>
                      <a:pt x="74"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5"/>
              <p:cNvSpPr/>
              <p:nvPr/>
            </p:nvSpPr>
            <p:spPr>
              <a:xfrm>
                <a:off x="6139850" y="4861600"/>
                <a:ext cx="25875" cy="249800"/>
              </a:xfrm>
              <a:custGeom>
                <a:avLst/>
                <a:gdLst/>
                <a:ahLst/>
                <a:cxnLst/>
                <a:rect l="l" t="t" r="r" b="b"/>
                <a:pathLst>
                  <a:path w="1035" h="9992" extrusionOk="0">
                    <a:moveTo>
                      <a:pt x="160" y="1"/>
                    </a:moveTo>
                    <a:cubicBezTo>
                      <a:pt x="72" y="1"/>
                      <a:pt x="1" y="173"/>
                      <a:pt x="1" y="384"/>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4"/>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5"/>
              <p:cNvSpPr/>
              <p:nvPr/>
            </p:nvSpPr>
            <p:spPr>
              <a:xfrm>
                <a:off x="6833225" y="4934900"/>
                <a:ext cx="25250" cy="176525"/>
              </a:xfrm>
              <a:custGeom>
                <a:avLst/>
                <a:gdLst/>
                <a:ahLst/>
                <a:cxnLst/>
                <a:rect l="l" t="t" r="r" b="b"/>
                <a:pathLst>
                  <a:path w="1010" h="7061" extrusionOk="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5"/>
              <p:cNvSpPr/>
              <p:nvPr/>
            </p:nvSpPr>
            <p:spPr>
              <a:xfrm>
                <a:off x="6883775" y="4990225"/>
                <a:ext cx="23175" cy="121175"/>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5"/>
              <p:cNvSpPr/>
              <p:nvPr/>
            </p:nvSpPr>
            <p:spPr>
              <a:xfrm>
                <a:off x="693227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5"/>
              <p:cNvSpPr/>
              <p:nvPr/>
            </p:nvSpPr>
            <p:spPr>
              <a:xfrm>
                <a:off x="6981775" y="4951175"/>
                <a:ext cx="25225" cy="160225"/>
              </a:xfrm>
              <a:custGeom>
                <a:avLst/>
                <a:gdLst/>
                <a:ahLst/>
                <a:cxnLst/>
                <a:rect l="l" t="t" r="r" b="b"/>
                <a:pathLst>
                  <a:path w="1009" h="6409" extrusionOk="0">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5"/>
              <p:cNvSpPr/>
              <p:nvPr/>
            </p:nvSpPr>
            <p:spPr>
              <a:xfrm>
                <a:off x="7031275" y="4972300"/>
                <a:ext cx="25250" cy="139100"/>
              </a:xfrm>
              <a:custGeom>
                <a:avLst/>
                <a:gdLst/>
                <a:ahLst/>
                <a:cxnLst/>
                <a:rect l="l" t="t" r="r" b="b"/>
                <a:pathLst>
                  <a:path w="1010" h="5564" extrusionOk="0">
                    <a:moveTo>
                      <a:pt x="160" y="0"/>
                    </a:moveTo>
                    <a:cubicBezTo>
                      <a:pt x="72" y="0"/>
                      <a:pt x="1" y="173"/>
                      <a:pt x="1" y="384"/>
                    </a:cubicBezTo>
                    <a:lnTo>
                      <a:pt x="1" y="5469"/>
                    </a:lnTo>
                    <a:cubicBezTo>
                      <a:pt x="1" y="5540"/>
                      <a:pt x="9" y="5564"/>
                      <a:pt x="22" y="5564"/>
                    </a:cubicBezTo>
                    <a:cubicBezTo>
                      <a:pt x="50" y="5564"/>
                      <a:pt x="102" y="5469"/>
                      <a:pt x="160" y="5469"/>
                    </a:cubicBezTo>
                    <a:lnTo>
                      <a:pt x="848" y="5469"/>
                    </a:lnTo>
                    <a:cubicBezTo>
                      <a:pt x="908" y="5469"/>
                      <a:pt x="959" y="5564"/>
                      <a:pt x="987" y="5564"/>
                    </a:cubicBezTo>
                    <a:cubicBezTo>
                      <a:pt x="1001" y="5564"/>
                      <a:pt x="1009" y="5540"/>
                      <a:pt x="1009" y="5469"/>
                    </a:cubicBezTo>
                    <a:lnTo>
                      <a:pt x="1009" y="384"/>
                    </a:lnTo>
                    <a:cubicBezTo>
                      <a:pt x="1009" y="173"/>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5"/>
              <p:cNvSpPr/>
              <p:nvPr/>
            </p:nvSpPr>
            <p:spPr>
              <a:xfrm>
                <a:off x="7080450" y="4880300"/>
                <a:ext cx="25925" cy="231100"/>
              </a:xfrm>
              <a:custGeom>
                <a:avLst/>
                <a:gdLst/>
                <a:ahLst/>
                <a:cxnLst/>
                <a:rect l="l" t="t" r="r" b="b"/>
                <a:pathLst>
                  <a:path w="1037" h="9244" extrusionOk="0">
                    <a:moveTo>
                      <a:pt x="162" y="1"/>
                    </a:moveTo>
                    <a:cubicBezTo>
                      <a:pt x="72" y="1"/>
                      <a:pt x="1" y="173"/>
                      <a:pt x="1" y="386"/>
                    </a:cubicBezTo>
                    <a:lnTo>
                      <a:pt x="1" y="9149"/>
                    </a:lnTo>
                    <a:cubicBezTo>
                      <a:pt x="1" y="9220"/>
                      <a:pt x="9" y="9244"/>
                      <a:pt x="23" y="9244"/>
                    </a:cubicBezTo>
                    <a:cubicBezTo>
                      <a:pt x="51" y="9244"/>
                      <a:pt x="102" y="9149"/>
                      <a:pt x="162" y="9149"/>
                    </a:cubicBezTo>
                    <a:lnTo>
                      <a:pt x="875" y="9149"/>
                    </a:lnTo>
                    <a:cubicBezTo>
                      <a:pt x="935" y="9149"/>
                      <a:pt x="987" y="9244"/>
                      <a:pt x="1015" y="9244"/>
                    </a:cubicBezTo>
                    <a:cubicBezTo>
                      <a:pt x="1029" y="9244"/>
                      <a:pt x="1037" y="9220"/>
                      <a:pt x="1037" y="9149"/>
                    </a:cubicBezTo>
                    <a:lnTo>
                      <a:pt x="1037" y="386"/>
                    </a:lnTo>
                    <a:cubicBezTo>
                      <a:pt x="1037"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5"/>
              <p:cNvSpPr/>
              <p:nvPr/>
            </p:nvSpPr>
            <p:spPr>
              <a:xfrm>
                <a:off x="7128950" y="4850325"/>
                <a:ext cx="27950" cy="261075"/>
              </a:xfrm>
              <a:custGeom>
                <a:avLst/>
                <a:gdLst/>
                <a:ahLst/>
                <a:cxnLst/>
                <a:rect l="l" t="t" r="r" b="b"/>
                <a:pathLst>
                  <a:path w="1118" h="10443" extrusionOk="0">
                    <a:moveTo>
                      <a:pt x="160" y="1"/>
                    </a:moveTo>
                    <a:cubicBezTo>
                      <a:pt x="72" y="1"/>
                      <a:pt x="1" y="173"/>
                      <a:pt x="1" y="384"/>
                    </a:cubicBezTo>
                    <a:lnTo>
                      <a:pt x="1" y="10348"/>
                    </a:lnTo>
                    <a:cubicBezTo>
                      <a:pt x="1" y="10419"/>
                      <a:pt x="9"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a:off x="7177772" y="4936907"/>
                <a:ext cx="29303" cy="174489"/>
              </a:xfrm>
              <a:custGeom>
                <a:avLst/>
                <a:gdLst/>
                <a:ahLst/>
                <a:cxnLst/>
                <a:rect l="l" t="t" r="r" b="b"/>
                <a:pathLst>
                  <a:path w="1172" h="17805" extrusionOk="0">
                    <a:moveTo>
                      <a:pt x="160" y="0"/>
                    </a:moveTo>
                    <a:cubicBezTo>
                      <a:pt x="72" y="0"/>
                      <a:pt x="0" y="173"/>
                      <a:pt x="0" y="385"/>
                    </a:cubicBezTo>
                    <a:lnTo>
                      <a:pt x="0" y="17710"/>
                    </a:lnTo>
                    <a:cubicBezTo>
                      <a:pt x="0" y="17781"/>
                      <a:pt x="8" y="17805"/>
                      <a:pt x="22" y="17805"/>
                    </a:cubicBezTo>
                    <a:cubicBezTo>
                      <a:pt x="50" y="17805"/>
                      <a:pt x="101" y="17710"/>
                      <a:pt x="160"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5"/>
              <p:cNvSpPr/>
              <p:nvPr/>
            </p:nvSpPr>
            <p:spPr>
              <a:xfrm>
                <a:off x="7228651" y="4972308"/>
                <a:ext cx="26545" cy="139105"/>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 name="Google Shape;96;p5"/>
            <p:cNvGrpSpPr/>
            <p:nvPr/>
          </p:nvGrpSpPr>
          <p:grpSpPr>
            <a:xfrm>
              <a:off x="-1" y="4935256"/>
              <a:ext cx="9144134" cy="129765"/>
              <a:chOff x="237925" y="603400"/>
              <a:chExt cx="3162200" cy="44875"/>
            </a:xfrm>
          </p:grpSpPr>
          <p:sp>
            <p:nvSpPr>
              <p:cNvPr id="97" name="Google Shape;97;p5"/>
              <p:cNvSpPr/>
              <p:nvPr/>
            </p:nvSpPr>
            <p:spPr>
              <a:xfrm>
                <a:off x="238125" y="603400"/>
                <a:ext cx="3162000" cy="7850"/>
              </a:xfrm>
              <a:custGeom>
                <a:avLst/>
                <a:gdLst/>
                <a:ahLst/>
                <a:cxnLst/>
                <a:rect l="l" t="t" r="r" b="b"/>
                <a:pathLst>
                  <a:path w="126480" h="314" extrusionOk="0">
                    <a:moveTo>
                      <a:pt x="0" y="0"/>
                    </a:moveTo>
                    <a:lnTo>
                      <a:pt x="0" y="314"/>
                    </a:lnTo>
                    <a:lnTo>
                      <a:pt x="126479" y="314"/>
                    </a:lnTo>
                    <a:lnTo>
                      <a:pt x="12647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5"/>
              <p:cNvSpPr/>
              <p:nvPr/>
            </p:nvSpPr>
            <p:spPr>
              <a:xfrm>
                <a:off x="237925" y="636525"/>
                <a:ext cx="3147200" cy="11750"/>
              </a:xfrm>
              <a:custGeom>
                <a:avLst/>
                <a:gdLst/>
                <a:ahLst/>
                <a:cxnLst/>
                <a:rect l="l" t="t" r="r" b="b"/>
                <a:pathLst>
                  <a:path w="125888" h="470" extrusionOk="0">
                    <a:moveTo>
                      <a:pt x="1" y="1"/>
                    </a:moveTo>
                    <a:lnTo>
                      <a:pt x="1" y="470"/>
                    </a:lnTo>
                    <a:lnTo>
                      <a:pt x="157" y="470"/>
                    </a:lnTo>
                    <a:lnTo>
                      <a:pt x="157" y="1"/>
                    </a:lnTo>
                    <a:close/>
                    <a:moveTo>
                      <a:pt x="947" y="1"/>
                    </a:moveTo>
                    <a:lnTo>
                      <a:pt x="947" y="470"/>
                    </a:lnTo>
                    <a:lnTo>
                      <a:pt x="1095" y="470"/>
                    </a:lnTo>
                    <a:lnTo>
                      <a:pt x="1103" y="1"/>
                    </a:lnTo>
                    <a:close/>
                    <a:moveTo>
                      <a:pt x="1876" y="1"/>
                    </a:moveTo>
                    <a:lnTo>
                      <a:pt x="1876" y="470"/>
                    </a:lnTo>
                    <a:lnTo>
                      <a:pt x="2032" y="470"/>
                    </a:lnTo>
                    <a:lnTo>
                      <a:pt x="2032" y="1"/>
                    </a:lnTo>
                    <a:close/>
                    <a:moveTo>
                      <a:pt x="2815" y="1"/>
                    </a:moveTo>
                    <a:lnTo>
                      <a:pt x="2815" y="470"/>
                    </a:lnTo>
                    <a:lnTo>
                      <a:pt x="2971" y="470"/>
                    </a:lnTo>
                    <a:lnTo>
                      <a:pt x="2971" y="1"/>
                    </a:lnTo>
                    <a:close/>
                    <a:moveTo>
                      <a:pt x="3754" y="1"/>
                    </a:moveTo>
                    <a:lnTo>
                      <a:pt x="3754" y="470"/>
                    </a:lnTo>
                    <a:lnTo>
                      <a:pt x="3909" y="470"/>
                    </a:lnTo>
                    <a:lnTo>
                      <a:pt x="3909" y="1"/>
                    </a:lnTo>
                    <a:close/>
                    <a:moveTo>
                      <a:pt x="4692" y="1"/>
                    </a:moveTo>
                    <a:lnTo>
                      <a:pt x="4692" y="470"/>
                    </a:lnTo>
                    <a:lnTo>
                      <a:pt x="4848" y="470"/>
                    </a:lnTo>
                    <a:lnTo>
                      <a:pt x="4848" y="1"/>
                    </a:lnTo>
                    <a:close/>
                    <a:moveTo>
                      <a:pt x="5631" y="1"/>
                    </a:moveTo>
                    <a:lnTo>
                      <a:pt x="5631" y="470"/>
                    </a:lnTo>
                    <a:lnTo>
                      <a:pt x="5787" y="470"/>
                    </a:lnTo>
                    <a:lnTo>
                      <a:pt x="5787" y="1"/>
                    </a:lnTo>
                    <a:close/>
                    <a:moveTo>
                      <a:pt x="6570" y="1"/>
                    </a:moveTo>
                    <a:lnTo>
                      <a:pt x="6570" y="470"/>
                    </a:lnTo>
                    <a:lnTo>
                      <a:pt x="6725" y="470"/>
                    </a:lnTo>
                    <a:lnTo>
                      <a:pt x="6725" y="1"/>
                    </a:lnTo>
                    <a:close/>
                    <a:moveTo>
                      <a:pt x="7506" y="1"/>
                    </a:moveTo>
                    <a:lnTo>
                      <a:pt x="7506" y="470"/>
                    </a:lnTo>
                    <a:lnTo>
                      <a:pt x="7664" y="470"/>
                    </a:lnTo>
                    <a:lnTo>
                      <a:pt x="7664" y="1"/>
                    </a:lnTo>
                    <a:close/>
                    <a:moveTo>
                      <a:pt x="8445" y="1"/>
                    </a:moveTo>
                    <a:lnTo>
                      <a:pt x="8445" y="470"/>
                    </a:lnTo>
                    <a:lnTo>
                      <a:pt x="8601" y="470"/>
                    </a:lnTo>
                    <a:lnTo>
                      <a:pt x="8601" y="1"/>
                    </a:lnTo>
                    <a:close/>
                    <a:moveTo>
                      <a:pt x="9384" y="1"/>
                    </a:moveTo>
                    <a:lnTo>
                      <a:pt x="9384" y="470"/>
                    </a:lnTo>
                    <a:lnTo>
                      <a:pt x="9540" y="470"/>
                    </a:lnTo>
                    <a:lnTo>
                      <a:pt x="9540" y="1"/>
                    </a:lnTo>
                    <a:close/>
                    <a:moveTo>
                      <a:pt x="10328" y="1"/>
                    </a:moveTo>
                    <a:lnTo>
                      <a:pt x="10328" y="470"/>
                    </a:lnTo>
                    <a:lnTo>
                      <a:pt x="10478" y="470"/>
                    </a:lnTo>
                    <a:lnTo>
                      <a:pt x="10486" y="1"/>
                    </a:lnTo>
                    <a:close/>
                    <a:moveTo>
                      <a:pt x="11259" y="1"/>
                    </a:moveTo>
                    <a:lnTo>
                      <a:pt x="11259" y="470"/>
                    </a:lnTo>
                    <a:lnTo>
                      <a:pt x="11417" y="470"/>
                    </a:lnTo>
                    <a:lnTo>
                      <a:pt x="11417" y="1"/>
                    </a:lnTo>
                    <a:close/>
                    <a:moveTo>
                      <a:pt x="12198" y="1"/>
                    </a:moveTo>
                    <a:lnTo>
                      <a:pt x="12198" y="470"/>
                    </a:lnTo>
                    <a:lnTo>
                      <a:pt x="12354" y="470"/>
                    </a:lnTo>
                    <a:lnTo>
                      <a:pt x="12354" y="1"/>
                    </a:lnTo>
                    <a:close/>
                    <a:moveTo>
                      <a:pt x="13137" y="1"/>
                    </a:moveTo>
                    <a:lnTo>
                      <a:pt x="13137" y="470"/>
                    </a:lnTo>
                    <a:lnTo>
                      <a:pt x="13292" y="470"/>
                    </a:lnTo>
                    <a:lnTo>
                      <a:pt x="13298" y="1"/>
                    </a:lnTo>
                    <a:close/>
                    <a:moveTo>
                      <a:pt x="14075" y="1"/>
                    </a:moveTo>
                    <a:lnTo>
                      <a:pt x="14075" y="470"/>
                    </a:lnTo>
                    <a:lnTo>
                      <a:pt x="14231" y="470"/>
                    </a:lnTo>
                    <a:lnTo>
                      <a:pt x="14238" y="1"/>
                    </a:lnTo>
                    <a:close/>
                    <a:moveTo>
                      <a:pt x="15012" y="1"/>
                    </a:moveTo>
                    <a:lnTo>
                      <a:pt x="15012" y="470"/>
                    </a:lnTo>
                    <a:lnTo>
                      <a:pt x="15170" y="470"/>
                    </a:lnTo>
                    <a:lnTo>
                      <a:pt x="15170" y="1"/>
                    </a:lnTo>
                    <a:close/>
                    <a:moveTo>
                      <a:pt x="15956" y="1"/>
                    </a:moveTo>
                    <a:lnTo>
                      <a:pt x="15956" y="470"/>
                    </a:lnTo>
                    <a:lnTo>
                      <a:pt x="16107" y="470"/>
                    </a:lnTo>
                    <a:lnTo>
                      <a:pt x="16114" y="1"/>
                    </a:lnTo>
                    <a:close/>
                    <a:moveTo>
                      <a:pt x="16897" y="1"/>
                    </a:moveTo>
                    <a:lnTo>
                      <a:pt x="16897" y="470"/>
                    </a:lnTo>
                    <a:lnTo>
                      <a:pt x="17045" y="470"/>
                    </a:lnTo>
                    <a:lnTo>
                      <a:pt x="17053" y="1"/>
                    </a:lnTo>
                    <a:close/>
                    <a:moveTo>
                      <a:pt x="17828" y="1"/>
                    </a:moveTo>
                    <a:lnTo>
                      <a:pt x="17828" y="470"/>
                    </a:lnTo>
                    <a:lnTo>
                      <a:pt x="17986" y="470"/>
                    </a:lnTo>
                    <a:lnTo>
                      <a:pt x="17986" y="1"/>
                    </a:lnTo>
                    <a:close/>
                    <a:moveTo>
                      <a:pt x="18767" y="1"/>
                    </a:moveTo>
                    <a:lnTo>
                      <a:pt x="18767" y="470"/>
                    </a:lnTo>
                    <a:lnTo>
                      <a:pt x="18923" y="470"/>
                    </a:lnTo>
                    <a:lnTo>
                      <a:pt x="18923" y="1"/>
                    </a:lnTo>
                    <a:close/>
                    <a:moveTo>
                      <a:pt x="19706" y="1"/>
                    </a:moveTo>
                    <a:lnTo>
                      <a:pt x="19706" y="470"/>
                    </a:lnTo>
                    <a:lnTo>
                      <a:pt x="19861" y="470"/>
                    </a:lnTo>
                    <a:lnTo>
                      <a:pt x="19861" y="1"/>
                    </a:lnTo>
                    <a:close/>
                    <a:moveTo>
                      <a:pt x="20644" y="1"/>
                    </a:moveTo>
                    <a:lnTo>
                      <a:pt x="20644" y="470"/>
                    </a:lnTo>
                    <a:lnTo>
                      <a:pt x="20800" y="470"/>
                    </a:lnTo>
                    <a:lnTo>
                      <a:pt x="20800" y="1"/>
                    </a:lnTo>
                    <a:close/>
                    <a:moveTo>
                      <a:pt x="21581" y="1"/>
                    </a:moveTo>
                    <a:lnTo>
                      <a:pt x="21581" y="470"/>
                    </a:lnTo>
                    <a:lnTo>
                      <a:pt x="21739" y="470"/>
                    </a:lnTo>
                    <a:lnTo>
                      <a:pt x="21739" y="1"/>
                    </a:lnTo>
                    <a:close/>
                    <a:moveTo>
                      <a:pt x="22520" y="1"/>
                    </a:moveTo>
                    <a:lnTo>
                      <a:pt x="22520" y="470"/>
                    </a:lnTo>
                    <a:lnTo>
                      <a:pt x="22676" y="470"/>
                    </a:lnTo>
                    <a:lnTo>
                      <a:pt x="22676" y="1"/>
                    </a:lnTo>
                    <a:close/>
                    <a:moveTo>
                      <a:pt x="23458" y="1"/>
                    </a:moveTo>
                    <a:lnTo>
                      <a:pt x="23458" y="470"/>
                    </a:lnTo>
                    <a:lnTo>
                      <a:pt x="23614" y="470"/>
                    </a:lnTo>
                    <a:lnTo>
                      <a:pt x="23614" y="1"/>
                    </a:lnTo>
                    <a:close/>
                    <a:moveTo>
                      <a:pt x="24397" y="1"/>
                    </a:moveTo>
                    <a:lnTo>
                      <a:pt x="24397" y="470"/>
                    </a:lnTo>
                    <a:lnTo>
                      <a:pt x="24553" y="470"/>
                    </a:lnTo>
                    <a:lnTo>
                      <a:pt x="24553" y="1"/>
                    </a:lnTo>
                    <a:close/>
                    <a:moveTo>
                      <a:pt x="25334" y="1"/>
                    </a:moveTo>
                    <a:lnTo>
                      <a:pt x="25334" y="470"/>
                    </a:lnTo>
                    <a:lnTo>
                      <a:pt x="25492" y="470"/>
                    </a:lnTo>
                    <a:lnTo>
                      <a:pt x="25492" y="1"/>
                    </a:lnTo>
                    <a:close/>
                    <a:moveTo>
                      <a:pt x="26273" y="1"/>
                    </a:moveTo>
                    <a:lnTo>
                      <a:pt x="26273" y="470"/>
                    </a:lnTo>
                    <a:lnTo>
                      <a:pt x="26428" y="470"/>
                    </a:lnTo>
                    <a:lnTo>
                      <a:pt x="26428" y="1"/>
                    </a:lnTo>
                    <a:close/>
                    <a:moveTo>
                      <a:pt x="27211" y="1"/>
                    </a:moveTo>
                    <a:lnTo>
                      <a:pt x="27211" y="470"/>
                    </a:lnTo>
                    <a:lnTo>
                      <a:pt x="27367" y="470"/>
                    </a:lnTo>
                    <a:lnTo>
                      <a:pt x="27367" y="1"/>
                    </a:lnTo>
                    <a:close/>
                    <a:moveTo>
                      <a:pt x="28150" y="1"/>
                    </a:moveTo>
                    <a:lnTo>
                      <a:pt x="28150" y="470"/>
                    </a:lnTo>
                    <a:lnTo>
                      <a:pt x="28306" y="470"/>
                    </a:lnTo>
                    <a:lnTo>
                      <a:pt x="28306" y="1"/>
                    </a:lnTo>
                    <a:close/>
                    <a:moveTo>
                      <a:pt x="29087" y="1"/>
                    </a:moveTo>
                    <a:lnTo>
                      <a:pt x="29087" y="470"/>
                    </a:lnTo>
                    <a:lnTo>
                      <a:pt x="29244" y="470"/>
                    </a:lnTo>
                    <a:lnTo>
                      <a:pt x="29248" y="1"/>
                    </a:lnTo>
                    <a:close/>
                    <a:moveTo>
                      <a:pt x="30027" y="1"/>
                    </a:moveTo>
                    <a:lnTo>
                      <a:pt x="30027" y="470"/>
                    </a:lnTo>
                    <a:lnTo>
                      <a:pt x="30183" y="470"/>
                    </a:lnTo>
                    <a:lnTo>
                      <a:pt x="30189" y="1"/>
                    </a:lnTo>
                    <a:close/>
                    <a:moveTo>
                      <a:pt x="30966" y="1"/>
                    </a:moveTo>
                    <a:lnTo>
                      <a:pt x="30966" y="470"/>
                    </a:lnTo>
                    <a:lnTo>
                      <a:pt x="31122" y="470"/>
                    </a:lnTo>
                    <a:lnTo>
                      <a:pt x="31122" y="1"/>
                    </a:lnTo>
                    <a:close/>
                    <a:moveTo>
                      <a:pt x="31907" y="1"/>
                    </a:moveTo>
                    <a:lnTo>
                      <a:pt x="31907" y="470"/>
                    </a:lnTo>
                    <a:lnTo>
                      <a:pt x="32061" y="470"/>
                    </a:lnTo>
                    <a:lnTo>
                      <a:pt x="32064" y="1"/>
                    </a:lnTo>
                    <a:close/>
                    <a:moveTo>
                      <a:pt x="32847" y="1"/>
                    </a:moveTo>
                    <a:lnTo>
                      <a:pt x="32847" y="470"/>
                    </a:lnTo>
                    <a:lnTo>
                      <a:pt x="32997" y="470"/>
                    </a:lnTo>
                    <a:lnTo>
                      <a:pt x="33003" y="1"/>
                    </a:lnTo>
                    <a:close/>
                    <a:moveTo>
                      <a:pt x="33780" y="1"/>
                    </a:moveTo>
                    <a:lnTo>
                      <a:pt x="33780" y="470"/>
                    </a:lnTo>
                    <a:lnTo>
                      <a:pt x="33936" y="470"/>
                    </a:lnTo>
                    <a:lnTo>
                      <a:pt x="33936" y="1"/>
                    </a:lnTo>
                    <a:close/>
                    <a:moveTo>
                      <a:pt x="34719" y="1"/>
                    </a:moveTo>
                    <a:lnTo>
                      <a:pt x="34719" y="470"/>
                    </a:lnTo>
                    <a:lnTo>
                      <a:pt x="34875" y="470"/>
                    </a:lnTo>
                    <a:lnTo>
                      <a:pt x="34875" y="1"/>
                    </a:lnTo>
                    <a:close/>
                    <a:moveTo>
                      <a:pt x="35656" y="1"/>
                    </a:moveTo>
                    <a:lnTo>
                      <a:pt x="35656" y="470"/>
                    </a:lnTo>
                    <a:lnTo>
                      <a:pt x="35813" y="470"/>
                    </a:lnTo>
                    <a:lnTo>
                      <a:pt x="35813" y="1"/>
                    </a:lnTo>
                    <a:close/>
                    <a:moveTo>
                      <a:pt x="36594" y="1"/>
                    </a:moveTo>
                    <a:lnTo>
                      <a:pt x="36594" y="470"/>
                    </a:lnTo>
                    <a:lnTo>
                      <a:pt x="36750" y="470"/>
                    </a:lnTo>
                    <a:lnTo>
                      <a:pt x="36750" y="1"/>
                    </a:lnTo>
                    <a:close/>
                    <a:moveTo>
                      <a:pt x="37533" y="1"/>
                    </a:moveTo>
                    <a:lnTo>
                      <a:pt x="37533" y="470"/>
                    </a:lnTo>
                    <a:lnTo>
                      <a:pt x="37689" y="470"/>
                    </a:lnTo>
                    <a:lnTo>
                      <a:pt x="37689" y="1"/>
                    </a:lnTo>
                    <a:close/>
                    <a:moveTo>
                      <a:pt x="38472" y="1"/>
                    </a:moveTo>
                    <a:lnTo>
                      <a:pt x="38472" y="470"/>
                    </a:lnTo>
                    <a:lnTo>
                      <a:pt x="38628" y="470"/>
                    </a:lnTo>
                    <a:lnTo>
                      <a:pt x="38628" y="1"/>
                    </a:lnTo>
                    <a:close/>
                    <a:moveTo>
                      <a:pt x="39409" y="1"/>
                    </a:moveTo>
                    <a:lnTo>
                      <a:pt x="39409" y="470"/>
                    </a:lnTo>
                    <a:lnTo>
                      <a:pt x="39566" y="470"/>
                    </a:lnTo>
                    <a:lnTo>
                      <a:pt x="39566" y="1"/>
                    </a:lnTo>
                    <a:close/>
                    <a:moveTo>
                      <a:pt x="40347" y="1"/>
                    </a:moveTo>
                    <a:lnTo>
                      <a:pt x="40347" y="470"/>
                    </a:lnTo>
                    <a:lnTo>
                      <a:pt x="40503" y="470"/>
                    </a:lnTo>
                    <a:lnTo>
                      <a:pt x="40503" y="1"/>
                    </a:lnTo>
                    <a:close/>
                    <a:moveTo>
                      <a:pt x="41286" y="1"/>
                    </a:moveTo>
                    <a:lnTo>
                      <a:pt x="41286" y="470"/>
                    </a:lnTo>
                    <a:lnTo>
                      <a:pt x="41442" y="470"/>
                    </a:lnTo>
                    <a:lnTo>
                      <a:pt x="41442" y="1"/>
                    </a:lnTo>
                    <a:close/>
                    <a:moveTo>
                      <a:pt x="42225" y="1"/>
                    </a:moveTo>
                    <a:lnTo>
                      <a:pt x="42225" y="470"/>
                    </a:lnTo>
                    <a:lnTo>
                      <a:pt x="42380" y="470"/>
                    </a:lnTo>
                    <a:lnTo>
                      <a:pt x="42380" y="1"/>
                    </a:lnTo>
                    <a:close/>
                    <a:moveTo>
                      <a:pt x="43163" y="1"/>
                    </a:moveTo>
                    <a:lnTo>
                      <a:pt x="43163" y="470"/>
                    </a:lnTo>
                    <a:lnTo>
                      <a:pt x="43319" y="470"/>
                    </a:lnTo>
                    <a:lnTo>
                      <a:pt x="43319" y="1"/>
                    </a:lnTo>
                    <a:close/>
                    <a:moveTo>
                      <a:pt x="44102" y="1"/>
                    </a:moveTo>
                    <a:lnTo>
                      <a:pt x="44102" y="470"/>
                    </a:lnTo>
                    <a:lnTo>
                      <a:pt x="44258" y="470"/>
                    </a:lnTo>
                    <a:lnTo>
                      <a:pt x="44258" y="1"/>
                    </a:lnTo>
                    <a:close/>
                    <a:moveTo>
                      <a:pt x="45041" y="1"/>
                    </a:moveTo>
                    <a:lnTo>
                      <a:pt x="45041" y="470"/>
                    </a:lnTo>
                    <a:lnTo>
                      <a:pt x="45196" y="470"/>
                    </a:lnTo>
                    <a:lnTo>
                      <a:pt x="45198" y="1"/>
                    </a:lnTo>
                    <a:close/>
                    <a:moveTo>
                      <a:pt x="45977" y="1"/>
                    </a:moveTo>
                    <a:lnTo>
                      <a:pt x="45977" y="470"/>
                    </a:lnTo>
                    <a:lnTo>
                      <a:pt x="46135" y="470"/>
                    </a:lnTo>
                    <a:lnTo>
                      <a:pt x="46139" y="1"/>
                    </a:lnTo>
                    <a:close/>
                    <a:moveTo>
                      <a:pt x="46916" y="1"/>
                    </a:moveTo>
                    <a:lnTo>
                      <a:pt x="46916" y="470"/>
                    </a:lnTo>
                    <a:lnTo>
                      <a:pt x="47072" y="470"/>
                    </a:lnTo>
                    <a:lnTo>
                      <a:pt x="47072" y="1"/>
                    </a:lnTo>
                    <a:close/>
                    <a:moveTo>
                      <a:pt x="47857" y="1"/>
                    </a:moveTo>
                    <a:lnTo>
                      <a:pt x="47857" y="470"/>
                    </a:lnTo>
                    <a:lnTo>
                      <a:pt x="48011" y="470"/>
                    </a:lnTo>
                    <a:lnTo>
                      <a:pt x="48014" y="1"/>
                    </a:lnTo>
                    <a:close/>
                    <a:moveTo>
                      <a:pt x="48797" y="1"/>
                    </a:moveTo>
                    <a:lnTo>
                      <a:pt x="48797" y="470"/>
                    </a:lnTo>
                    <a:lnTo>
                      <a:pt x="48949" y="470"/>
                    </a:lnTo>
                    <a:lnTo>
                      <a:pt x="48953" y="1"/>
                    </a:lnTo>
                    <a:close/>
                    <a:moveTo>
                      <a:pt x="49730" y="1"/>
                    </a:moveTo>
                    <a:lnTo>
                      <a:pt x="49730" y="470"/>
                    </a:lnTo>
                    <a:lnTo>
                      <a:pt x="49888" y="470"/>
                    </a:lnTo>
                    <a:lnTo>
                      <a:pt x="49888" y="1"/>
                    </a:lnTo>
                    <a:close/>
                    <a:moveTo>
                      <a:pt x="50669" y="1"/>
                    </a:moveTo>
                    <a:lnTo>
                      <a:pt x="50669" y="470"/>
                    </a:lnTo>
                    <a:lnTo>
                      <a:pt x="50825" y="470"/>
                    </a:lnTo>
                    <a:lnTo>
                      <a:pt x="50825" y="1"/>
                    </a:lnTo>
                    <a:close/>
                    <a:moveTo>
                      <a:pt x="51608" y="1"/>
                    </a:moveTo>
                    <a:lnTo>
                      <a:pt x="51608" y="470"/>
                    </a:lnTo>
                    <a:lnTo>
                      <a:pt x="51764" y="470"/>
                    </a:lnTo>
                    <a:lnTo>
                      <a:pt x="51764" y="1"/>
                    </a:lnTo>
                    <a:close/>
                    <a:moveTo>
                      <a:pt x="52546" y="1"/>
                    </a:moveTo>
                    <a:lnTo>
                      <a:pt x="52546" y="470"/>
                    </a:lnTo>
                    <a:lnTo>
                      <a:pt x="52702" y="470"/>
                    </a:lnTo>
                    <a:lnTo>
                      <a:pt x="52702" y="1"/>
                    </a:lnTo>
                    <a:close/>
                    <a:moveTo>
                      <a:pt x="53483" y="1"/>
                    </a:moveTo>
                    <a:lnTo>
                      <a:pt x="53483" y="470"/>
                    </a:lnTo>
                    <a:lnTo>
                      <a:pt x="53641" y="470"/>
                    </a:lnTo>
                    <a:lnTo>
                      <a:pt x="53641" y="1"/>
                    </a:lnTo>
                    <a:close/>
                    <a:moveTo>
                      <a:pt x="54422" y="1"/>
                    </a:moveTo>
                    <a:lnTo>
                      <a:pt x="54422" y="470"/>
                    </a:lnTo>
                    <a:lnTo>
                      <a:pt x="54578" y="470"/>
                    </a:lnTo>
                    <a:lnTo>
                      <a:pt x="54578" y="1"/>
                    </a:lnTo>
                    <a:close/>
                    <a:moveTo>
                      <a:pt x="55362" y="1"/>
                    </a:moveTo>
                    <a:lnTo>
                      <a:pt x="55362" y="470"/>
                    </a:lnTo>
                    <a:lnTo>
                      <a:pt x="55518" y="470"/>
                    </a:lnTo>
                    <a:lnTo>
                      <a:pt x="55518" y="1"/>
                    </a:lnTo>
                    <a:close/>
                    <a:moveTo>
                      <a:pt x="56299" y="1"/>
                    </a:moveTo>
                    <a:lnTo>
                      <a:pt x="56299" y="470"/>
                    </a:lnTo>
                    <a:lnTo>
                      <a:pt x="56457" y="470"/>
                    </a:lnTo>
                    <a:lnTo>
                      <a:pt x="56457" y="1"/>
                    </a:lnTo>
                    <a:close/>
                    <a:moveTo>
                      <a:pt x="57238" y="1"/>
                    </a:moveTo>
                    <a:lnTo>
                      <a:pt x="57238" y="470"/>
                    </a:lnTo>
                    <a:lnTo>
                      <a:pt x="57394" y="470"/>
                    </a:lnTo>
                    <a:lnTo>
                      <a:pt x="57394" y="1"/>
                    </a:lnTo>
                    <a:close/>
                    <a:moveTo>
                      <a:pt x="58177" y="1"/>
                    </a:moveTo>
                    <a:lnTo>
                      <a:pt x="58177" y="470"/>
                    </a:lnTo>
                    <a:lnTo>
                      <a:pt x="58332" y="470"/>
                    </a:lnTo>
                    <a:lnTo>
                      <a:pt x="58332" y="1"/>
                    </a:lnTo>
                    <a:close/>
                    <a:moveTo>
                      <a:pt x="59115" y="1"/>
                    </a:moveTo>
                    <a:lnTo>
                      <a:pt x="59115" y="470"/>
                    </a:lnTo>
                    <a:lnTo>
                      <a:pt x="59271" y="470"/>
                    </a:lnTo>
                    <a:lnTo>
                      <a:pt x="59271" y="1"/>
                    </a:lnTo>
                    <a:close/>
                    <a:moveTo>
                      <a:pt x="60052" y="1"/>
                    </a:moveTo>
                    <a:lnTo>
                      <a:pt x="60052" y="470"/>
                    </a:lnTo>
                    <a:lnTo>
                      <a:pt x="60210" y="470"/>
                    </a:lnTo>
                    <a:lnTo>
                      <a:pt x="60210" y="1"/>
                    </a:lnTo>
                    <a:close/>
                    <a:moveTo>
                      <a:pt x="60991" y="1"/>
                    </a:moveTo>
                    <a:lnTo>
                      <a:pt x="60991" y="470"/>
                    </a:lnTo>
                    <a:lnTo>
                      <a:pt x="61147" y="470"/>
                    </a:lnTo>
                    <a:lnTo>
                      <a:pt x="61148" y="1"/>
                    </a:lnTo>
                    <a:close/>
                    <a:moveTo>
                      <a:pt x="61929" y="1"/>
                    </a:moveTo>
                    <a:lnTo>
                      <a:pt x="61929" y="470"/>
                    </a:lnTo>
                    <a:lnTo>
                      <a:pt x="62085" y="470"/>
                    </a:lnTo>
                    <a:lnTo>
                      <a:pt x="62089" y="1"/>
                    </a:lnTo>
                    <a:close/>
                    <a:moveTo>
                      <a:pt x="62868" y="1"/>
                    </a:moveTo>
                    <a:lnTo>
                      <a:pt x="62868" y="470"/>
                    </a:lnTo>
                    <a:lnTo>
                      <a:pt x="63024" y="470"/>
                    </a:lnTo>
                    <a:lnTo>
                      <a:pt x="63024" y="1"/>
                    </a:lnTo>
                    <a:close/>
                    <a:moveTo>
                      <a:pt x="63807" y="1"/>
                    </a:moveTo>
                    <a:lnTo>
                      <a:pt x="63807" y="470"/>
                    </a:lnTo>
                    <a:lnTo>
                      <a:pt x="63963" y="470"/>
                    </a:lnTo>
                    <a:lnTo>
                      <a:pt x="63965" y="1"/>
                    </a:lnTo>
                    <a:close/>
                    <a:moveTo>
                      <a:pt x="64747" y="1"/>
                    </a:moveTo>
                    <a:lnTo>
                      <a:pt x="64747" y="470"/>
                    </a:lnTo>
                    <a:lnTo>
                      <a:pt x="64901" y="470"/>
                    </a:lnTo>
                    <a:lnTo>
                      <a:pt x="64903" y="1"/>
                    </a:lnTo>
                    <a:close/>
                    <a:moveTo>
                      <a:pt x="65682" y="1"/>
                    </a:moveTo>
                    <a:lnTo>
                      <a:pt x="65682" y="470"/>
                    </a:lnTo>
                    <a:lnTo>
                      <a:pt x="65838" y="470"/>
                    </a:lnTo>
                    <a:lnTo>
                      <a:pt x="65838" y="1"/>
                    </a:lnTo>
                    <a:close/>
                    <a:moveTo>
                      <a:pt x="66621" y="1"/>
                    </a:moveTo>
                    <a:lnTo>
                      <a:pt x="66621" y="470"/>
                    </a:lnTo>
                    <a:lnTo>
                      <a:pt x="66777" y="470"/>
                    </a:lnTo>
                    <a:lnTo>
                      <a:pt x="66777" y="1"/>
                    </a:lnTo>
                    <a:close/>
                    <a:moveTo>
                      <a:pt x="67560" y="1"/>
                    </a:moveTo>
                    <a:lnTo>
                      <a:pt x="67560" y="470"/>
                    </a:lnTo>
                    <a:lnTo>
                      <a:pt x="67716" y="470"/>
                    </a:lnTo>
                    <a:lnTo>
                      <a:pt x="67716" y="1"/>
                    </a:lnTo>
                    <a:close/>
                    <a:moveTo>
                      <a:pt x="68497" y="1"/>
                    </a:moveTo>
                    <a:lnTo>
                      <a:pt x="68497" y="470"/>
                    </a:lnTo>
                    <a:lnTo>
                      <a:pt x="68652" y="470"/>
                    </a:lnTo>
                    <a:lnTo>
                      <a:pt x="68652" y="1"/>
                    </a:lnTo>
                    <a:close/>
                    <a:moveTo>
                      <a:pt x="69435" y="1"/>
                    </a:moveTo>
                    <a:lnTo>
                      <a:pt x="69435" y="470"/>
                    </a:lnTo>
                    <a:lnTo>
                      <a:pt x="69591" y="470"/>
                    </a:lnTo>
                    <a:lnTo>
                      <a:pt x="69591" y="1"/>
                    </a:lnTo>
                    <a:close/>
                    <a:moveTo>
                      <a:pt x="70374" y="1"/>
                    </a:moveTo>
                    <a:lnTo>
                      <a:pt x="70374" y="470"/>
                    </a:lnTo>
                    <a:lnTo>
                      <a:pt x="70530" y="470"/>
                    </a:lnTo>
                    <a:lnTo>
                      <a:pt x="70530" y="1"/>
                    </a:lnTo>
                    <a:close/>
                    <a:moveTo>
                      <a:pt x="71311" y="1"/>
                    </a:moveTo>
                    <a:lnTo>
                      <a:pt x="71311" y="470"/>
                    </a:lnTo>
                    <a:lnTo>
                      <a:pt x="71468" y="470"/>
                    </a:lnTo>
                    <a:lnTo>
                      <a:pt x="71468" y="1"/>
                    </a:lnTo>
                    <a:close/>
                    <a:moveTo>
                      <a:pt x="72249" y="1"/>
                    </a:moveTo>
                    <a:lnTo>
                      <a:pt x="72249" y="470"/>
                    </a:lnTo>
                    <a:lnTo>
                      <a:pt x="72405" y="470"/>
                    </a:lnTo>
                    <a:lnTo>
                      <a:pt x="72405" y="1"/>
                    </a:lnTo>
                    <a:close/>
                    <a:moveTo>
                      <a:pt x="73188" y="1"/>
                    </a:moveTo>
                    <a:lnTo>
                      <a:pt x="73188" y="470"/>
                    </a:lnTo>
                    <a:lnTo>
                      <a:pt x="73344" y="470"/>
                    </a:lnTo>
                    <a:lnTo>
                      <a:pt x="73344" y="1"/>
                    </a:lnTo>
                    <a:close/>
                    <a:moveTo>
                      <a:pt x="74127" y="1"/>
                    </a:moveTo>
                    <a:lnTo>
                      <a:pt x="74127" y="470"/>
                    </a:lnTo>
                    <a:lnTo>
                      <a:pt x="74283" y="470"/>
                    </a:lnTo>
                    <a:lnTo>
                      <a:pt x="74283" y="1"/>
                    </a:lnTo>
                    <a:close/>
                    <a:moveTo>
                      <a:pt x="75064" y="1"/>
                    </a:moveTo>
                    <a:lnTo>
                      <a:pt x="75064" y="470"/>
                    </a:lnTo>
                    <a:lnTo>
                      <a:pt x="75221" y="470"/>
                    </a:lnTo>
                    <a:lnTo>
                      <a:pt x="75221" y="1"/>
                    </a:lnTo>
                    <a:close/>
                    <a:moveTo>
                      <a:pt x="76002" y="1"/>
                    </a:moveTo>
                    <a:lnTo>
                      <a:pt x="76002" y="470"/>
                    </a:lnTo>
                    <a:lnTo>
                      <a:pt x="76158" y="470"/>
                    </a:lnTo>
                    <a:lnTo>
                      <a:pt x="76158" y="1"/>
                    </a:lnTo>
                    <a:close/>
                    <a:moveTo>
                      <a:pt x="76943" y="1"/>
                    </a:moveTo>
                    <a:lnTo>
                      <a:pt x="76943" y="470"/>
                    </a:lnTo>
                    <a:lnTo>
                      <a:pt x="77099" y="470"/>
                    </a:lnTo>
                    <a:lnTo>
                      <a:pt x="77099" y="1"/>
                    </a:lnTo>
                    <a:close/>
                    <a:moveTo>
                      <a:pt x="77880" y="1"/>
                    </a:moveTo>
                    <a:lnTo>
                      <a:pt x="77880" y="470"/>
                    </a:lnTo>
                    <a:lnTo>
                      <a:pt x="78037" y="470"/>
                    </a:lnTo>
                    <a:lnTo>
                      <a:pt x="78039" y="1"/>
                    </a:lnTo>
                    <a:close/>
                    <a:moveTo>
                      <a:pt x="78818" y="1"/>
                    </a:moveTo>
                    <a:lnTo>
                      <a:pt x="78818" y="470"/>
                    </a:lnTo>
                    <a:lnTo>
                      <a:pt x="78974" y="470"/>
                    </a:lnTo>
                    <a:lnTo>
                      <a:pt x="78974" y="1"/>
                    </a:lnTo>
                    <a:close/>
                    <a:moveTo>
                      <a:pt x="79757" y="1"/>
                    </a:moveTo>
                    <a:lnTo>
                      <a:pt x="79757" y="470"/>
                    </a:lnTo>
                    <a:lnTo>
                      <a:pt x="79913" y="470"/>
                    </a:lnTo>
                    <a:lnTo>
                      <a:pt x="79915" y="1"/>
                    </a:lnTo>
                    <a:close/>
                    <a:moveTo>
                      <a:pt x="80696" y="1"/>
                    </a:moveTo>
                    <a:lnTo>
                      <a:pt x="80696" y="470"/>
                    </a:lnTo>
                    <a:lnTo>
                      <a:pt x="80852" y="470"/>
                    </a:lnTo>
                    <a:lnTo>
                      <a:pt x="80852" y="1"/>
                    </a:lnTo>
                    <a:close/>
                    <a:moveTo>
                      <a:pt x="81633" y="1"/>
                    </a:moveTo>
                    <a:lnTo>
                      <a:pt x="81633" y="470"/>
                    </a:lnTo>
                    <a:lnTo>
                      <a:pt x="81790" y="470"/>
                    </a:lnTo>
                    <a:lnTo>
                      <a:pt x="81790" y="1"/>
                    </a:lnTo>
                    <a:close/>
                    <a:moveTo>
                      <a:pt x="82571" y="1"/>
                    </a:moveTo>
                    <a:lnTo>
                      <a:pt x="82571" y="470"/>
                    </a:lnTo>
                    <a:lnTo>
                      <a:pt x="82727" y="470"/>
                    </a:lnTo>
                    <a:lnTo>
                      <a:pt x="82727" y="1"/>
                    </a:lnTo>
                    <a:close/>
                    <a:moveTo>
                      <a:pt x="83510" y="1"/>
                    </a:moveTo>
                    <a:lnTo>
                      <a:pt x="83510" y="470"/>
                    </a:lnTo>
                    <a:lnTo>
                      <a:pt x="83666" y="470"/>
                    </a:lnTo>
                    <a:lnTo>
                      <a:pt x="83666" y="1"/>
                    </a:lnTo>
                    <a:close/>
                    <a:moveTo>
                      <a:pt x="84449" y="1"/>
                    </a:moveTo>
                    <a:lnTo>
                      <a:pt x="84449" y="470"/>
                    </a:lnTo>
                    <a:lnTo>
                      <a:pt x="84604" y="470"/>
                    </a:lnTo>
                    <a:lnTo>
                      <a:pt x="84604" y="1"/>
                    </a:lnTo>
                    <a:close/>
                    <a:moveTo>
                      <a:pt x="85385" y="1"/>
                    </a:moveTo>
                    <a:lnTo>
                      <a:pt x="85385" y="470"/>
                    </a:lnTo>
                    <a:lnTo>
                      <a:pt x="85543" y="470"/>
                    </a:lnTo>
                    <a:lnTo>
                      <a:pt x="85543" y="1"/>
                    </a:lnTo>
                    <a:close/>
                    <a:moveTo>
                      <a:pt x="86324" y="1"/>
                    </a:moveTo>
                    <a:lnTo>
                      <a:pt x="86324" y="470"/>
                    </a:lnTo>
                    <a:lnTo>
                      <a:pt x="86480" y="470"/>
                    </a:lnTo>
                    <a:lnTo>
                      <a:pt x="86480" y="1"/>
                    </a:lnTo>
                    <a:close/>
                    <a:moveTo>
                      <a:pt x="87263" y="1"/>
                    </a:moveTo>
                    <a:lnTo>
                      <a:pt x="87263" y="470"/>
                    </a:lnTo>
                    <a:lnTo>
                      <a:pt x="87419" y="470"/>
                    </a:lnTo>
                    <a:lnTo>
                      <a:pt x="87419" y="1"/>
                    </a:lnTo>
                    <a:close/>
                    <a:moveTo>
                      <a:pt x="88201" y="1"/>
                    </a:moveTo>
                    <a:lnTo>
                      <a:pt x="88201" y="470"/>
                    </a:lnTo>
                    <a:lnTo>
                      <a:pt x="88357" y="470"/>
                    </a:lnTo>
                    <a:lnTo>
                      <a:pt x="88357" y="1"/>
                    </a:lnTo>
                    <a:close/>
                    <a:moveTo>
                      <a:pt x="89138" y="1"/>
                    </a:moveTo>
                    <a:lnTo>
                      <a:pt x="89138" y="470"/>
                    </a:lnTo>
                    <a:lnTo>
                      <a:pt x="89296" y="470"/>
                    </a:lnTo>
                    <a:lnTo>
                      <a:pt x="89296" y="1"/>
                    </a:lnTo>
                    <a:close/>
                    <a:moveTo>
                      <a:pt x="90079" y="1"/>
                    </a:moveTo>
                    <a:lnTo>
                      <a:pt x="90079" y="470"/>
                    </a:lnTo>
                    <a:lnTo>
                      <a:pt x="90235" y="470"/>
                    </a:lnTo>
                    <a:lnTo>
                      <a:pt x="90235" y="1"/>
                    </a:lnTo>
                    <a:close/>
                    <a:moveTo>
                      <a:pt x="91017" y="1"/>
                    </a:moveTo>
                    <a:lnTo>
                      <a:pt x="91017" y="470"/>
                    </a:lnTo>
                    <a:lnTo>
                      <a:pt x="91173" y="470"/>
                    </a:lnTo>
                    <a:lnTo>
                      <a:pt x="91173" y="1"/>
                    </a:lnTo>
                    <a:close/>
                    <a:moveTo>
                      <a:pt x="91954" y="1"/>
                    </a:moveTo>
                    <a:lnTo>
                      <a:pt x="91954" y="470"/>
                    </a:lnTo>
                    <a:lnTo>
                      <a:pt x="92112" y="470"/>
                    </a:lnTo>
                    <a:lnTo>
                      <a:pt x="92112" y="1"/>
                    </a:lnTo>
                    <a:close/>
                    <a:moveTo>
                      <a:pt x="92893" y="1"/>
                    </a:moveTo>
                    <a:lnTo>
                      <a:pt x="92893" y="470"/>
                    </a:lnTo>
                    <a:lnTo>
                      <a:pt x="93049" y="470"/>
                    </a:lnTo>
                    <a:lnTo>
                      <a:pt x="93049" y="1"/>
                    </a:lnTo>
                    <a:close/>
                    <a:moveTo>
                      <a:pt x="93832" y="1"/>
                    </a:moveTo>
                    <a:lnTo>
                      <a:pt x="93832" y="470"/>
                    </a:lnTo>
                    <a:lnTo>
                      <a:pt x="93987" y="470"/>
                    </a:lnTo>
                    <a:lnTo>
                      <a:pt x="93987" y="1"/>
                    </a:lnTo>
                    <a:close/>
                    <a:moveTo>
                      <a:pt x="94770" y="1"/>
                    </a:moveTo>
                    <a:lnTo>
                      <a:pt x="94770" y="470"/>
                    </a:lnTo>
                    <a:lnTo>
                      <a:pt x="94926" y="470"/>
                    </a:lnTo>
                    <a:lnTo>
                      <a:pt x="94926" y="1"/>
                    </a:lnTo>
                    <a:close/>
                    <a:moveTo>
                      <a:pt x="95707" y="1"/>
                    </a:moveTo>
                    <a:lnTo>
                      <a:pt x="95707" y="470"/>
                    </a:lnTo>
                    <a:lnTo>
                      <a:pt x="95865" y="470"/>
                    </a:lnTo>
                    <a:lnTo>
                      <a:pt x="95865" y="1"/>
                    </a:lnTo>
                    <a:close/>
                    <a:moveTo>
                      <a:pt x="96646" y="1"/>
                    </a:moveTo>
                    <a:lnTo>
                      <a:pt x="96646" y="470"/>
                    </a:lnTo>
                    <a:lnTo>
                      <a:pt x="96802" y="470"/>
                    </a:lnTo>
                    <a:lnTo>
                      <a:pt x="96802" y="1"/>
                    </a:lnTo>
                    <a:close/>
                    <a:moveTo>
                      <a:pt x="97585" y="1"/>
                    </a:moveTo>
                    <a:lnTo>
                      <a:pt x="97585" y="470"/>
                    </a:lnTo>
                    <a:lnTo>
                      <a:pt x="97740" y="470"/>
                    </a:lnTo>
                    <a:lnTo>
                      <a:pt x="97740" y="1"/>
                    </a:lnTo>
                    <a:close/>
                    <a:moveTo>
                      <a:pt x="98523" y="1"/>
                    </a:moveTo>
                    <a:lnTo>
                      <a:pt x="98523" y="470"/>
                    </a:lnTo>
                    <a:lnTo>
                      <a:pt x="98679" y="470"/>
                    </a:lnTo>
                    <a:lnTo>
                      <a:pt x="98679" y="1"/>
                    </a:lnTo>
                    <a:close/>
                    <a:moveTo>
                      <a:pt x="99460" y="1"/>
                    </a:moveTo>
                    <a:lnTo>
                      <a:pt x="99460" y="470"/>
                    </a:lnTo>
                    <a:lnTo>
                      <a:pt x="99618" y="470"/>
                    </a:lnTo>
                    <a:lnTo>
                      <a:pt x="99618" y="1"/>
                    </a:lnTo>
                    <a:close/>
                    <a:moveTo>
                      <a:pt x="100399" y="1"/>
                    </a:moveTo>
                    <a:lnTo>
                      <a:pt x="100399" y="470"/>
                    </a:lnTo>
                    <a:lnTo>
                      <a:pt x="100555" y="470"/>
                    </a:lnTo>
                    <a:lnTo>
                      <a:pt x="100555" y="1"/>
                    </a:lnTo>
                    <a:close/>
                    <a:moveTo>
                      <a:pt x="101337" y="1"/>
                    </a:moveTo>
                    <a:lnTo>
                      <a:pt x="101337" y="470"/>
                    </a:lnTo>
                    <a:lnTo>
                      <a:pt x="101493" y="470"/>
                    </a:lnTo>
                    <a:lnTo>
                      <a:pt x="101493" y="1"/>
                    </a:lnTo>
                    <a:close/>
                    <a:moveTo>
                      <a:pt x="102276" y="1"/>
                    </a:moveTo>
                    <a:lnTo>
                      <a:pt x="102276" y="470"/>
                    </a:lnTo>
                    <a:lnTo>
                      <a:pt x="102432" y="470"/>
                    </a:lnTo>
                    <a:lnTo>
                      <a:pt x="102432" y="1"/>
                    </a:lnTo>
                    <a:close/>
                    <a:moveTo>
                      <a:pt x="103213" y="1"/>
                    </a:moveTo>
                    <a:lnTo>
                      <a:pt x="103213" y="470"/>
                    </a:lnTo>
                    <a:lnTo>
                      <a:pt x="103371" y="470"/>
                    </a:lnTo>
                    <a:lnTo>
                      <a:pt x="103371" y="1"/>
                    </a:lnTo>
                    <a:close/>
                    <a:moveTo>
                      <a:pt x="104152" y="1"/>
                    </a:moveTo>
                    <a:lnTo>
                      <a:pt x="104152" y="470"/>
                    </a:lnTo>
                    <a:lnTo>
                      <a:pt x="104309" y="470"/>
                    </a:lnTo>
                    <a:lnTo>
                      <a:pt x="104309" y="1"/>
                    </a:lnTo>
                    <a:close/>
                    <a:moveTo>
                      <a:pt x="105090" y="1"/>
                    </a:moveTo>
                    <a:lnTo>
                      <a:pt x="105090" y="470"/>
                    </a:lnTo>
                    <a:lnTo>
                      <a:pt x="105246" y="470"/>
                    </a:lnTo>
                    <a:lnTo>
                      <a:pt x="105246" y="1"/>
                    </a:lnTo>
                    <a:close/>
                    <a:moveTo>
                      <a:pt x="106029" y="1"/>
                    </a:moveTo>
                    <a:lnTo>
                      <a:pt x="106029" y="470"/>
                    </a:lnTo>
                    <a:lnTo>
                      <a:pt x="106185" y="470"/>
                    </a:lnTo>
                    <a:lnTo>
                      <a:pt x="106185" y="1"/>
                    </a:lnTo>
                    <a:close/>
                    <a:moveTo>
                      <a:pt x="106968" y="1"/>
                    </a:moveTo>
                    <a:lnTo>
                      <a:pt x="106968" y="470"/>
                    </a:lnTo>
                    <a:lnTo>
                      <a:pt x="107123" y="470"/>
                    </a:lnTo>
                    <a:lnTo>
                      <a:pt x="107123" y="1"/>
                    </a:lnTo>
                    <a:close/>
                    <a:moveTo>
                      <a:pt x="107904" y="1"/>
                    </a:moveTo>
                    <a:lnTo>
                      <a:pt x="107904" y="470"/>
                    </a:lnTo>
                    <a:lnTo>
                      <a:pt x="108062" y="470"/>
                    </a:lnTo>
                    <a:lnTo>
                      <a:pt x="108062" y="1"/>
                    </a:lnTo>
                    <a:close/>
                    <a:moveTo>
                      <a:pt x="108843" y="1"/>
                    </a:moveTo>
                    <a:lnTo>
                      <a:pt x="108843" y="470"/>
                    </a:lnTo>
                    <a:lnTo>
                      <a:pt x="108999" y="470"/>
                    </a:lnTo>
                    <a:lnTo>
                      <a:pt x="108999" y="1"/>
                    </a:lnTo>
                    <a:close/>
                    <a:moveTo>
                      <a:pt x="109782" y="1"/>
                    </a:moveTo>
                    <a:lnTo>
                      <a:pt x="109782" y="470"/>
                    </a:lnTo>
                    <a:lnTo>
                      <a:pt x="109938" y="470"/>
                    </a:lnTo>
                    <a:lnTo>
                      <a:pt x="109938" y="1"/>
                    </a:lnTo>
                    <a:close/>
                    <a:moveTo>
                      <a:pt x="110720" y="1"/>
                    </a:moveTo>
                    <a:lnTo>
                      <a:pt x="110720" y="470"/>
                    </a:lnTo>
                    <a:lnTo>
                      <a:pt x="110876" y="470"/>
                    </a:lnTo>
                    <a:lnTo>
                      <a:pt x="110876" y="1"/>
                    </a:lnTo>
                    <a:close/>
                    <a:moveTo>
                      <a:pt x="111657" y="1"/>
                    </a:moveTo>
                    <a:lnTo>
                      <a:pt x="111657" y="470"/>
                    </a:lnTo>
                    <a:lnTo>
                      <a:pt x="111813" y="470"/>
                    </a:lnTo>
                    <a:lnTo>
                      <a:pt x="111815" y="1"/>
                    </a:lnTo>
                    <a:close/>
                    <a:moveTo>
                      <a:pt x="112596" y="1"/>
                    </a:moveTo>
                    <a:lnTo>
                      <a:pt x="112596" y="470"/>
                    </a:lnTo>
                    <a:lnTo>
                      <a:pt x="112752" y="470"/>
                    </a:lnTo>
                    <a:lnTo>
                      <a:pt x="112752" y="1"/>
                    </a:lnTo>
                    <a:close/>
                    <a:moveTo>
                      <a:pt x="113535" y="1"/>
                    </a:moveTo>
                    <a:lnTo>
                      <a:pt x="113535" y="470"/>
                    </a:lnTo>
                    <a:lnTo>
                      <a:pt x="113691" y="470"/>
                    </a:lnTo>
                    <a:lnTo>
                      <a:pt x="113691" y="1"/>
                    </a:lnTo>
                    <a:close/>
                    <a:moveTo>
                      <a:pt x="114472" y="1"/>
                    </a:moveTo>
                    <a:lnTo>
                      <a:pt x="114472" y="470"/>
                    </a:lnTo>
                    <a:lnTo>
                      <a:pt x="114629" y="470"/>
                    </a:lnTo>
                    <a:lnTo>
                      <a:pt x="114629" y="1"/>
                    </a:lnTo>
                    <a:close/>
                    <a:moveTo>
                      <a:pt x="115410" y="1"/>
                    </a:moveTo>
                    <a:lnTo>
                      <a:pt x="115410" y="470"/>
                    </a:lnTo>
                    <a:lnTo>
                      <a:pt x="115566" y="470"/>
                    </a:lnTo>
                    <a:lnTo>
                      <a:pt x="115566" y="1"/>
                    </a:lnTo>
                    <a:close/>
                    <a:moveTo>
                      <a:pt x="116349" y="1"/>
                    </a:moveTo>
                    <a:lnTo>
                      <a:pt x="116349" y="470"/>
                    </a:lnTo>
                    <a:lnTo>
                      <a:pt x="116505" y="470"/>
                    </a:lnTo>
                    <a:lnTo>
                      <a:pt x="116505" y="1"/>
                    </a:lnTo>
                    <a:close/>
                    <a:moveTo>
                      <a:pt x="117288" y="1"/>
                    </a:moveTo>
                    <a:lnTo>
                      <a:pt x="117288" y="470"/>
                    </a:lnTo>
                    <a:lnTo>
                      <a:pt x="117443" y="470"/>
                    </a:lnTo>
                    <a:lnTo>
                      <a:pt x="117443" y="1"/>
                    </a:lnTo>
                    <a:close/>
                    <a:moveTo>
                      <a:pt x="118224" y="1"/>
                    </a:moveTo>
                    <a:lnTo>
                      <a:pt x="118224" y="470"/>
                    </a:lnTo>
                    <a:lnTo>
                      <a:pt x="118382" y="470"/>
                    </a:lnTo>
                    <a:lnTo>
                      <a:pt x="118382" y="1"/>
                    </a:lnTo>
                    <a:close/>
                    <a:moveTo>
                      <a:pt x="119163" y="1"/>
                    </a:moveTo>
                    <a:lnTo>
                      <a:pt x="119163" y="470"/>
                    </a:lnTo>
                    <a:lnTo>
                      <a:pt x="119321" y="470"/>
                    </a:lnTo>
                    <a:lnTo>
                      <a:pt x="119321" y="1"/>
                    </a:lnTo>
                    <a:close/>
                    <a:moveTo>
                      <a:pt x="120102" y="1"/>
                    </a:moveTo>
                    <a:lnTo>
                      <a:pt x="120102" y="470"/>
                    </a:lnTo>
                    <a:lnTo>
                      <a:pt x="120258" y="470"/>
                    </a:lnTo>
                    <a:lnTo>
                      <a:pt x="120258" y="1"/>
                    </a:lnTo>
                    <a:close/>
                    <a:moveTo>
                      <a:pt x="121040" y="1"/>
                    </a:moveTo>
                    <a:lnTo>
                      <a:pt x="121040" y="470"/>
                    </a:lnTo>
                    <a:lnTo>
                      <a:pt x="121196" y="470"/>
                    </a:lnTo>
                    <a:lnTo>
                      <a:pt x="121196" y="1"/>
                    </a:lnTo>
                    <a:close/>
                    <a:moveTo>
                      <a:pt x="121977" y="1"/>
                    </a:moveTo>
                    <a:lnTo>
                      <a:pt x="121977" y="470"/>
                    </a:lnTo>
                    <a:lnTo>
                      <a:pt x="122135" y="470"/>
                    </a:lnTo>
                    <a:lnTo>
                      <a:pt x="122135" y="1"/>
                    </a:lnTo>
                    <a:close/>
                    <a:moveTo>
                      <a:pt x="122916" y="1"/>
                    </a:moveTo>
                    <a:lnTo>
                      <a:pt x="122916" y="470"/>
                    </a:lnTo>
                    <a:lnTo>
                      <a:pt x="123074" y="470"/>
                    </a:lnTo>
                    <a:lnTo>
                      <a:pt x="123074" y="1"/>
                    </a:lnTo>
                    <a:close/>
                    <a:moveTo>
                      <a:pt x="123855" y="1"/>
                    </a:moveTo>
                    <a:lnTo>
                      <a:pt x="123855" y="470"/>
                    </a:lnTo>
                    <a:lnTo>
                      <a:pt x="124010" y="470"/>
                    </a:lnTo>
                    <a:lnTo>
                      <a:pt x="124010" y="1"/>
                    </a:lnTo>
                    <a:close/>
                    <a:moveTo>
                      <a:pt x="124793" y="1"/>
                    </a:moveTo>
                    <a:lnTo>
                      <a:pt x="124793" y="470"/>
                    </a:lnTo>
                    <a:lnTo>
                      <a:pt x="124949" y="470"/>
                    </a:lnTo>
                    <a:lnTo>
                      <a:pt x="124949" y="1"/>
                    </a:lnTo>
                    <a:close/>
                    <a:moveTo>
                      <a:pt x="125732" y="1"/>
                    </a:moveTo>
                    <a:lnTo>
                      <a:pt x="125732" y="470"/>
                    </a:lnTo>
                    <a:lnTo>
                      <a:pt x="125888" y="470"/>
                    </a:lnTo>
                    <a:lnTo>
                      <a:pt x="1258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 name="Google Shape;99;p5"/>
            <p:cNvSpPr/>
            <p:nvPr/>
          </p:nvSpPr>
          <p:spPr>
            <a:xfrm>
              <a:off x="-24400" y="4470863"/>
              <a:ext cx="9192925" cy="419450"/>
            </a:xfrm>
            <a:custGeom>
              <a:avLst/>
              <a:gdLst/>
              <a:ahLst/>
              <a:cxnLst/>
              <a:rect l="l" t="t" r="r" b="b"/>
              <a:pathLst>
                <a:path w="367717" h="16778" extrusionOk="0">
                  <a:moveTo>
                    <a:pt x="0" y="16778"/>
                  </a:moveTo>
                  <a:lnTo>
                    <a:pt x="23769" y="11535"/>
                  </a:lnTo>
                  <a:lnTo>
                    <a:pt x="49635" y="15729"/>
                  </a:lnTo>
                  <a:lnTo>
                    <a:pt x="74802" y="6991"/>
                  </a:lnTo>
                  <a:lnTo>
                    <a:pt x="108008" y="15379"/>
                  </a:lnTo>
                  <a:lnTo>
                    <a:pt x="144361" y="7340"/>
                  </a:lnTo>
                  <a:lnTo>
                    <a:pt x="178266" y="14680"/>
                  </a:lnTo>
                  <a:lnTo>
                    <a:pt x="229649" y="8738"/>
                  </a:lnTo>
                  <a:lnTo>
                    <a:pt x="254990" y="13282"/>
                  </a:lnTo>
                  <a:lnTo>
                    <a:pt x="327870" y="15205"/>
                  </a:lnTo>
                  <a:lnTo>
                    <a:pt x="367717" y="0"/>
                  </a:lnTo>
                </a:path>
              </a:pathLst>
            </a:custGeom>
            <a:noFill/>
            <a:ln w="28575" cap="flat" cmpd="sng">
              <a:solidFill>
                <a:schemeClr val="dk2"/>
              </a:solidFill>
              <a:prstDash val="solid"/>
              <a:round/>
              <a:headEnd type="none" w="med" len="med"/>
              <a:tailEnd type="none" w="med" len="med"/>
            </a:ln>
          </p:spPr>
        </p:sp>
      </p:gr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58"/>
        <p:cNvGrpSpPr/>
        <p:nvPr/>
      </p:nvGrpSpPr>
      <p:grpSpPr>
        <a:xfrm>
          <a:off x="0" y="0"/>
          <a:ext cx="0" cy="0"/>
          <a:chOff x="0" y="0"/>
          <a:chExt cx="0" cy="0"/>
        </a:xfrm>
      </p:grpSpPr>
      <p:sp>
        <p:nvSpPr>
          <p:cNvPr id="259" name="Google Shape;259;p8"/>
          <p:cNvSpPr txBox="1">
            <a:spLocks noGrp="1"/>
          </p:cNvSpPr>
          <p:nvPr>
            <p:ph type="title"/>
          </p:nvPr>
        </p:nvSpPr>
        <p:spPr>
          <a:xfrm>
            <a:off x="1652700" y="2885850"/>
            <a:ext cx="5838600" cy="18147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260" name="Google Shape;260;p8"/>
          <p:cNvGrpSpPr/>
          <p:nvPr/>
        </p:nvGrpSpPr>
        <p:grpSpPr>
          <a:xfrm>
            <a:off x="-1" y="1900931"/>
            <a:ext cx="9144134" cy="129765"/>
            <a:chOff x="237925" y="603400"/>
            <a:chExt cx="3162200" cy="44875"/>
          </a:xfrm>
        </p:grpSpPr>
        <p:sp>
          <p:nvSpPr>
            <p:cNvPr id="261" name="Google Shape;261;p8"/>
            <p:cNvSpPr/>
            <p:nvPr/>
          </p:nvSpPr>
          <p:spPr>
            <a:xfrm>
              <a:off x="238125" y="603400"/>
              <a:ext cx="3162000" cy="7850"/>
            </a:xfrm>
            <a:custGeom>
              <a:avLst/>
              <a:gdLst/>
              <a:ahLst/>
              <a:cxnLst/>
              <a:rect l="l" t="t" r="r" b="b"/>
              <a:pathLst>
                <a:path w="126480" h="314" extrusionOk="0">
                  <a:moveTo>
                    <a:pt x="0" y="0"/>
                  </a:moveTo>
                  <a:lnTo>
                    <a:pt x="0" y="314"/>
                  </a:lnTo>
                  <a:lnTo>
                    <a:pt x="126479" y="314"/>
                  </a:lnTo>
                  <a:lnTo>
                    <a:pt x="12647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8"/>
            <p:cNvSpPr/>
            <p:nvPr/>
          </p:nvSpPr>
          <p:spPr>
            <a:xfrm>
              <a:off x="237925" y="636525"/>
              <a:ext cx="3147200" cy="11750"/>
            </a:xfrm>
            <a:custGeom>
              <a:avLst/>
              <a:gdLst/>
              <a:ahLst/>
              <a:cxnLst/>
              <a:rect l="l" t="t" r="r" b="b"/>
              <a:pathLst>
                <a:path w="125888" h="470" extrusionOk="0">
                  <a:moveTo>
                    <a:pt x="1" y="1"/>
                  </a:moveTo>
                  <a:lnTo>
                    <a:pt x="1" y="470"/>
                  </a:lnTo>
                  <a:lnTo>
                    <a:pt x="157" y="470"/>
                  </a:lnTo>
                  <a:lnTo>
                    <a:pt x="157" y="1"/>
                  </a:lnTo>
                  <a:close/>
                  <a:moveTo>
                    <a:pt x="947" y="1"/>
                  </a:moveTo>
                  <a:lnTo>
                    <a:pt x="947" y="470"/>
                  </a:lnTo>
                  <a:lnTo>
                    <a:pt x="1095" y="470"/>
                  </a:lnTo>
                  <a:lnTo>
                    <a:pt x="1103" y="1"/>
                  </a:lnTo>
                  <a:close/>
                  <a:moveTo>
                    <a:pt x="1876" y="1"/>
                  </a:moveTo>
                  <a:lnTo>
                    <a:pt x="1876" y="470"/>
                  </a:lnTo>
                  <a:lnTo>
                    <a:pt x="2032" y="470"/>
                  </a:lnTo>
                  <a:lnTo>
                    <a:pt x="2032" y="1"/>
                  </a:lnTo>
                  <a:close/>
                  <a:moveTo>
                    <a:pt x="2815" y="1"/>
                  </a:moveTo>
                  <a:lnTo>
                    <a:pt x="2815" y="470"/>
                  </a:lnTo>
                  <a:lnTo>
                    <a:pt x="2971" y="470"/>
                  </a:lnTo>
                  <a:lnTo>
                    <a:pt x="2971" y="1"/>
                  </a:lnTo>
                  <a:close/>
                  <a:moveTo>
                    <a:pt x="3754" y="1"/>
                  </a:moveTo>
                  <a:lnTo>
                    <a:pt x="3754" y="470"/>
                  </a:lnTo>
                  <a:lnTo>
                    <a:pt x="3909" y="470"/>
                  </a:lnTo>
                  <a:lnTo>
                    <a:pt x="3909" y="1"/>
                  </a:lnTo>
                  <a:close/>
                  <a:moveTo>
                    <a:pt x="4692" y="1"/>
                  </a:moveTo>
                  <a:lnTo>
                    <a:pt x="4692" y="470"/>
                  </a:lnTo>
                  <a:lnTo>
                    <a:pt x="4848" y="470"/>
                  </a:lnTo>
                  <a:lnTo>
                    <a:pt x="4848" y="1"/>
                  </a:lnTo>
                  <a:close/>
                  <a:moveTo>
                    <a:pt x="5631" y="1"/>
                  </a:moveTo>
                  <a:lnTo>
                    <a:pt x="5631" y="470"/>
                  </a:lnTo>
                  <a:lnTo>
                    <a:pt x="5787" y="470"/>
                  </a:lnTo>
                  <a:lnTo>
                    <a:pt x="5787" y="1"/>
                  </a:lnTo>
                  <a:close/>
                  <a:moveTo>
                    <a:pt x="6570" y="1"/>
                  </a:moveTo>
                  <a:lnTo>
                    <a:pt x="6570" y="470"/>
                  </a:lnTo>
                  <a:lnTo>
                    <a:pt x="6725" y="470"/>
                  </a:lnTo>
                  <a:lnTo>
                    <a:pt x="6725" y="1"/>
                  </a:lnTo>
                  <a:close/>
                  <a:moveTo>
                    <a:pt x="7506" y="1"/>
                  </a:moveTo>
                  <a:lnTo>
                    <a:pt x="7506" y="470"/>
                  </a:lnTo>
                  <a:lnTo>
                    <a:pt x="7664" y="470"/>
                  </a:lnTo>
                  <a:lnTo>
                    <a:pt x="7664" y="1"/>
                  </a:lnTo>
                  <a:close/>
                  <a:moveTo>
                    <a:pt x="8445" y="1"/>
                  </a:moveTo>
                  <a:lnTo>
                    <a:pt x="8445" y="470"/>
                  </a:lnTo>
                  <a:lnTo>
                    <a:pt x="8601" y="470"/>
                  </a:lnTo>
                  <a:lnTo>
                    <a:pt x="8601" y="1"/>
                  </a:lnTo>
                  <a:close/>
                  <a:moveTo>
                    <a:pt x="9384" y="1"/>
                  </a:moveTo>
                  <a:lnTo>
                    <a:pt x="9384" y="470"/>
                  </a:lnTo>
                  <a:lnTo>
                    <a:pt x="9540" y="470"/>
                  </a:lnTo>
                  <a:lnTo>
                    <a:pt x="9540" y="1"/>
                  </a:lnTo>
                  <a:close/>
                  <a:moveTo>
                    <a:pt x="10328" y="1"/>
                  </a:moveTo>
                  <a:lnTo>
                    <a:pt x="10328" y="470"/>
                  </a:lnTo>
                  <a:lnTo>
                    <a:pt x="10478" y="470"/>
                  </a:lnTo>
                  <a:lnTo>
                    <a:pt x="10486" y="1"/>
                  </a:lnTo>
                  <a:close/>
                  <a:moveTo>
                    <a:pt x="11259" y="1"/>
                  </a:moveTo>
                  <a:lnTo>
                    <a:pt x="11259" y="470"/>
                  </a:lnTo>
                  <a:lnTo>
                    <a:pt x="11417" y="470"/>
                  </a:lnTo>
                  <a:lnTo>
                    <a:pt x="11417" y="1"/>
                  </a:lnTo>
                  <a:close/>
                  <a:moveTo>
                    <a:pt x="12198" y="1"/>
                  </a:moveTo>
                  <a:lnTo>
                    <a:pt x="12198" y="470"/>
                  </a:lnTo>
                  <a:lnTo>
                    <a:pt x="12354" y="470"/>
                  </a:lnTo>
                  <a:lnTo>
                    <a:pt x="12354" y="1"/>
                  </a:lnTo>
                  <a:close/>
                  <a:moveTo>
                    <a:pt x="13137" y="1"/>
                  </a:moveTo>
                  <a:lnTo>
                    <a:pt x="13137" y="470"/>
                  </a:lnTo>
                  <a:lnTo>
                    <a:pt x="13292" y="470"/>
                  </a:lnTo>
                  <a:lnTo>
                    <a:pt x="13298" y="1"/>
                  </a:lnTo>
                  <a:close/>
                  <a:moveTo>
                    <a:pt x="14075" y="1"/>
                  </a:moveTo>
                  <a:lnTo>
                    <a:pt x="14075" y="470"/>
                  </a:lnTo>
                  <a:lnTo>
                    <a:pt x="14231" y="470"/>
                  </a:lnTo>
                  <a:lnTo>
                    <a:pt x="14238" y="1"/>
                  </a:lnTo>
                  <a:close/>
                  <a:moveTo>
                    <a:pt x="15012" y="1"/>
                  </a:moveTo>
                  <a:lnTo>
                    <a:pt x="15012" y="470"/>
                  </a:lnTo>
                  <a:lnTo>
                    <a:pt x="15170" y="470"/>
                  </a:lnTo>
                  <a:lnTo>
                    <a:pt x="15170" y="1"/>
                  </a:lnTo>
                  <a:close/>
                  <a:moveTo>
                    <a:pt x="15956" y="1"/>
                  </a:moveTo>
                  <a:lnTo>
                    <a:pt x="15956" y="470"/>
                  </a:lnTo>
                  <a:lnTo>
                    <a:pt x="16107" y="470"/>
                  </a:lnTo>
                  <a:lnTo>
                    <a:pt x="16114" y="1"/>
                  </a:lnTo>
                  <a:close/>
                  <a:moveTo>
                    <a:pt x="16897" y="1"/>
                  </a:moveTo>
                  <a:lnTo>
                    <a:pt x="16897" y="470"/>
                  </a:lnTo>
                  <a:lnTo>
                    <a:pt x="17045" y="470"/>
                  </a:lnTo>
                  <a:lnTo>
                    <a:pt x="17053" y="1"/>
                  </a:lnTo>
                  <a:close/>
                  <a:moveTo>
                    <a:pt x="17828" y="1"/>
                  </a:moveTo>
                  <a:lnTo>
                    <a:pt x="17828" y="470"/>
                  </a:lnTo>
                  <a:lnTo>
                    <a:pt x="17986" y="470"/>
                  </a:lnTo>
                  <a:lnTo>
                    <a:pt x="17986" y="1"/>
                  </a:lnTo>
                  <a:close/>
                  <a:moveTo>
                    <a:pt x="18767" y="1"/>
                  </a:moveTo>
                  <a:lnTo>
                    <a:pt x="18767" y="470"/>
                  </a:lnTo>
                  <a:lnTo>
                    <a:pt x="18923" y="470"/>
                  </a:lnTo>
                  <a:lnTo>
                    <a:pt x="18923" y="1"/>
                  </a:lnTo>
                  <a:close/>
                  <a:moveTo>
                    <a:pt x="19706" y="1"/>
                  </a:moveTo>
                  <a:lnTo>
                    <a:pt x="19706" y="470"/>
                  </a:lnTo>
                  <a:lnTo>
                    <a:pt x="19861" y="470"/>
                  </a:lnTo>
                  <a:lnTo>
                    <a:pt x="19861" y="1"/>
                  </a:lnTo>
                  <a:close/>
                  <a:moveTo>
                    <a:pt x="20644" y="1"/>
                  </a:moveTo>
                  <a:lnTo>
                    <a:pt x="20644" y="470"/>
                  </a:lnTo>
                  <a:lnTo>
                    <a:pt x="20800" y="470"/>
                  </a:lnTo>
                  <a:lnTo>
                    <a:pt x="20800" y="1"/>
                  </a:lnTo>
                  <a:close/>
                  <a:moveTo>
                    <a:pt x="21581" y="1"/>
                  </a:moveTo>
                  <a:lnTo>
                    <a:pt x="21581" y="470"/>
                  </a:lnTo>
                  <a:lnTo>
                    <a:pt x="21739" y="470"/>
                  </a:lnTo>
                  <a:lnTo>
                    <a:pt x="21739" y="1"/>
                  </a:lnTo>
                  <a:close/>
                  <a:moveTo>
                    <a:pt x="22520" y="1"/>
                  </a:moveTo>
                  <a:lnTo>
                    <a:pt x="22520" y="470"/>
                  </a:lnTo>
                  <a:lnTo>
                    <a:pt x="22676" y="470"/>
                  </a:lnTo>
                  <a:lnTo>
                    <a:pt x="22676" y="1"/>
                  </a:lnTo>
                  <a:close/>
                  <a:moveTo>
                    <a:pt x="23458" y="1"/>
                  </a:moveTo>
                  <a:lnTo>
                    <a:pt x="23458" y="470"/>
                  </a:lnTo>
                  <a:lnTo>
                    <a:pt x="23614" y="470"/>
                  </a:lnTo>
                  <a:lnTo>
                    <a:pt x="23614" y="1"/>
                  </a:lnTo>
                  <a:close/>
                  <a:moveTo>
                    <a:pt x="24397" y="1"/>
                  </a:moveTo>
                  <a:lnTo>
                    <a:pt x="24397" y="470"/>
                  </a:lnTo>
                  <a:lnTo>
                    <a:pt x="24553" y="470"/>
                  </a:lnTo>
                  <a:lnTo>
                    <a:pt x="24553" y="1"/>
                  </a:lnTo>
                  <a:close/>
                  <a:moveTo>
                    <a:pt x="25334" y="1"/>
                  </a:moveTo>
                  <a:lnTo>
                    <a:pt x="25334" y="470"/>
                  </a:lnTo>
                  <a:lnTo>
                    <a:pt x="25492" y="470"/>
                  </a:lnTo>
                  <a:lnTo>
                    <a:pt x="25492" y="1"/>
                  </a:lnTo>
                  <a:close/>
                  <a:moveTo>
                    <a:pt x="26273" y="1"/>
                  </a:moveTo>
                  <a:lnTo>
                    <a:pt x="26273" y="470"/>
                  </a:lnTo>
                  <a:lnTo>
                    <a:pt x="26428" y="470"/>
                  </a:lnTo>
                  <a:lnTo>
                    <a:pt x="26428" y="1"/>
                  </a:lnTo>
                  <a:close/>
                  <a:moveTo>
                    <a:pt x="27211" y="1"/>
                  </a:moveTo>
                  <a:lnTo>
                    <a:pt x="27211" y="470"/>
                  </a:lnTo>
                  <a:lnTo>
                    <a:pt x="27367" y="470"/>
                  </a:lnTo>
                  <a:lnTo>
                    <a:pt x="27367" y="1"/>
                  </a:lnTo>
                  <a:close/>
                  <a:moveTo>
                    <a:pt x="28150" y="1"/>
                  </a:moveTo>
                  <a:lnTo>
                    <a:pt x="28150" y="470"/>
                  </a:lnTo>
                  <a:lnTo>
                    <a:pt x="28306" y="470"/>
                  </a:lnTo>
                  <a:lnTo>
                    <a:pt x="28306" y="1"/>
                  </a:lnTo>
                  <a:close/>
                  <a:moveTo>
                    <a:pt x="29087" y="1"/>
                  </a:moveTo>
                  <a:lnTo>
                    <a:pt x="29087" y="470"/>
                  </a:lnTo>
                  <a:lnTo>
                    <a:pt x="29244" y="470"/>
                  </a:lnTo>
                  <a:lnTo>
                    <a:pt x="29248" y="1"/>
                  </a:lnTo>
                  <a:close/>
                  <a:moveTo>
                    <a:pt x="30027" y="1"/>
                  </a:moveTo>
                  <a:lnTo>
                    <a:pt x="30027" y="470"/>
                  </a:lnTo>
                  <a:lnTo>
                    <a:pt x="30183" y="470"/>
                  </a:lnTo>
                  <a:lnTo>
                    <a:pt x="30189" y="1"/>
                  </a:lnTo>
                  <a:close/>
                  <a:moveTo>
                    <a:pt x="30966" y="1"/>
                  </a:moveTo>
                  <a:lnTo>
                    <a:pt x="30966" y="470"/>
                  </a:lnTo>
                  <a:lnTo>
                    <a:pt x="31122" y="470"/>
                  </a:lnTo>
                  <a:lnTo>
                    <a:pt x="31122" y="1"/>
                  </a:lnTo>
                  <a:close/>
                  <a:moveTo>
                    <a:pt x="31907" y="1"/>
                  </a:moveTo>
                  <a:lnTo>
                    <a:pt x="31907" y="470"/>
                  </a:lnTo>
                  <a:lnTo>
                    <a:pt x="32061" y="470"/>
                  </a:lnTo>
                  <a:lnTo>
                    <a:pt x="32064" y="1"/>
                  </a:lnTo>
                  <a:close/>
                  <a:moveTo>
                    <a:pt x="32847" y="1"/>
                  </a:moveTo>
                  <a:lnTo>
                    <a:pt x="32847" y="470"/>
                  </a:lnTo>
                  <a:lnTo>
                    <a:pt x="32997" y="470"/>
                  </a:lnTo>
                  <a:lnTo>
                    <a:pt x="33003" y="1"/>
                  </a:lnTo>
                  <a:close/>
                  <a:moveTo>
                    <a:pt x="33780" y="1"/>
                  </a:moveTo>
                  <a:lnTo>
                    <a:pt x="33780" y="470"/>
                  </a:lnTo>
                  <a:lnTo>
                    <a:pt x="33936" y="470"/>
                  </a:lnTo>
                  <a:lnTo>
                    <a:pt x="33936" y="1"/>
                  </a:lnTo>
                  <a:close/>
                  <a:moveTo>
                    <a:pt x="34719" y="1"/>
                  </a:moveTo>
                  <a:lnTo>
                    <a:pt x="34719" y="470"/>
                  </a:lnTo>
                  <a:lnTo>
                    <a:pt x="34875" y="470"/>
                  </a:lnTo>
                  <a:lnTo>
                    <a:pt x="34875" y="1"/>
                  </a:lnTo>
                  <a:close/>
                  <a:moveTo>
                    <a:pt x="35656" y="1"/>
                  </a:moveTo>
                  <a:lnTo>
                    <a:pt x="35656" y="470"/>
                  </a:lnTo>
                  <a:lnTo>
                    <a:pt x="35813" y="470"/>
                  </a:lnTo>
                  <a:lnTo>
                    <a:pt x="35813" y="1"/>
                  </a:lnTo>
                  <a:close/>
                  <a:moveTo>
                    <a:pt x="36594" y="1"/>
                  </a:moveTo>
                  <a:lnTo>
                    <a:pt x="36594" y="470"/>
                  </a:lnTo>
                  <a:lnTo>
                    <a:pt x="36750" y="470"/>
                  </a:lnTo>
                  <a:lnTo>
                    <a:pt x="36750" y="1"/>
                  </a:lnTo>
                  <a:close/>
                  <a:moveTo>
                    <a:pt x="37533" y="1"/>
                  </a:moveTo>
                  <a:lnTo>
                    <a:pt x="37533" y="470"/>
                  </a:lnTo>
                  <a:lnTo>
                    <a:pt x="37689" y="470"/>
                  </a:lnTo>
                  <a:lnTo>
                    <a:pt x="37689" y="1"/>
                  </a:lnTo>
                  <a:close/>
                  <a:moveTo>
                    <a:pt x="38472" y="1"/>
                  </a:moveTo>
                  <a:lnTo>
                    <a:pt x="38472" y="470"/>
                  </a:lnTo>
                  <a:lnTo>
                    <a:pt x="38628" y="470"/>
                  </a:lnTo>
                  <a:lnTo>
                    <a:pt x="38628" y="1"/>
                  </a:lnTo>
                  <a:close/>
                  <a:moveTo>
                    <a:pt x="39409" y="1"/>
                  </a:moveTo>
                  <a:lnTo>
                    <a:pt x="39409" y="470"/>
                  </a:lnTo>
                  <a:lnTo>
                    <a:pt x="39566" y="470"/>
                  </a:lnTo>
                  <a:lnTo>
                    <a:pt x="39566" y="1"/>
                  </a:lnTo>
                  <a:close/>
                  <a:moveTo>
                    <a:pt x="40347" y="1"/>
                  </a:moveTo>
                  <a:lnTo>
                    <a:pt x="40347" y="470"/>
                  </a:lnTo>
                  <a:lnTo>
                    <a:pt x="40503" y="470"/>
                  </a:lnTo>
                  <a:lnTo>
                    <a:pt x="40503" y="1"/>
                  </a:lnTo>
                  <a:close/>
                  <a:moveTo>
                    <a:pt x="41286" y="1"/>
                  </a:moveTo>
                  <a:lnTo>
                    <a:pt x="41286" y="470"/>
                  </a:lnTo>
                  <a:lnTo>
                    <a:pt x="41442" y="470"/>
                  </a:lnTo>
                  <a:lnTo>
                    <a:pt x="41442" y="1"/>
                  </a:lnTo>
                  <a:close/>
                  <a:moveTo>
                    <a:pt x="42225" y="1"/>
                  </a:moveTo>
                  <a:lnTo>
                    <a:pt x="42225" y="470"/>
                  </a:lnTo>
                  <a:lnTo>
                    <a:pt x="42380" y="470"/>
                  </a:lnTo>
                  <a:lnTo>
                    <a:pt x="42380" y="1"/>
                  </a:lnTo>
                  <a:close/>
                  <a:moveTo>
                    <a:pt x="43163" y="1"/>
                  </a:moveTo>
                  <a:lnTo>
                    <a:pt x="43163" y="470"/>
                  </a:lnTo>
                  <a:lnTo>
                    <a:pt x="43319" y="470"/>
                  </a:lnTo>
                  <a:lnTo>
                    <a:pt x="43319" y="1"/>
                  </a:lnTo>
                  <a:close/>
                  <a:moveTo>
                    <a:pt x="44102" y="1"/>
                  </a:moveTo>
                  <a:lnTo>
                    <a:pt x="44102" y="470"/>
                  </a:lnTo>
                  <a:lnTo>
                    <a:pt x="44258" y="470"/>
                  </a:lnTo>
                  <a:lnTo>
                    <a:pt x="44258" y="1"/>
                  </a:lnTo>
                  <a:close/>
                  <a:moveTo>
                    <a:pt x="45041" y="1"/>
                  </a:moveTo>
                  <a:lnTo>
                    <a:pt x="45041" y="470"/>
                  </a:lnTo>
                  <a:lnTo>
                    <a:pt x="45196" y="470"/>
                  </a:lnTo>
                  <a:lnTo>
                    <a:pt x="45198" y="1"/>
                  </a:lnTo>
                  <a:close/>
                  <a:moveTo>
                    <a:pt x="45977" y="1"/>
                  </a:moveTo>
                  <a:lnTo>
                    <a:pt x="45977" y="470"/>
                  </a:lnTo>
                  <a:lnTo>
                    <a:pt x="46135" y="470"/>
                  </a:lnTo>
                  <a:lnTo>
                    <a:pt x="46139" y="1"/>
                  </a:lnTo>
                  <a:close/>
                  <a:moveTo>
                    <a:pt x="46916" y="1"/>
                  </a:moveTo>
                  <a:lnTo>
                    <a:pt x="46916" y="470"/>
                  </a:lnTo>
                  <a:lnTo>
                    <a:pt x="47072" y="470"/>
                  </a:lnTo>
                  <a:lnTo>
                    <a:pt x="47072" y="1"/>
                  </a:lnTo>
                  <a:close/>
                  <a:moveTo>
                    <a:pt x="47857" y="1"/>
                  </a:moveTo>
                  <a:lnTo>
                    <a:pt x="47857" y="470"/>
                  </a:lnTo>
                  <a:lnTo>
                    <a:pt x="48011" y="470"/>
                  </a:lnTo>
                  <a:lnTo>
                    <a:pt x="48014" y="1"/>
                  </a:lnTo>
                  <a:close/>
                  <a:moveTo>
                    <a:pt x="48797" y="1"/>
                  </a:moveTo>
                  <a:lnTo>
                    <a:pt x="48797" y="470"/>
                  </a:lnTo>
                  <a:lnTo>
                    <a:pt x="48949" y="470"/>
                  </a:lnTo>
                  <a:lnTo>
                    <a:pt x="48953" y="1"/>
                  </a:lnTo>
                  <a:close/>
                  <a:moveTo>
                    <a:pt x="49730" y="1"/>
                  </a:moveTo>
                  <a:lnTo>
                    <a:pt x="49730" y="470"/>
                  </a:lnTo>
                  <a:lnTo>
                    <a:pt x="49888" y="470"/>
                  </a:lnTo>
                  <a:lnTo>
                    <a:pt x="49888" y="1"/>
                  </a:lnTo>
                  <a:close/>
                  <a:moveTo>
                    <a:pt x="50669" y="1"/>
                  </a:moveTo>
                  <a:lnTo>
                    <a:pt x="50669" y="470"/>
                  </a:lnTo>
                  <a:lnTo>
                    <a:pt x="50825" y="470"/>
                  </a:lnTo>
                  <a:lnTo>
                    <a:pt x="50825" y="1"/>
                  </a:lnTo>
                  <a:close/>
                  <a:moveTo>
                    <a:pt x="51608" y="1"/>
                  </a:moveTo>
                  <a:lnTo>
                    <a:pt x="51608" y="470"/>
                  </a:lnTo>
                  <a:lnTo>
                    <a:pt x="51764" y="470"/>
                  </a:lnTo>
                  <a:lnTo>
                    <a:pt x="51764" y="1"/>
                  </a:lnTo>
                  <a:close/>
                  <a:moveTo>
                    <a:pt x="52546" y="1"/>
                  </a:moveTo>
                  <a:lnTo>
                    <a:pt x="52546" y="470"/>
                  </a:lnTo>
                  <a:lnTo>
                    <a:pt x="52702" y="470"/>
                  </a:lnTo>
                  <a:lnTo>
                    <a:pt x="52702" y="1"/>
                  </a:lnTo>
                  <a:close/>
                  <a:moveTo>
                    <a:pt x="53483" y="1"/>
                  </a:moveTo>
                  <a:lnTo>
                    <a:pt x="53483" y="470"/>
                  </a:lnTo>
                  <a:lnTo>
                    <a:pt x="53641" y="470"/>
                  </a:lnTo>
                  <a:lnTo>
                    <a:pt x="53641" y="1"/>
                  </a:lnTo>
                  <a:close/>
                  <a:moveTo>
                    <a:pt x="54422" y="1"/>
                  </a:moveTo>
                  <a:lnTo>
                    <a:pt x="54422" y="470"/>
                  </a:lnTo>
                  <a:lnTo>
                    <a:pt x="54578" y="470"/>
                  </a:lnTo>
                  <a:lnTo>
                    <a:pt x="54578" y="1"/>
                  </a:lnTo>
                  <a:close/>
                  <a:moveTo>
                    <a:pt x="55362" y="1"/>
                  </a:moveTo>
                  <a:lnTo>
                    <a:pt x="55362" y="470"/>
                  </a:lnTo>
                  <a:lnTo>
                    <a:pt x="55518" y="470"/>
                  </a:lnTo>
                  <a:lnTo>
                    <a:pt x="55518" y="1"/>
                  </a:lnTo>
                  <a:close/>
                  <a:moveTo>
                    <a:pt x="56299" y="1"/>
                  </a:moveTo>
                  <a:lnTo>
                    <a:pt x="56299" y="470"/>
                  </a:lnTo>
                  <a:lnTo>
                    <a:pt x="56457" y="470"/>
                  </a:lnTo>
                  <a:lnTo>
                    <a:pt x="56457" y="1"/>
                  </a:lnTo>
                  <a:close/>
                  <a:moveTo>
                    <a:pt x="57238" y="1"/>
                  </a:moveTo>
                  <a:lnTo>
                    <a:pt x="57238" y="470"/>
                  </a:lnTo>
                  <a:lnTo>
                    <a:pt x="57394" y="470"/>
                  </a:lnTo>
                  <a:lnTo>
                    <a:pt x="57394" y="1"/>
                  </a:lnTo>
                  <a:close/>
                  <a:moveTo>
                    <a:pt x="58177" y="1"/>
                  </a:moveTo>
                  <a:lnTo>
                    <a:pt x="58177" y="470"/>
                  </a:lnTo>
                  <a:lnTo>
                    <a:pt x="58332" y="470"/>
                  </a:lnTo>
                  <a:lnTo>
                    <a:pt x="58332" y="1"/>
                  </a:lnTo>
                  <a:close/>
                  <a:moveTo>
                    <a:pt x="59115" y="1"/>
                  </a:moveTo>
                  <a:lnTo>
                    <a:pt x="59115" y="470"/>
                  </a:lnTo>
                  <a:lnTo>
                    <a:pt x="59271" y="470"/>
                  </a:lnTo>
                  <a:lnTo>
                    <a:pt x="59271" y="1"/>
                  </a:lnTo>
                  <a:close/>
                  <a:moveTo>
                    <a:pt x="60052" y="1"/>
                  </a:moveTo>
                  <a:lnTo>
                    <a:pt x="60052" y="470"/>
                  </a:lnTo>
                  <a:lnTo>
                    <a:pt x="60210" y="470"/>
                  </a:lnTo>
                  <a:lnTo>
                    <a:pt x="60210" y="1"/>
                  </a:lnTo>
                  <a:close/>
                  <a:moveTo>
                    <a:pt x="60991" y="1"/>
                  </a:moveTo>
                  <a:lnTo>
                    <a:pt x="60991" y="470"/>
                  </a:lnTo>
                  <a:lnTo>
                    <a:pt x="61147" y="470"/>
                  </a:lnTo>
                  <a:lnTo>
                    <a:pt x="61148" y="1"/>
                  </a:lnTo>
                  <a:close/>
                  <a:moveTo>
                    <a:pt x="61929" y="1"/>
                  </a:moveTo>
                  <a:lnTo>
                    <a:pt x="61929" y="470"/>
                  </a:lnTo>
                  <a:lnTo>
                    <a:pt x="62085" y="470"/>
                  </a:lnTo>
                  <a:lnTo>
                    <a:pt x="62089" y="1"/>
                  </a:lnTo>
                  <a:close/>
                  <a:moveTo>
                    <a:pt x="62868" y="1"/>
                  </a:moveTo>
                  <a:lnTo>
                    <a:pt x="62868" y="470"/>
                  </a:lnTo>
                  <a:lnTo>
                    <a:pt x="63024" y="470"/>
                  </a:lnTo>
                  <a:lnTo>
                    <a:pt x="63024" y="1"/>
                  </a:lnTo>
                  <a:close/>
                  <a:moveTo>
                    <a:pt x="63807" y="1"/>
                  </a:moveTo>
                  <a:lnTo>
                    <a:pt x="63807" y="470"/>
                  </a:lnTo>
                  <a:lnTo>
                    <a:pt x="63963" y="470"/>
                  </a:lnTo>
                  <a:lnTo>
                    <a:pt x="63965" y="1"/>
                  </a:lnTo>
                  <a:close/>
                  <a:moveTo>
                    <a:pt x="64747" y="1"/>
                  </a:moveTo>
                  <a:lnTo>
                    <a:pt x="64747" y="470"/>
                  </a:lnTo>
                  <a:lnTo>
                    <a:pt x="64901" y="470"/>
                  </a:lnTo>
                  <a:lnTo>
                    <a:pt x="64903" y="1"/>
                  </a:lnTo>
                  <a:close/>
                  <a:moveTo>
                    <a:pt x="65682" y="1"/>
                  </a:moveTo>
                  <a:lnTo>
                    <a:pt x="65682" y="470"/>
                  </a:lnTo>
                  <a:lnTo>
                    <a:pt x="65838" y="470"/>
                  </a:lnTo>
                  <a:lnTo>
                    <a:pt x="65838" y="1"/>
                  </a:lnTo>
                  <a:close/>
                  <a:moveTo>
                    <a:pt x="66621" y="1"/>
                  </a:moveTo>
                  <a:lnTo>
                    <a:pt x="66621" y="470"/>
                  </a:lnTo>
                  <a:lnTo>
                    <a:pt x="66777" y="470"/>
                  </a:lnTo>
                  <a:lnTo>
                    <a:pt x="66777" y="1"/>
                  </a:lnTo>
                  <a:close/>
                  <a:moveTo>
                    <a:pt x="67560" y="1"/>
                  </a:moveTo>
                  <a:lnTo>
                    <a:pt x="67560" y="470"/>
                  </a:lnTo>
                  <a:lnTo>
                    <a:pt x="67716" y="470"/>
                  </a:lnTo>
                  <a:lnTo>
                    <a:pt x="67716" y="1"/>
                  </a:lnTo>
                  <a:close/>
                  <a:moveTo>
                    <a:pt x="68497" y="1"/>
                  </a:moveTo>
                  <a:lnTo>
                    <a:pt x="68497" y="470"/>
                  </a:lnTo>
                  <a:lnTo>
                    <a:pt x="68652" y="470"/>
                  </a:lnTo>
                  <a:lnTo>
                    <a:pt x="68652" y="1"/>
                  </a:lnTo>
                  <a:close/>
                  <a:moveTo>
                    <a:pt x="69435" y="1"/>
                  </a:moveTo>
                  <a:lnTo>
                    <a:pt x="69435" y="470"/>
                  </a:lnTo>
                  <a:lnTo>
                    <a:pt x="69591" y="470"/>
                  </a:lnTo>
                  <a:lnTo>
                    <a:pt x="69591" y="1"/>
                  </a:lnTo>
                  <a:close/>
                  <a:moveTo>
                    <a:pt x="70374" y="1"/>
                  </a:moveTo>
                  <a:lnTo>
                    <a:pt x="70374" y="470"/>
                  </a:lnTo>
                  <a:lnTo>
                    <a:pt x="70530" y="470"/>
                  </a:lnTo>
                  <a:lnTo>
                    <a:pt x="70530" y="1"/>
                  </a:lnTo>
                  <a:close/>
                  <a:moveTo>
                    <a:pt x="71311" y="1"/>
                  </a:moveTo>
                  <a:lnTo>
                    <a:pt x="71311" y="470"/>
                  </a:lnTo>
                  <a:lnTo>
                    <a:pt x="71468" y="470"/>
                  </a:lnTo>
                  <a:lnTo>
                    <a:pt x="71468" y="1"/>
                  </a:lnTo>
                  <a:close/>
                  <a:moveTo>
                    <a:pt x="72249" y="1"/>
                  </a:moveTo>
                  <a:lnTo>
                    <a:pt x="72249" y="470"/>
                  </a:lnTo>
                  <a:lnTo>
                    <a:pt x="72405" y="470"/>
                  </a:lnTo>
                  <a:lnTo>
                    <a:pt x="72405" y="1"/>
                  </a:lnTo>
                  <a:close/>
                  <a:moveTo>
                    <a:pt x="73188" y="1"/>
                  </a:moveTo>
                  <a:lnTo>
                    <a:pt x="73188" y="470"/>
                  </a:lnTo>
                  <a:lnTo>
                    <a:pt x="73344" y="470"/>
                  </a:lnTo>
                  <a:lnTo>
                    <a:pt x="73344" y="1"/>
                  </a:lnTo>
                  <a:close/>
                  <a:moveTo>
                    <a:pt x="74127" y="1"/>
                  </a:moveTo>
                  <a:lnTo>
                    <a:pt x="74127" y="470"/>
                  </a:lnTo>
                  <a:lnTo>
                    <a:pt x="74283" y="470"/>
                  </a:lnTo>
                  <a:lnTo>
                    <a:pt x="74283" y="1"/>
                  </a:lnTo>
                  <a:close/>
                  <a:moveTo>
                    <a:pt x="75064" y="1"/>
                  </a:moveTo>
                  <a:lnTo>
                    <a:pt x="75064" y="470"/>
                  </a:lnTo>
                  <a:lnTo>
                    <a:pt x="75221" y="470"/>
                  </a:lnTo>
                  <a:lnTo>
                    <a:pt x="75221" y="1"/>
                  </a:lnTo>
                  <a:close/>
                  <a:moveTo>
                    <a:pt x="76002" y="1"/>
                  </a:moveTo>
                  <a:lnTo>
                    <a:pt x="76002" y="470"/>
                  </a:lnTo>
                  <a:lnTo>
                    <a:pt x="76158" y="470"/>
                  </a:lnTo>
                  <a:lnTo>
                    <a:pt x="76158" y="1"/>
                  </a:lnTo>
                  <a:close/>
                  <a:moveTo>
                    <a:pt x="76943" y="1"/>
                  </a:moveTo>
                  <a:lnTo>
                    <a:pt x="76943" y="470"/>
                  </a:lnTo>
                  <a:lnTo>
                    <a:pt x="77099" y="470"/>
                  </a:lnTo>
                  <a:lnTo>
                    <a:pt x="77099" y="1"/>
                  </a:lnTo>
                  <a:close/>
                  <a:moveTo>
                    <a:pt x="77880" y="1"/>
                  </a:moveTo>
                  <a:lnTo>
                    <a:pt x="77880" y="470"/>
                  </a:lnTo>
                  <a:lnTo>
                    <a:pt x="78037" y="470"/>
                  </a:lnTo>
                  <a:lnTo>
                    <a:pt x="78039" y="1"/>
                  </a:lnTo>
                  <a:close/>
                  <a:moveTo>
                    <a:pt x="78818" y="1"/>
                  </a:moveTo>
                  <a:lnTo>
                    <a:pt x="78818" y="470"/>
                  </a:lnTo>
                  <a:lnTo>
                    <a:pt x="78974" y="470"/>
                  </a:lnTo>
                  <a:lnTo>
                    <a:pt x="78974" y="1"/>
                  </a:lnTo>
                  <a:close/>
                  <a:moveTo>
                    <a:pt x="79757" y="1"/>
                  </a:moveTo>
                  <a:lnTo>
                    <a:pt x="79757" y="470"/>
                  </a:lnTo>
                  <a:lnTo>
                    <a:pt x="79913" y="470"/>
                  </a:lnTo>
                  <a:lnTo>
                    <a:pt x="79915" y="1"/>
                  </a:lnTo>
                  <a:close/>
                  <a:moveTo>
                    <a:pt x="80696" y="1"/>
                  </a:moveTo>
                  <a:lnTo>
                    <a:pt x="80696" y="470"/>
                  </a:lnTo>
                  <a:lnTo>
                    <a:pt x="80852" y="470"/>
                  </a:lnTo>
                  <a:lnTo>
                    <a:pt x="80852" y="1"/>
                  </a:lnTo>
                  <a:close/>
                  <a:moveTo>
                    <a:pt x="81633" y="1"/>
                  </a:moveTo>
                  <a:lnTo>
                    <a:pt x="81633" y="470"/>
                  </a:lnTo>
                  <a:lnTo>
                    <a:pt x="81790" y="470"/>
                  </a:lnTo>
                  <a:lnTo>
                    <a:pt x="81790" y="1"/>
                  </a:lnTo>
                  <a:close/>
                  <a:moveTo>
                    <a:pt x="82571" y="1"/>
                  </a:moveTo>
                  <a:lnTo>
                    <a:pt x="82571" y="470"/>
                  </a:lnTo>
                  <a:lnTo>
                    <a:pt x="82727" y="470"/>
                  </a:lnTo>
                  <a:lnTo>
                    <a:pt x="82727" y="1"/>
                  </a:lnTo>
                  <a:close/>
                  <a:moveTo>
                    <a:pt x="83510" y="1"/>
                  </a:moveTo>
                  <a:lnTo>
                    <a:pt x="83510" y="470"/>
                  </a:lnTo>
                  <a:lnTo>
                    <a:pt x="83666" y="470"/>
                  </a:lnTo>
                  <a:lnTo>
                    <a:pt x="83666" y="1"/>
                  </a:lnTo>
                  <a:close/>
                  <a:moveTo>
                    <a:pt x="84449" y="1"/>
                  </a:moveTo>
                  <a:lnTo>
                    <a:pt x="84449" y="470"/>
                  </a:lnTo>
                  <a:lnTo>
                    <a:pt x="84604" y="470"/>
                  </a:lnTo>
                  <a:lnTo>
                    <a:pt x="84604" y="1"/>
                  </a:lnTo>
                  <a:close/>
                  <a:moveTo>
                    <a:pt x="85385" y="1"/>
                  </a:moveTo>
                  <a:lnTo>
                    <a:pt x="85385" y="470"/>
                  </a:lnTo>
                  <a:lnTo>
                    <a:pt x="85543" y="470"/>
                  </a:lnTo>
                  <a:lnTo>
                    <a:pt x="85543" y="1"/>
                  </a:lnTo>
                  <a:close/>
                  <a:moveTo>
                    <a:pt x="86324" y="1"/>
                  </a:moveTo>
                  <a:lnTo>
                    <a:pt x="86324" y="470"/>
                  </a:lnTo>
                  <a:lnTo>
                    <a:pt x="86480" y="470"/>
                  </a:lnTo>
                  <a:lnTo>
                    <a:pt x="86480" y="1"/>
                  </a:lnTo>
                  <a:close/>
                  <a:moveTo>
                    <a:pt x="87263" y="1"/>
                  </a:moveTo>
                  <a:lnTo>
                    <a:pt x="87263" y="470"/>
                  </a:lnTo>
                  <a:lnTo>
                    <a:pt x="87419" y="470"/>
                  </a:lnTo>
                  <a:lnTo>
                    <a:pt x="87419" y="1"/>
                  </a:lnTo>
                  <a:close/>
                  <a:moveTo>
                    <a:pt x="88201" y="1"/>
                  </a:moveTo>
                  <a:lnTo>
                    <a:pt x="88201" y="470"/>
                  </a:lnTo>
                  <a:lnTo>
                    <a:pt x="88357" y="470"/>
                  </a:lnTo>
                  <a:lnTo>
                    <a:pt x="88357" y="1"/>
                  </a:lnTo>
                  <a:close/>
                  <a:moveTo>
                    <a:pt x="89138" y="1"/>
                  </a:moveTo>
                  <a:lnTo>
                    <a:pt x="89138" y="470"/>
                  </a:lnTo>
                  <a:lnTo>
                    <a:pt x="89296" y="470"/>
                  </a:lnTo>
                  <a:lnTo>
                    <a:pt x="89296" y="1"/>
                  </a:lnTo>
                  <a:close/>
                  <a:moveTo>
                    <a:pt x="90079" y="1"/>
                  </a:moveTo>
                  <a:lnTo>
                    <a:pt x="90079" y="470"/>
                  </a:lnTo>
                  <a:lnTo>
                    <a:pt x="90235" y="470"/>
                  </a:lnTo>
                  <a:lnTo>
                    <a:pt x="90235" y="1"/>
                  </a:lnTo>
                  <a:close/>
                  <a:moveTo>
                    <a:pt x="91017" y="1"/>
                  </a:moveTo>
                  <a:lnTo>
                    <a:pt x="91017" y="470"/>
                  </a:lnTo>
                  <a:lnTo>
                    <a:pt x="91173" y="470"/>
                  </a:lnTo>
                  <a:lnTo>
                    <a:pt x="91173" y="1"/>
                  </a:lnTo>
                  <a:close/>
                  <a:moveTo>
                    <a:pt x="91954" y="1"/>
                  </a:moveTo>
                  <a:lnTo>
                    <a:pt x="91954" y="470"/>
                  </a:lnTo>
                  <a:lnTo>
                    <a:pt x="92112" y="470"/>
                  </a:lnTo>
                  <a:lnTo>
                    <a:pt x="92112" y="1"/>
                  </a:lnTo>
                  <a:close/>
                  <a:moveTo>
                    <a:pt x="92893" y="1"/>
                  </a:moveTo>
                  <a:lnTo>
                    <a:pt x="92893" y="470"/>
                  </a:lnTo>
                  <a:lnTo>
                    <a:pt x="93049" y="470"/>
                  </a:lnTo>
                  <a:lnTo>
                    <a:pt x="93049" y="1"/>
                  </a:lnTo>
                  <a:close/>
                  <a:moveTo>
                    <a:pt x="93832" y="1"/>
                  </a:moveTo>
                  <a:lnTo>
                    <a:pt x="93832" y="470"/>
                  </a:lnTo>
                  <a:lnTo>
                    <a:pt x="93987" y="470"/>
                  </a:lnTo>
                  <a:lnTo>
                    <a:pt x="93987" y="1"/>
                  </a:lnTo>
                  <a:close/>
                  <a:moveTo>
                    <a:pt x="94770" y="1"/>
                  </a:moveTo>
                  <a:lnTo>
                    <a:pt x="94770" y="470"/>
                  </a:lnTo>
                  <a:lnTo>
                    <a:pt x="94926" y="470"/>
                  </a:lnTo>
                  <a:lnTo>
                    <a:pt x="94926" y="1"/>
                  </a:lnTo>
                  <a:close/>
                  <a:moveTo>
                    <a:pt x="95707" y="1"/>
                  </a:moveTo>
                  <a:lnTo>
                    <a:pt x="95707" y="470"/>
                  </a:lnTo>
                  <a:lnTo>
                    <a:pt x="95865" y="470"/>
                  </a:lnTo>
                  <a:lnTo>
                    <a:pt x="95865" y="1"/>
                  </a:lnTo>
                  <a:close/>
                  <a:moveTo>
                    <a:pt x="96646" y="1"/>
                  </a:moveTo>
                  <a:lnTo>
                    <a:pt x="96646" y="470"/>
                  </a:lnTo>
                  <a:lnTo>
                    <a:pt x="96802" y="470"/>
                  </a:lnTo>
                  <a:lnTo>
                    <a:pt x="96802" y="1"/>
                  </a:lnTo>
                  <a:close/>
                  <a:moveTo>
                    <a:pt x="97585" y="1"/>
                  </a:moveTo>
                  <a:lnTo>
                    <a:pt x="97585" y="470"/>
                  </a:lnTo>
                  <a:lnTo>
                    <a:pt x="97740" y="470"/>
                  </a:lnTo>
                  <a:lnTo>
                    <a:pt x="97740" y="1"/>
                  </a:lnTo>
                  <a:close/>
                  <a:moveTo>
                    <a:pt x="98523" y="1"/>
                  </a:moveTo>
                  <a:lnTo>
                    <a:pt x="98523" y="470"/>
                  </a:lnTo>
                  <a:lnTo>
                    <a:pt x="98679" y="470"/>
                  </a:lnTo>
                  <a:lnTo>
                    <a:pt x="98679" y="1"/>
                  </a:lnTo>
                  <a:close/>
                  <a:moveTo>
                    <a:pt x="99460" y="1"/>
                  </a:moveTo>
                  <a:lnTo>
                    <a:pt x="99460" y="470"/>
                  </a:lnTo>
                  <a:lnTo>
                    <a:pt x="99618" y="470"/>
                  </a:lnTo>
                  <a:lnTo>
                    <a:pt x="99618" y="1"/>
                  </a:lnTo>
                  <a:close/>
                  <a:moveTo>
                    <a:pt x="100399" y="1"/>
                  </a:moveTo>
                  <a:lnTo>
                    <a:pt x="100399" y="470"/>
                  </a:lnTo>
                  <a:lnTo>
                    <a:pt x="100555" y="470"/>
                  </a:lnTo>
                  <a:lnTo>
                    <a:pt x="100555" y="1"/>
                  </a:lnTo>
                  <a:close/>
                  <a:moveTo>
                    <a:pt x="101337" y="1"/>
                  </a:moveTo>
                  <a:lnTo>
                    <a:pt x="101337" y="470"/>
                  </a:lnTo>
                  <a:lnTo>
                    <a:pt x="101493" y="470"/>
                  </a:lnTo>
                  <a:lnTo>
                    <a:pt x="101493" y="1"/>
                  </a:lnTo>
                  <a:close/>
                  <a:moveTo>
                    <a:pt x="102276" y="1"/>
                  </a:moveTo>
                  <a:lnTo>
                    <a:pt x="102276" y="470"/>
                  </a:lnTo>
                  <a:lnTo>
                    <a:pt x="102432" y="470"/>
                  </a:lnTo>
                  <a:lnTo>
                    <a:pt x="102432" y="1"/>
                  </a:lnTo>
                  <a:close/>
                  <a:moveTo>
                    <a:pt x="103213" y="1"/>
                  </a:moveTo>
                  <a:lnTo>
                    <a:pt x="103213" y="470"/>
                  </a:lnTo>
                  <a:lnTo>
                    <a:pt x="103371" y="470"/>
                  </a:lnTo>
                  <a:lnTo>
                    <a:pt x="103371" y="1"/>
                  </a:lnTo>
                  <a:close/>
                  <a:moveTo>
                    <a:pt x="104152" y="1"/>
                  </a:moveTo>
                  <a:lnTo>
                    <a:pt x="104152" y="470"/>
                  </a:lnTo>
                  <a:lnTo>
                    <a:pt x="104309" y="470"/>
                  </a:lnTo>
                  <a:lnTo>
                    <a:pt x="104309" y="1"/>
                  </a:lnTo>
                  <a:close/>
                  <a:moveTo>
                    <a:pt x="105090" y="1"/>
                  </a:moveTo>
                  <a:lnTo>
                    <a:pt x="105090" y="470"/>
                  </a:lnTo>
                  <a:lnTo>
                    <a:pt x="105246" y="470"/>
                  </a:lnTo>
                  <a:lnTo>
                    <a:pt x="105246" y="1"/>
                  </a:lnTo>
                  <a:close/>
                  <a:moveTo>
                    <a:pt x="106029" y="1"/>
                  </a:moveTo>
                  <a:lnTo>
                    <a:pt x="106029" y="470"/>
                  </a:lnTo>
                  <a:lnTo>
                    <a:pt x="106185" y="470"/>
                  </a:lnTo>
                  <a:lnTo>
                    <a:pt x="106185" y="1"/>
                  </a:lnTo>
                  <a:close/>
                  <a:moveTo>
                    <a:pt x="106968" y="1"/>
                  </a:moveTo>
                  <a:lnTo>
                    <a:pt x="106968" y="470"/>
                  </a:lnTo>
                  <a:lnTo>
                    <a:pt x="107123" y="470"/>
                  </a:lnTo>
                  <a:lnTo>
                    <a:pt x="107123" y="1"/>
                  </a:lnTo>
                  <a:close/>
                  <a:moveTo>
                    <a:pt x="107904" y="1"/>
                  </a:moveTo>
                  <a:lnTo>
                    <a:pt x="107904" y="470"/>
                  </a:lnTo>
                  <a:lnTo>
                    <a:pt x="108062" y="470"/>
                  </a:lnTo>
                  <a:lnTo>
                    <a:pt x="108062" y="1"/>
                  </a:lnTo>
                  <a:close/>
                  <a:moveTo>
                    <a:pt x="108843" y="1"/>
                  </a:moveTo>
                  <a:lnTo>
                    <a:pt x="108843" y="470"/>
                  </a:lnTo>
                  <a:lnTo>
                    <a:pt x="108999" y="470"/>
                  </a:lnTo>
                  <a:lnTo>
                    <a:pt x="108999" y="1"/>
                  </a:lnTo>
                  <a:close/>
                  <a:moveTo>
                    <a:pt x="109782" y="1"/>
                  </a:moveTo>
                  <a:lnTo>
                    <a:pt x="109782" y="470"/>
                  </a:lnTo>
                  <a:lnTo>
                    <a:pt x="109938" y="470"/>
                  </a:lnTo>
                  <a:lnTo>
                    <a:pt x="109938" y="1"/>
                  </a:lnTo>
                  <a:close/>
                  <a:moveTo>
                    <a:pt x="110720" y="1"/>
                  </a:moveTo>
                  <a:lnTo>
                    <a:pt x="110720" y="470"/>
                  </a:lnTo>
                  <a:lnTo>
                    <a:pt x="110876" y="470"/>
                  </a:lnTo>
                  <a:lnTo>
                    <a:pt x="110876" y="1"/>
                  </a:lnTo>
                  <a:close/>
                  <a:moveTo>
                    <a:pt x="111657" y="1"/>
                  </a:moveTo>
                  <a:lnTo>
                    <a:pt x="111657" y="470"/>
                  </a:lnTo>
                  <a:lnTo>
                    <a:pt x="111813" y="470"/>
                  </a:lnTo>
                  <a:lnTo>
                    <a:pt x="111815" y="1"/>
                  </a:lnTo>
                  <a:close/>
                  <a:moveTo>
                    <a:pt x="112596" y="1"/>
                  </a:moveTo>
                  <a:lnTo>
                    <a:pt x="112596" y="470"/>
                  </a:lnTo>
                  <a:lnTo>
                    <a:pt x="112752" y="470"/>
                  </a:lnTo>
                  <a:lnTo>
                    <a:pt x="112752" y="1"/>
                  </a:lnTo>
                  <a:close/>
                  <a:moveTo>
                    <a:pt x="113535" y="1"/>
                  </a:moveTo>
                  <a:lnTo>
                    <a:pt x="113535" y="470"/>
                  </a:lnTo>
                  <a:lnTo>
                    <a:pt x="113691" y="470"/>
                  </a:lnTo>
                  <a:lnTo>
                    <a:pt x="113691" y="1"/>
                  </a:lnTo>
                  <a:close/>
                  <a:moveTo>
                    <a:pt x="114472" y="1"/>
                  </a:moveTo>
                  <a:lnTo>
                    <a:pt x="114472" y="470"/>
                  </a:lnTo>
                  <a:lnTo>
                    <a:pt x="114629" y="470"/>
                  </a:lnTo>
                  <a:lnTo>
                    <a:pt x="114629" y="1"/>
                  </a:lnTo>
                  <a:close/>
                  <a:moveTo>
                    <a:pt x="115410" y="1"/>
                  </a:moveTo>
                  <a:lnTo>
                    <a:pt x="115410" y="470"/>
                  </a:lnTo>
                  <a:lnTo>
                    <a:pt x="115566" y="470"/>
                  </a:lnTo>
                  <a:lnTo>
                    <a:pt x="115566" y="1"/>
                  </a:lnTo>
                  <a:close/>
                  <a:moveTo>
                    <a:pt x="116349" y="1"/>
                  </a:moveTo>
                  <a:lnTo>
                    <a:pt x="116349" y="470"/>
                  </a:lnTo>
                  <a:lnTo>
                    <a:pt x="116505" y="470"/>
                  </a:lnTo>
                  <a:lnTo>
                    <a:pt x="116505" y="1"/>
                  </a:lnTo>
                  <a:close/>
                  <a:moveTo>
                    <a:pt x="117288" y="1"/>
                  </a:moveTo>
                  <a:lnTo>
                    <a:pt x="117288" y="470"/>
                  </a:lnTo>
                  <a:lnTo>
                    <a:pt x="117443" y="470"/>
                  </a:lnTo>
                  <a:lnTo>
                    <a:pt x="117443" y="1"/>
                  </a:lnTo>
                  <a:close/>
                  <a:moveTo>
                    <a:pt x="118224" y="1"/>
                  </a:moveTo>
                  <a:lnTo>
                    <a:pt x="118224" y="470"/>
                  </a:lnTo>
                  <a:lnTo>
                    <a:pt x="118382" y="470"/>
                  </a:lnTo>
                  <a:lnTo>
                    <a:pt x="118382" y="1"/>
                  </a:lnTo>
                  <a:close/>
                  <a:moveTo>
                    <a:pt x="119163" y="1"/>
                  </a:moveTo>
                  <a:lnTo>
                    <a:pt x="119163" y="470"/>
                  </a:lnTo>
                  <a:lnTo>
                    <a:pt x="119321" y="470"/>
                  </a:lnTo>
                  <a:lnTo>
                    <a:pt x="119321" y="1"/>
                  </a:lnTo>
                  <a:close/>
                  <a:moveTo>
                    <a:pt x="120102" y="1"/>
                  </a:moveTo>
                  <a:lnTo>
                    <a:pt x="120102" y="470"/>
                  </a:lnTo>
                  <a:lnTo>
                    <a:pt x="120258" y="470"/>
                  </a:lnTo>
                  <a:lnTo>
                    <a:pt x="120258" y="1"/>
                  </a:lnTo>
                  <a:close/>
                  <a:moveTo>
                    <a:pt x="121040" y="1"/>
                  </a:moveTo>
                  <a:lnTo>
                    <a:pt x="121040" y="470"/>
                  </a:lnTo>
                  <a:lnTo>
                    <a:pt x="121196" y="470"/>
                  </a:lnTo>
                  <a:lnTo>
                    <a:pt x="121196" y="1"/>
                  </a:lnTo>
                  <a:close/>
                  <a:moveTo>
                    <a:pt x="121977" y="1"/>
                  </a:moveTo>
                  <a:lnTo>
                    <a:pt x="121977" y="470"/>
                  </a:lnTo>
                  <a:lnTo>
                    <a:pt x="122135" y="470"/>
                  </a:lnTo>
                  <a:lnTo>
                    <a:pt x="122135" y="1"/>
                  </a:lnTo>
                  <a:close/>
                  <a:moveTo>
                    <a:pt x="122916" y="1"/>
                  </a:moveTo>
                  <a:lnTo>
                    <a:pt x="122916" y="470"/>
                  </a:lnTo>
                  <a:lnTo>
                    <a:pt x="123074" y="470"/>
                  </a:lnTo>
                  <a:lnTo>
                    <a:pt x="123074" y="1"/>
                  </a:lnTo>
                  <a:close/>
                  <a:moveTo>
                    <a:pt x="123855" y="1"/>
                  </a:moveTo>
                  <a:lnTo>
                    <a:pt x="123855" y="470"/>
                  </a:lnTo>
                  <a:lnTo>
                    <a:pt x="124010" y="470"/>
                  </a:lnTo>
                  <a:lnTo>
                    <a:pt x="124010" y="1"/>
                  </a:lnTo>
                  <a:close/>
                  <a:moveTo>
                    <a:pt x="124793" y="1"/>
                  </a:moveTo>
                  <a:lnTo>
                    <a:pt x="124793" y="470"/>
                  </a:lnTo>
                  <a:lnTo>
                    <a:pt x="124949" y="470"/>
                  </a:lnTo>
                  <a:lnTo>
                    <a:pt x="124949" y="1"/>
                  </a:lnTo>
                  <a:close/>
                  <a:moveTo>
                    <a:pt x="125732" y="1"/>
                  </a:moveTo>
                  <a:lnTo>
                    <a:pt x="125732" y="470"/>
                  </a:lnTo>
                  <a:lnTo>
                    <a:pt x="125888" y="470"/>
                  </a:lnTo>
                  <a:lnTo>
                    <a:pt x="1258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8"/>
          <p:cNvGrpSpPr/>
          <p:nvPr/>
        </p:nvGrpSpPr>
        <p:grpSpPr>
          <a:xfrm flipH="1">
            <a:off x="-52" y="718275"/>
            <a:ext cx="9144252" cy="1182675"/>
            <a:chOff x="3813375" y="4666275"/>
            <a:chExt cx="3441829" cy="445150"/>
          </a:xfrm>
        </p:grpSpPr>
        <p:sp>
          <p:nvSpPr>
            <p:cNvPr id="264" name="Google Shape;264;p8"/>
            <p:cNvSpPr/>
            <p:nvPr/>
          </p:nvSpPr>
          <p:spPr>
            <a:xfrm>
              <a:off x="4404050" y="4792550"/>
              <a:ext cx="32100" cy="318850"/>
            </a:xfrm>
            <a:custGeom>
              <a:avLst/>
              <a:gdLst/>
              <a:ahLst/>
              <a:cxnLst/>
              <a:rect l="l" t="t" r="r" b="b"/>
              <a:pathLst>
                <a:path w="1284" h="12754" extrusionOk="0">
                  <a:moveTo>
                    <a:pt x="161" y="0"/>
                  </a:moveTo>
                  <a:cubicBezTo>
                    <a:pt x="72" y="0"/>
                    <a:pt x="0" y="171"/>
                    <a:pt x="0" y="383"/>
                  </a:cubicBezTo>
                  <a:lnTo>
                    <a:pt x="0" y="12659"/>
                  </a:lnTo>
                  <a:cubicBezTo>
                    <a:pt x="0" y="12730"/>
                    <a:pt x="8" y="12754"/>
                    <a:pt x="22" y="12754"/>
                  </a:cubicBezTo>
                  <a:cubicBezTo>
                    <a:pt x="50" y="12754"/>
                    <a:pt x="102" y="12659"/>
                    <a:pt x="161" y="12659"/>
                  </a:cubicBezTo>
                  <a:lnTo>
                    <a:pt x="1124" y="12659"/>
                  </a:lnTo>
                  <a:cubicBezTo>
                    <a:pt x="1183" y="12659"/>
                    <a:pt x="1234" y="12754"/>
                    <a:pt x="1262" y="12754"/>
                  </a:cubicBezTo>
                  <a:cubicBezTo>
                    <a:pt x="1275" y="12754"/>
                    <a:pt x="1283" y="12730"/>
                    <a:pt x="1283" y="12659"/>
                  </a:cubicBezTo>
                  <a:lnTo>
                    <a:pt x="1283" y="383"/>
                  </a:lnTo>
                  <a:cubicBezTo>
                    <a:pt x="1283" y="171"/>
                    <a:pt x="1212" y="0"/>
                    <a:pt x="1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8"/>
            <p:cNvSpPr/>
            <p:nvPr/>
          </p:nvSpPr>
          <p:spPr>
            <a:xfrm>
              <a:off x="4456975" y="4934900"/>
              <a:ext cx="25225" cy="176500"/>
            </a:xfrm>
            <a:custGeom>
              <a:avLst/>
              <a:gdLst/>
              <a:ahLst/>
              <a:cxnLst/>
              <a:rect l="l" t="t" r="r" b="b"/>
              <a:pathLst>
                <a:path w="1009" h="7060" extrusionOk="0">
                  <a:moveTo>
                    <a:pt x="160" y="0"/>
                  </a:moveTo>
                  <a:cubicBezTo>
                    <a:pt x="72" y="0"/>
                    <a:pt x="1" y="171"/>
                    <a:pt x="1" y="384"/>
                  </a:cubicBezTo>
                  <a:lnTo>
                    <a:pt x="1" y="6965"/>
                  </a:lnTo>
                  <a:cubicBezTo>
                    <a:pt x="1" y="7036"/>
                    <a:pt x="9" y="7060"/>
                    <a:pt x="22" y="7060"/>
                  </a:cubicBezTo>
                  <a:cubicBezTo>
                    <a:pt x="50" y="7060"/>
                    <a:pt x="101" y="6965"/>
                    <a:pt x="160" y="6965"/>
                  </a:cubicBezTo>
                  <a:lnTo>
                    <a:pt x="848" y="6965"/>
                  </a:lnTo>
                  <a:cubicBezTo>
                    <a:pt x="908" y="6965"/>
                    <a:pt x="959" y="7060"/>
                    <a:pt x="987" y="7060"/>
                  </a:cubicBezTo>
                  <a:cubicBezTo>
                    <a:pt x="1001" y="7060"/>
                    <a:pt x="1009" y="7036"/>
                    <a:pt x="1009" y="6965"/>
                  </a:cubicBezTo>
                  <a:lnTo>
                    <a:pt x="1009" y="384"/>
                  </a:lnTo>
                  <a:cubicBezTo>
                    <a:pt x="1009" y="171"/>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8"/>
            <p:cNvSpPr/>
            <p:nvPr/>
          </p:nvSpPr>
          <p:spPr>
            <a:xfrm>
              <a:off x="4507475" y="4990225"/>
              <a:ext cx="23225" cy="121175"/>
            </a:xfrm>
            <a:custGeom>
              <a:avLst/>
              <a:gdLst/>
              <a:ahLst/>
              <a:cxnLst/>
              <a:rect l="l" t="t" r="r" b="b"/>
              <a:pathLst>
                <a:path w="929" h="4847" extrusionOk="0">
                  <a:moveTo>
                    <a:pt x="162" y="0"/>
                  </a:moveTo>
                  <a:cubicBezTo>
                    <a:pt x="74" y="0"/>
                    <a:pt x="1" y="171"/>
                    <a:pt x="1" y="383"/>
                  </a:cubicBezTo>
                  <a:lnTo>
                    <a:pt x="1" y="4752"/>
                  </a:lnTo>
                  <a:cubicBezTo>
                    <a:pt x="1" y="4823"/>
                    <a:pt x="9" y="4847"/>
                    <a:pt x="23" y="4847"/>
                  </a:cubicBezTo>
                  <a:cubicBezTo>
                    <a:pt x="51" y="4847"/>
                    <a:pt x="104" y="4752"/>
                    <a:pt x="162" y="4752"/>
                  </a:cubicBezTo>
                  <a:lnTo>
                    <a:pt x="767" y="4752"/>
                  </a:lnTo>
                  <a:cubicBezTo>
                    <a:pt x="826" y="4752"/>
                    <a:pt x="877" y="4847"/>
                    <a:pt x="905" y="4847"/>
                  </a:cubicBezTo>
                  <a:cubicBezTo>
                    <a:pt x="919" y="4847"/>
                    <a:pt x="927" y="4823"/>
                    <a:pt x="927" y="4752"/>
                  </a:cubicBezTo>
                  <a:lnTo>
                    <a:pt x="929" y="383"/>
                  </a:lnTo>
                  <a:cubicBezTo>
                    <a:pt x="929" y="171"/>
                    <a:pt x="857"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8"/>
            <p:cNvSpPr/>
            <p:nvPr/>
          </p:nvSpPr>
          <p:spPr>
            <a:xfrm>
              <a:off x="4555975" y="4849100"/>
              <a:ext cx="25225" cy="262300"/>
            </a:xfrm>
            <a:custGeom>
              <a:avLst/>
              <a:gdLst/>
              <a:ahLst/>
              <a:cxnLst/>
              <a:rect l="l" t="t" r="r" b="b"/>
              <a:pathLst>
                <a:path w="1009" h="10492" extrusionOk="0">
                  <a:moveTo>
                    <a:pt x="162" y="0"/>
                  </a:moveTo>
                  <a:cubicBezTo>
                    <a:pt x="72" y="0"/>
                    <a:pt x="1" y="171"/>
                    <a:pt x="1" y="384"/>
                  </a:cubicBezTo>
                  <a:lnTo>
                    <a:pt x="1" y="10397"/>
                  </a:lnTo>
                  <a:cubicBezTo>
                    <a:pt x="1" y="10468"/>
                    <a:pt x="9" y="10492"/>
                    <a:pt x="23" y="10492"/>
                  </a:cubicBezTo>
                  <a:cubicBezTo>
                    <a:pt x="50" y="10492"/>
                    <a:pt x="102" y="10397"/>
                    <a:pt x="162" y="10397"/>
                  </a:cubicBezTo>
                  <a:lnTo>
                    <a:pt x="849" y="10397"/>
                  </a:lnTo>
                  <a:cubicBezTo>
                    <a:pt x="908" y="10397"/>
                    <a:pt x="959" y="10492"/>
                    <a:pt x="987" y="10492"/>
                  </a:cubicBezTo>
                  <a:cubicBezTo>
                    <a:pt x="1001" y="10492"/>
                    <a:pt x="1009" y="10468"/>
                    <a:pt x="1009" y="10397"/>
                  </a:cubicBezTo>
                  <a:lnTo>
                    <a:pt x="1009" y="384"/>
                  </a:lnTo>
                  <a:cubicBezTo>
                    <a:pt x="1009" y="171"/>
                    <a:pt x="937" y="0"/>
                    <a:pt x="8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8"/>
            <p:cNvSpPr/>
            <p:nvPr/>
          </p:nvSpPr>
          <p:spPr>
            <a:xfrm>
              <a:off x="4605475" y="4951175"/>
              <a:ext cx="25250" cy="160225"/>
            </a:xfrm>
            <a:custGeom>
              <a:avLst/>
              <a:gdLst/>
              <a:ahLst/>
              <a:cxnLst/>
              <a:rect l="l" t="t" r="r" b="b"/>
              <a:pathLst>
                <a:path w="1010" h="6409" extrusionOk="0">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8"/>
            <p:cNvSpPr/>
            <p:nvPr/>
          </p:nvSpPr>
          <p:spPr>
            <a:xfrm>
              <a:off x="4654975" y="4972300"/>
              <a:ext cx="25250" cy="139100"/>
            </a:xfrm>
            <a:custGeom>
              <a:avLst/>
              <a:gdLst/>
              <a:ahLst/>
              <a:cxnLst/>
              <a:rect l="l" t="t" r="r" b="b"/>
              <a:pathLst>
                <a:path w="1010" h="5564" extrusionOk="0">
                  <a:moveTo>
                    <a:pt x="162" y="0"/>
                  </a:moveTo>
                  <a:cubicBezTo>
                    <a:pt x="72"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8"/>
            <p:cNvSpPr/>
            <p:nvPr/>
          </p:nvSpPr>
          <p:spPr>
            <a:xfrm>
              <a:off x="4704146" y="4906019"/>
              <a:ext cx="25933" cy="205379"/>
            </a:xfrm>
            <a:custGeom>
              <a:avLst/>
              <a:gdLst/>
              <a:ahLst/>
              <a:cxnLst/>
              <a:rect l="l" t="t" r="r" b="b"/>
              <a:pathLst>
                <a:path w="1037" h="9244" extrusionOk="0">
                  <a:moveTo>
                    <a:pt x="162" y="1"/>
                  </a:moveTo>
                  <a:cubicBezTo>
                    <a:pt x="74" y="1"/>
                    <a:pt x="1" y="173"/>
                    <a:pt x="1" y="386"/>
                  </a:cubicBezTo>
                  <a:lnTo>
                    <a:pt x="1" y="9149"/>
                  </a:lnTo>
                  <a:cubicBezTo>
                    <a:pt x="1" y="9220"/>
                    <a:pt x="9" y="9244"/>
                    <a:pt x="23" y="9244"/>
                  </a:cubicBezTo>
                  <a:cubicBezTo>
                    <a:pt x="51" y="9244"/>
                    <a:pt x="104" y="9149"/>
                    <a:pt x="162" y="9149"/>
                  </a:cubicBezTo>
                  <a:lnTo>
                    <a:pt x="875" y="9149"/>
                  </a:lnTo>
                  <a:cubicBezTo>
                    <a:pt x="935" y="9149"/>
                    <a:pt x="987" y="9244"/>
                    <a:pt x="1015" y="9244"/>
                  </a:cubicBezTo>
                  <a:cubicBezTo>
                    <a:pt x="1029" y="9244"/>
                    <a:pt x="1037" y="9220"/>
                    <a:pt x="1037" y="9149"/>
                  </a:cubicBezTo>
                  <a:lnTo>
                    <a:pt x="1037" y="386"/>
                  </a:lnTo>
                  <a:cubicBezTo>
                    <a:pt x="1037" y="173"/>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8"/>
            <p:cNvSpPr/>
            <p:nvPr/>
          </p:nvSpPr>
          <p:spPr>
            <a:xfrm>
              <a:off x="4752653" y="4921517"/>
              <a:ext cx="27947" cy="189880"/>
            </a:xfrm>
            <a:custGeom>
              <a:avLst/>
              <a:gdLst/>
              <a:ahLst/>
              <a:cxnLst/>
              <a:rect l="l" t="t" r="r" b="b"/>
              <a:pathLst>
                <a:path w="1118" h="10443" extrusionOk="0">
                  <a:moveTo>
                    <a:pt x="162" y="1"/>
                  </a:moveTo>
                  <a:cubicBezTo>
                    <a:pt x="72" y="1"/>
                    <a:pt x="1" y="171"/>
                    <a:pt x="1" y="384"/>
                  </a:cubicBezTo>
                  <a:lnTo>
                    <a:pt x="1" y="10348"/>
                  </a:lnTo>
                  <a:cubicBezTo>
                    <a:pt x="1" y="10419"/>
                    <a:pt x="9" y="10443"/>
                    <a:pt x="22" y="10443"/>
                  </a:cubicBezTo>
                  <a:cubicBezTo>
                    <a:pt x="50" y="10443"/>
                    <a:pt x="102" y="10348"/>
                    <a:pt x="162" y="10348"/>
                  </a:cubicBezTo>
                  <a:lnTo>
                    <a:pt x="958" y="10348"/>
                  </a:lnTo>
                  <a:cubicBezTo>
                    <a:pt x="1016" y="10348"/>
                    <a:pt x="1068" y="10443"/>
                    <a:pt x="1095" y="10443"/>
                  </a:cubicBezTo>
                  <a:cubicBezTo>
                    <a:pt x="1109" y="10443"/>
                    <a:pt x="1117" y="10419"/>
                    <a:pt x="1117" y="10348"/>
                  </a:cubicBezTo>
                  <a:lnTo>
                    <a:pt x="1117" y="384"/>
                  </a:lnTo>
                  <a:cubicBezTo>
                    <a:pt x="1117" y="171"/>
                    <a:pt x="1046" y="1"/>
                    <a:pt x="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8"/>
            <p:cNvSpPr/>
            <p:nvPr/>
          </p:nvSpPr>
          <p:spPr>
            <a:xfrm>
              <a:off x="4801471" y="4951112"/>
              <a:ext cx="29303" cy="160290"/>
            </a:xfrm>
            <a:custGeom>
              <a:avLst/>
              <a:gdLst/>
              <a:ahLst/>
              <a:cxnLst/>
              <a:rect l="l" t="t" r="r" b="b"/>
              <a:pathLst>
                <a:path w="1172" h="17805" extrusionOk="0">
                  <a:moveTo>
                    <a:pt x="161" y="0"/>
                  </a:moveTo>
                  <a:cubicBezTo>
                    <a:pt x="72" y="0"/>
                    <a:pt x="0" y="173"/>
                    <a:pt x="0" y="385"/>
                  </a:cubicBezTo>
                  <a:lnTo>
                    <a:pt x="0" y="17710"/>
                  </a:lnTo>
                  <a:cubicBezTo>
                    <a:pt x="0" y="17781"/>
                    <a:pt x="8" y="17804"/>
                    <a:pt x="22" y="17804"/>
                  </a:cubicBezTo>
                  <a:cubicBezTo>
                    <a:pt x="50" y="17804"/>
                    <a:pt x="102" y="17710"/>
                    <a:pt x="161" y="17710"/>
                  </a:cubicBezTo>
                  <a:lnTo>
                    <a:pt x="1012" y="17710"/>
                  </a:lnTo>
                  <a:cubicBezTo>
                    <a:pt x="1071" y="17710"/>
                    <a:pt x="1122" y="17804"/>
                    <a:pt x="1150" y="17804"/>
                  </a:cubicBezTo>
                  <a:cubicBezTo>
                    <a:pt x="1164" y="17804"/>
                    <a:pt x="1172" y="17781"/>
                    <a:pt x="1172" y="17710"/>
                  </a:cubicBezTo>
                  <a:lnTo>
                    <a:pt x="1172" y="385"/>
                  </a:lnTo>
                  <a:cubicBezTo>
                    <a:pt x="1172" y="173"/>
                    <a:pt x="1100" y="0"/>
                    <a:pt x="10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8"/>
            <p:cNvSpPr/>
            <p:nvPr/>
          </p:nvSpPr>
          <p:spPr>
            <a:xfrm>
              <a:off x="4852350" y="4972293"/>
              <a:ext cx="26603" cy="139105"/>
            </a:xfrm>
            <a:custGeom>
              <a:avLst/>
              <a:gdLst/>
              <a:ahLst/>
              <a:cxnLst/>
              <a:rect l="l" t="t" r="r" b="b"/>
              <a:pathLst>
                <a:path w="1064" h="8690" extrusionOk="0">
                  <a:moveTo>
                    <a:pt x="161" y="1"/>
                  </a:moveTo>
                  <a:cubicBezTo>
                    <a:pt x="72" y="1"/>
                    <a:pt x="0" y="173"/>
                    <a:pt x="0" y="384"/>
                  </a:cubicBezTo>
                  <a:lnTo>
                    <a:pt x="0" y="8595"/>
                  </a:lnTo>
                  <a:cubicBezTo>
                    <a:pt x="0" y="8666"/>
                    <a:pt x="8" y="8690"/>
                    <a:pt x="22" y="8690"/>
                  </a:cubicBezTo>
                  <a:cubicBezTo>
                    <a:pt x="50" y="8690"/>
                    <a:pt x="102" y="8595"/>
                    <a:pt x="161" y="8595"/>
                  </a:cubicBezTo>
                  <a:lnTo>
                    <a:pt x="902" y="8595"/>
                  </a:lnTo>
                  <a:cubicBezTo>
                    <a:pt x="961" y="8595"/>
                    <a:pt x="1013" y="8690"/>
                    <a:pt x="1041" y="8690"/>
                  </a:cubicBezTo>
                  <a:cubicBezTo>
                    <a:pt x="1055" y="8690"/>
                    <a:pt x="1063" y="8666"/>
                    <a:pt x="1063" y="8595"/>
                  </a:cubicBezTo>
                  <a:lnTo>
                    <a:pt x="1063" y="384"/>
                  </a:lnTo>
                  <a:cubicBezTo>
                    <a:pt x="1063"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8"/>
            <p:cNvSpPr/>
            <p:nvPr/>
          </p:nvSpPr>
          <p:spPr>
            <a:xfrm>
              <a:off x="4900500" y="5055006"/>
              <a:ext cx="29275" cy="56385"/>
            </a:xfrm>
            <a:custGeom>
              <a:avLst/>
              <a:gdLst/>
              <a:ahLst/>
              <a:cxnLst/>
              <a:rect l="l" t="t" r="r" b="b"/>
              <a:pathLst>
                <a:path w="1171" h="8950" extrusionOk="0">
                  <a:moveTo>
                    <a:pt x="160" y="0"/>
                  </a:moveTo>
                  <a:cubicBezTo>
                    <a:pt x="72" y="0"/>
                    <a:pt x="1" y="173"/>
                    <a:pt x="1" y="383"/>
                  </a:cubicBezTo>
                  <a:lnTo>
                    <a:pt x="1" y="8855"/>
                  </a:lnTo>
                  <a:cubicBezTo>
                    <a:pt x="1" y="8926"/>
                    <a:pt x="9" y="8950"/>
                    <a:pt x="23" y="8950"/>
                  </a:cubicBezTo>
                  <a:cubicBezTo>
                    <a:pt x="50" y="8950"/>
                    <a:pt x="102" y="8855"/>
                    <a:pt x="160" y="8855"/>
                  </a:cubicBezTo>
                  <a:lnTo>
                    <a:pt x="1009" y="8855"/>
                  </a:lnTo>
                  <a:cubicBezTo>
                    <a:pt x="1069" y="8855"/>
                    <a:pt x="1121" y="8950"/>
                    <a:pt x="1149" y="8950"/>
                  </a:cubicBezTo>
                  <a:cubicBezTo>
                    <a:pt x="1163" y="8950"/>
                    <a:pt x="1171" y="8926"/>
                    <a:pt x="1171" y="8855"/>
                  </a:cubicBezTo>
                  <a:lnTo>
                    <a:pt x="1171" y="383"/>
                  </a:lnTo>
                  <a:cubicBezTo>
                    <a:pt x="1171" y="173"/>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8"/>
            <p:cNvSpPr/>
            <p:nvPr/>
          </p:nvSpPr>
          <p:spPr>
            <a:xfrm>
              <a:off x="4950700" y="5004850"/>
              <a:ext cx="27925" cy="106550"/>
            </a:xfrm>
            <a:custGeom>
              <a:avLst/>
              <a:gdLst/>
              <a:ahLst/>
              <a:cxnLst/>
              <a:rect l="l" t="t" r="r" b="b"/>
              <a:pathLst>
                <a:path w="1117" h="4262" extrusionOk="0">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4" y="4167"/>
                    <a:pt x="1066" y="4262"/>
                    <a:pt x="1095" y="4262"/>
                  </a:cubicBezTo>
                  <a:cubicBezTo>
                    <a:pt x="1109" y="4262"/>
                    <a:pt x="1117" y="4238"/>
                    <a:pt x="1117" y="4167"/>
                  </a:cubicBezTo>
                  <a:lnTo>
                    <a:pt x="1117" y="385"/>
                  </a:lnTo>
                  <a:cubicBezTo>
                    <a:pt x="1117" y="172"/>
                    <a:pt x="1044" y="0"/>
                    <a:pt x="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8"/>
            <p:cNvSpPr/>
            <p:nvPr/>
          </p:nvSpPr>
          <p:spPr>
            <a:xfrm>
              <a:off x="5001204" y="4972302"/>
              <a:ext cx="25925" cy="139089"/>
            </a:xfrm>
            <a:custGeom>
              <a:avLst/>
              <a:gdLst/>
              <a:ahLst/>
              <a:cxnLst/>
              <a:rect l="l" t="t" r="r" b="b"/>
              <a:pathLst>
                <a:path w="1037" h="9992" extrusionOk="0">
                  <a:moveTo>
                    <a:pt x="160" y="1"/>
                  </a:moveTo>
                  <a:cubicBezTo>
                    <a:pt x="72" y="1"/>
                    <a:pt x="1" y="171"/>
                    <a:pt x="1" y="384"/>
                  </a:cubicBezTo>
                  <a:lnTo>
                    <a:pt x="1" y="9897"/>
                  </a:lnTo>
                  <a:cubicBezTo>
                    <a:pt x="1" y="9968"/>
                    <a:pt x="9" y="9992"/>
                    <a:pt x="23" y="9992"/>
                  </a:cubicBezTo>
                  <a:cubicBezTo>
                    <a:pt x="50" y="9992"/>
                    <a:pt x="102" y="9897"/>
                    <a:pt x="160" y="9897"/>
                  </a:cubicBezTo>
                  <a:lnTo>
                    <a:pt x="875" y="9897"/>
                  </a:lnTo>
                  <a:cubicBezTo>
                    <a:pt x="934" y="9897"/>
                    <a:pt x="986" y="9992"/>
                    <a:pt x="1014" y="9992"/>
                  </a:cubicBezTo>
                  <a:cubicBezTo>
                    <a:pt x="1029" y="9992"/>
                    <a:pt x="1037" y="9968"/>
                    <a:pt x="1037" y="9897"/>
                  </a:cubicBezTo>
                  <a:lnTo>
                    <a:pt x="1037" y="384"/>
                  </a:lnTo>
                  <a:cubicBezTo>
                    <a:pt x="1037" y="171"/>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8"/>
            <p:cNvSpPr/>
            <p:nvPr/>
          </p:nvSpPr>
          <p:spPr>
            <a:xfrm>
              <a:off x="3813375" y="4934850"/>
              <a:ext cx="25250" cy="176550"/>
            </a:xfrm>
            <a:custGeom>
              <a:avLst/>
              <a:gdLst/>
              <a:ahLst/>
              <a:cxnLst/>
              <a:rect l="l" t="t" r="r" b="b"/>
              <a:pathLst>
                <a:path w="1010" h="7062" extrusionOk="0">
                  <a:moveTo>
                    <a:pt x="162" y="1"/>
                  </a:moveTo>
                  <a:cubicBezTo>
                    <a:pt x="72" y="1"/>
                    <a:pt x="1" y="173"/>
                    <a:pt x="1" y="384"/>
                  </a:cubicBezTo>
                  <a:lnTo>
                    <a:pt x="1" y="6967"/>
                  </a:lnTo>
                  <a:cubicBezTo>
                    <a:pt x="1" y="7038"/>
                    <a:pt x="9" y="7062"/>
                    <a:pt x="23" y="7062"/>
                  </a:cubicBezTo>
                  <a:cubicBezTo>
                    <a:pt x="51" y="7062"/>
                    <a:pt x="103" y="6967"/>
                    <a:pt x="162" y="6967"/>
                  </a:cubicBezTo>
                  <a:lnTo>
                    <a:pt x="850" y="6967"/>
                  </a:lnTo>
                  <a:cubicBezTo>
                    <a:pt x="908" y="6967"/>
                    <a:pt x="960" y="7062"/>
                    <a:pt x="987" y="7062"/>
                  </a:cubicBezTo>
                  <a:cubicBezTo>
                    <a:pt x="1001" y="7062"/>
                    <a:pt x="1009" y="7038"/>
                    <a:pt x="1009" y="6967"/>
                  </a:cubicBezTo>
                  <a:lnTo>
                    <a:pt x="1009" y="384"/>
                  </a:lnTo>
                  <a:cubicBezTo>
                    <a:pt x="1009" y="173"/>
                    <a:pt x="938" y="1"/>
                    <a:pt x="8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8"/>
            <p:cNvSpPr/>
            <p:nvPr/>
          </p:nvSpPr>
          <p:spPr>
            <a:xfrm>
              <a:off x="3863925" y="4990225"/>
              <a:ext cx="23175" cy="121175"/>
            </a:xfrm>
            <a:custGeom>
              <a:avLst/>
              <a:gdLst/>
              <a:ahLst/>
              <a:cxnLst/>
              <a:rect l="l" t="t" r="r" b="b"/>
              <a:pathLst>
                <a:path w="927" h="4847" extrusionOk="0">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8"/>
            <p:cNvSpPr/>
            <p:nvPr/>
          </p:nvSpPr>
          <p:spPr>
            <a:xfrm>
              <a:off x="3912423" y="5017762"/>
              <a:ext cx="25228" cy="93641"/>
            </a:xfrm>
            <a:custGeom>
              <a:avLst/>
              <a:gdLst/>
              <a:ahLst/>
              <a:cxnLst/>
              <a:rect l="l" t="t" r="r" b="b"/>
              <a:pathLst>
                <a:path w="1009" h="10492" extrusionOk="0">
                  <a:moveTo>
                    <a:pt x="160" y="0"/>
                  </a:moveTo>
                  <a:cubicBezTo>
                    <a:pt x="72" y="0"/>
                    <a:pt x="1" y="171"/>
                    <a:pt x="1" y="384"/>
                  </a:cubicBezTo>
                  <a:lnTo>
                    <a:pt x="1" y="10397"/>
                  </a:lnTo>
                  <a:cubicBezTo>
                    <a:pt x="1" y="10468"/>
                    <a:pt x="8" y="10492"/>
                    <a:pt x="22" y="10492"/>
                  </a:cubicBezTo>
                  <a:cubicBezTo>
                    <a:pt x="50" y="10492"/>
                    <a:pt x="101" y="10397"/>
                    <a:pt x="160" y="10397"/>
                  </a:cubicBezTo>
                  <a:lnTo>
                    <a:pt x="848" y="10397"/>
                  </a:lnTo>
                  <a:cubicBezTo>
                    <a:pt x="907" y="10397"/>
                    <a:pt x="959"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8"/>
            <p:cNvSpPr/>
            <p:nvPr/>
          </p:nvSpPr>
          <p:spPr>
            <a:xfrm>
              <a:off x="3961925" y="4951125"/>
              <a:ext cx="25225" cy="160275"/>
            </a:xfrm>
            <a:custGeom>
              <a:avLst/>
              <a:gdLst/>
              <a:ahLst/>
              <a:cxnLst/>
              <a:rect l="l" t="t" r="r" b="b"/>
              <a:pathLst>
                <a:path w="1009" h="6411" extrusionOk="0">
                  <a:moveTo>
                    <a:pt x="160" y="0"/>
                  </a:moveTo>
                  <a:cubicBezTo>
                    <a:pt x="72" y="0"/>
                    <a:pt x="1" y="173"/>
                    <a:pt x="1" y="384"/>
                  </a:cubicBezTo>
                  <a:lnTo>
                    <a:pt x="1" y="6316"/>
                  </a:lnTo>
                  <a:cubicBezTo>
                    <a:pt x="1" y="6387"/>
                    <a:pt x="9" y="6411"/>
                    <a:pt x="22" y="6411"/>
                  </a:cubicBezTo>
                  <a:cubicBezTo>
                    <a:pt x="50" y="6411"/>
                    <a:pt x="101" y="6316"/>
                    <a:pt x="160" y="6316"/>
                  </a:cubicBezTo>
                  <a:lnTo>
                    <a:pt x="848" y="6316"/>
                  </a:lnTo>
                  <a:cubicBezTo>
                    <a:pt x="907" y="6316"/>
                    <a:pt x="959" y="6411"/>
                    <a:pt x="987" y="6411"/>
                  </a:cubicBezTo>
                  <a:cubicBezTo>
                    <a:pt x="1001" y="6411"/>
                    <a:pt x="1009" y="6387"/>
                    <a:pt x="1009" y="6316"/>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8"/>
            <p:cNvSpPr/>
            <p:nvPr/>
          </p:nvSpPr>
          <p:spPr>
            <a:xfrm>
              <a:off x="4011425" y="4972300"/>
              <a:ext cx="25225" cy="139100"/>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7"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8"/>
            <p:cNvSpPr/>
            <p:nvPr/>
          </p:nvSpPr>
          <p:spPr>
            <a:xfrm>
              <a:off x="4060599" y="5055006"/>
              <a:ext cx="25925" cy="56388"/>
            </a:xfrm>
            <a:custGeom>
              <a:avLst/>
              <a:gdLst/>
              <a:ahLst/>
              <a:cxnLst/>
              <a:rect l="l" t="t" r="r" b="b"/>
              <a:pathLst>
                <a:path w="1037" h="9244" extrusionOk="0">
                  <a:moveTo>
                    <a:pt x="162" y="1"/>
                  </a:moveTo>
                  <a:cubicBezTo>
                    <a:pt x="74" y="1"/>
                    <a:pt x="1" y="173"/>
                    <a:pt x="1" y="386"/>
                  </a:cubicBezTo>
                  <a:lnTo>
                    <a:pt x="1" y="9149"/>
                  </a:lnTo>
                  <a:cubicBezTo>
                    <a:pt x="1" y="9220"/>
                    <a:pt x="9" y="9244"/>
                    <a:pt x="23" y="9244"/>
                  </a:cubicBezTo>
                  <a:cubicBezTo>
                    <a:pt x="51" y="9244"/>
                    <a:pt x="103" y="9149"/>
                    <a:pt x="162" y="9149"/>
                  </a:cubicBezTo>
                  <a:lnTo>
                    <a:pt x="875" y="9149"/>
                  </a:lnTo>
                  <a:cubicBezTo>
                    <a:pt x="935" y="9149"/>
                    <a:pt x="987" y="9244"/>
                    <a:pt x="1015" y="9244"/>
                  </a:cubicBezTo>
                  <a:cubicBezTo>
                    <a:pt x="1029" y="9244"/>
                    <a:pt x="1037" y="9220"/>
                    <a:pt x="1037" y="9149"/>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8"/>
            <p:cNvSpPr/>
            <p:nvPr/>
          </p:nvSpPr>
          <p:spPr>
            <a:xfrm>
              <a:off x="4109098" y="4980517"/>
              <a:ext cx="21215" cy="130877"/>
            </a:xfrm>
            <a:custGeom>
              <a:avLst/>
              <a:gdLst/>
              <a:ahLst/>
              <a:cxnLst/>
              <a:rect l="l" t="t" r="r" b="b"/>
              <a:pathLst>
                <a:path w="1117" h="10443" extrusionOk="0">
                  <a:moveTo>
                    <a:pt x="160" y="1"/>
                  </a:moveTo>
                  <a:cubicBezTo>
                    <a:pt x="72" y="1"/>
                    <a:pt x="0" y="173"/>
                    <a:pt x="0" y="386"/>
                  </a:cubicBezTo>
                  <a:lnTo>
                    <a:pt x="0" y="10348"/>
                  </a:lnTo>
                  <a:cubicBezTo>
                    <a:pt x="0" y="10419"/>
                    <a:pt x="8"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6"/>
                  </a:lnTo>
                  <a:cubicBezTo>
                    <a:pt x="1117" y="173"/>
                    <a:pt x="1045"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8"/>
            <p:cNvSpPr/>
            <p:nvPr/>
          </p:nvSpPr>
          <p:spPr>
            <a:xfrm>
              <a:off x="4157897" y="5004852"/>
              <a:ext cx="29331" cy="106551"/>
            </a:xfrm>
            <a:custGeom>
              <a:avLst/>
              <a:gdLst/>
              <a:ahLst/>
              <a:cxnLst/>
              <a:rect l="l" t="t" r="r" b="b"/>
              <a:pathLst>
                <a:path w="1173" h="17803" extrusionOk="0">
                  <a:moveTo>
                    <a:pt x="160" y="0"/>
                  </a:moveTo>
                  <a:cubicBezTo>
                    <a:pt x="72" y="0"/>
                    <a:pt x="1" y="171"/>
                    <a:pt x="1" y="383"/>
                  </a:cubicBezTo>
                  <a:lnTo>
                    <a:pt x="1" y="17708"/>
                  </a:lnTo>
                  <a:cubicBezTo>
                    <a:pt x="1" y="17779"/>
                    <a:pt x="9" y="17803"/>
                    <a:pt x="23" y="17803"/>
                  </a:cubicBezTo>
                  <a:cubicBezTo>
                    <a:pt x="50" y="17803"/>
                    <a:pt x="102" y="17708"/>
                    <a:pt x="160" y="17708"/>
                  </a:cubicBezTo>
                  <a:lnTo>
                    <a:pt x="1011" y="17708"/>
                  </a:lnTo>
                  <a:cubicBezTo>
                    <a:pt x="1071" y="17708"/>
                    <a:pt x="1123" y="17803"/>
                    <a:pt x="1151" y="17803"/>
                  </a:cubicBezTo>
                  <a:cubicBezTo>
                    <a:pt x="1165" y="17803"/>
                    <a:pt x="1172" y="17779"/>
                    <a:pt x="1172" y="17708"/>
                  </a:cubicBezTo>
                  <a:lnTo>
                    <a:pt x="1172" y="383"/>
                  </a:lnTo>
                  <a:cubicBezTo>
                    <a:pt x="1172" y="171"/>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8"/>
            <p:cNvSpPr/>
            <p:nvPr/>
          </p:nvSpPr>
          <p:spPr>
            <a:xfrm>
              <a:off x="4208800" y="4894150"/>
              <a:ext cx="26550" cy="21725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8"/>
            <p:cNvSpPr/>
            <p:nvPr/>
          </p:nvSpPr>
          <p:spPr>
            <a:xfrm>
              <a:off x="4256925" y="4887700"/>
              <a:ext cx="29300" cy="223700"/>
            </a:xfrm>
            <a:custGeom>
              <a:avLst/>
              <a:gdLst/>
              <a:ahLst/>
              <a:cxnLst/>
              <a:rect l="l" t="t" r="r" b="b"/>
              <a:pathLst>
                <a:path w="1172" h="8948" extrusionOk="0">
                  <a:moveTo>
                    <a:pt x="161" y="0"/>
                  </a:moveTo>
                  <a:cubicBezTo>
                    <a:pt x="72" y="0"/>
                    <a:pt x="0" y="171"/>
                    <a:pt x="0" y="383"/>
                  </a:cubicBezTo>
                  <a:lnTo>
                    <a:pt x="0" y="8853"/>
                  </a:lnTo>
                  <a:cubicBezTo>
                    <a:pt x="0" y="8924"/>
                    <a:pt x="8" y="8948"/>
                    <a:pt x="22" y="8948"/>
                  </a:cubicBezTo>
                  <a:cubicBezTo>
                    <a:pt x="50" y="8948"/>
                    <a:pt x="101" y="8853"/>
                    <a:pt x="161" y="8853"/>
                  </a:cubicBezTo>
                  <a:lnTo>
                    <a:pt x="1010" y="8853"/>
                  </a:lnTo>
                  <a:cubicBezTo>
                    <a:pt x="1070" y="8853"/>
                    <a:pt x="1122" y="8948"/>
                    <a:pt x="1150" y="8948"/>
                  </a:cubicBezTo>
                  <a:cubicBezTo>
                    <a:pt x="1164" y="8948"/>
                    <a:pt x="1172" y="8924"/>
                    <a:pt x="1172" y="8853"/>
                  </a:cubicBezTo>
                  <a:lnTo>
                    <a:pt x="1172" y="383"/>
                  </a:lnTo>
                  <a:cubicBezTo>
                    <a:pt x="1172" y="171"/>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8"/>
            <p:cNvSpPr/>
            <p:nvPr/>
          </p:nvSpPr>
          <p:spPr>
            <a:xfrm>
              <a:off x="4307150" y="5004850"/>
              <a:ext cx="27925" cy="106550"/>
            </a:xfrm>
            <a:custGeom>
              <a:avLst/>
              <a:gdLst/>
              <a:ahLst/>
              <a:cxnLst/>
              <a:rect l="l" t="t" r="r" b="b"/>
              <a:pathLst>
                <a:path w="1117" h="4262" extrusionOk="0">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5" y="4167"/>
                    <a:pt x="1067" y="4262"/>
                    <a:pt x="1095" y="4262"/>
                  </a:cubicBezTo>
                  <a:cubicBezTo>
                    <a:pt x="1109" y="4262"/>
                    <a:pt x="1117" y="4238"/>
                    <a:pt x="1117" y="4167"/>
                  </a:cubicBezTo>
                  <a:lnTo>
                    <a:pt x="1117" y="385"/>
                  </a:lnTo>
                  <a:cubicBezTo>
                    <a:pt x="1117" y="172"/>
                    <a:pt x="1045" y="0"/>
                    <a:pt x="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8"/>
            <p:cNvSpPr/>
            <p:nvPr/>
          </p:nvSpPr>
          <p:spPr>
            <a:xfrm>
              <a:off x="4357650" y="4861600"/>
              <a:ext cx="25875" cy="249800"/>
            </a:xfrm>
            <a:custGeom>
              <a:avLst/>
              <a:gdLst/>
              <a:ahLst/>
              <a:cxnLst/>
              <a:rect l="l" t="t" r="r" b="b"/>
              <a:pathLst>
                <a:path w="1035" h="9992" extrusionOk="0">
                  <a:moveTo>
                    <a:pt x="160" y="1"/>
                  </a:moveTo>
                  <a:cubicBezTo>
                    <a:pt x="72" y="1"/>
                    <a:pt x="1" y="173"/>
                    <a:pt x="1" y="386"/>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8"/>
            <p:cNvSpPr/>
            <p:nvPr/>
          </p:nvSpPr>
          <p:spPr>
            <a:xfrm>
              <a:off x="5097147" y="4921536"/>
              <a:ext cx="32106" cy="189875"/>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8"/>
            <p:cNvSpPr/>
            <p:nvPr/>
          </p:nvSpPr>
          <p:spPr>
            <a:xfrm>
              <a:off x="5150075" y="4934850"/>
              <a:ext cx="25225" cy="176550"/>
            </a:xfrm>
            <a:custGeom>
              <a:avLst/>
              <a:gdLst/>
              <a:ahLst/>
              <a:cxnLst/>
              <a:rect l="l" t="t" r="r" b="b"/>
              <a:pathLst>
                <a:path w="1009" h="7062" extrusionOk="0">
                  <a:moveTo>
                    <a:pt x="160" y="1"/>
                  </a:moveTo>
                  <a:cubicBezTo>
                    <a:pt x="72" y="1"/>
                    <a:pt x="1" y="173"/>
                    <a:pt x="1" y="384"/>
                  </a:cubicBezTo>
                  <a:lnTo>
                    <a:pt x="1" y="6967"/>
                  </a:lnTo>
                  <a:cubicBezTo>
                    <a:pt x="1" y="7038"/>
                    <a:pt x="9" y="7062"/>
                    <a:pt x="22" y="7062"/>
                  </a:cubicBezTo>
                  <a:cubicBezTo>
                    <a:pt x="50" y="7062"/>
                    <a:pt x="101" y="6967"/>
                    <a:pt x="160" y="6967"/>
                  </a:cubicBezTo>
                  <a:lnTo>
                    <a:pt x="848" y="6967"/>
                  </a:lnTo>
                  <a:cubicBezTo>
                    <a:pt x="907" y="6967"/>
                    <a:pt x="959" y="7062"/>
                    <a:pt x="987" y="7062"/>
                  </a:cubicBezTo>
                  <a:cubicBezTo>
                    <a:pt x="1001" y="7062"/>
                    <a:pt x="1009" y="7038"/>
                    <a:pt x="1009" y="6967"/>
                  </a:cubicBezTo>
                  <a:lnTo>
                    <a:pt x="1009" y="384"/>
                  </a:lnTo>
                  <a:cubicBezTo>
                    <a:pt x="1009" y="173"/>
                    <a:pt x="936" y="1"/>
                    <a:pt x="8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8"/>
            <p:cNvSpPr/>
            <p:nvPr/>
          </p:nvSpPr>
          <p:spPr>
            <a:xfrm>
              <a:off x="5200575" y="4990225"/>
              <a:ext cx="23175" cy="121175"/>
            </a:xfrm>
            <a:custGeom>
              <a:avLst/>
              <a:gdLst/>
              <a:ahLst/>
              <a:cxnLst/>
              <a:rect l="l" t="t" r="r" b="b"/>
              <a:pathLst>
                <a:path w="927" h="4847" extrusionOk="0">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8"/>
            <p:cNvSpPr/>
            <p:nvPr/>
          </p:nvSpPr>
          <p:spPr>
            <a:xfrm>
              <a:off x="524907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8"/>
            <p:cNvSpPr/>
            <p:nvPr/>
          </p:nvSpPr>
          <p:spPr>
            <a:xfrm>
              <a:off x="5298575" y="4951175"/>
              <a:ext cx="25225" cy="160225"/>
            </a:xfrm>
            <a:custGeom>
              <a:avLst/>
              <a:gdLst/>
              <a:ahLst/>
              <a:cxnLst/>
              <a:rect l="l" t="t" r="r" b="b"/>
              <a:pathLst>
                <a:path w="1009" h="6409" extrusionOk="0">
                  <a:moveTo>
                    <a:pt x="160" y="0"/>
                  </a:moveTo>
                  <a:cubicBezTo>
                    <a:pt x="72" y="0"/>
                    <a:pt x="1" y="171"/>
                    <a:pt x="1" y="383"/>
                  </a:cubicBezTo>
                  <a:lnTo>
                    <a:pt x="1" y="6314"/>
                  </a:lnTo>
                  <a:cubicBezTo>
                    <a:pt x="1" y="6385"/>
                    <a:pt x="9" y="6409"/>
                    <a:pt x="22" y="6409"/>
                  </a:cubicBezTo>
                  <a:cubicBezTo>
                    <a:pt x="50" y="6409"/>
                    <a:pt x="101" y="6314"/>
                    <a:pt x="160" y="6314"/>
                  </a:cubicBezTo>
                  <a:lnTo>
                    <a:pt x="848" y="6314"/>
                  </a:lnTo>
                  <a:cubicBezTo>
                    <a:pt x="908" y="6314"/>
                    <a:pt x="959" y="6409"/>
                    <a:pt x="987" y="6409"/>
                  </a:cubicBezTo>
                  <a:cubicBezTo>
                    <a:pt x="1001" y="6409"/>
                    <a:pt x="1009" y="6385"/>
                    <a:pt x="1009" y="6314"/>
                  </a:cubicBezTo>
                  <a:lnTo>
                    <a:pt x="1009" y="383"/>
                  </a:lnTo>
                  <a:cubicBezTo>
                    <a:pt x="1009" y="171"/>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8"/>
            <p:cNvSpPr/>
            <p:nvPr/>
          </p:nvSpPr>
          <p:spPr>
            <a:xfrm>
              <a:off x="5348075" y="4972300"/>
              <a:ext cx="25225" cy="139100"/>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8"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8"/>
            <p:cNvSpPr/>
            <p:nvPr/>
          </p:nvSpPr>
          <p:spPr>
            <a:xfrm>
              <a:off x="5050700" y="5017752"/>
              <a:ext cx="25925" cy="93650"/>
            </a:xfrm>
            <a:custGeom>
              <a:avLst/>
              <a:gdLst/>
              <a:ahLst/>
              <a:cxnLst/>
              <a:rect l="l" t="t" r="r" b="b"/>
              <a:pathLst>
                <a:path w="1037" h="9992" extrusionOk="0">
                  <a:moveTo>
                    <a:pt x="162" y="1"/>
                  </a:moveTo>
                  <a:cubicBezTo>
                    <a:pt x="72" y="1"/>
                    <a:pt x="1" y="171"/>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1"/>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8"/>
            <p:cNvSpPr/>
            <p:nvPr/>
          </p:nvSpPr>
          <p:spPr>
            <a:xfrm>
              <a:off x="6780350" y="4792550"/>
              <a:ext cx="32100" cy="318850"/>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8"/>
            <p:cNvSpPr/>
            <p:nvPr/>
          </p:nvSpPr>
          <p:spPr>
            <a:xfrm>
              <a:off x="6485350" y="4850325"/>
              <a:ext cx="27950" cy="261075"/>
            </a:xfrm>
            <a:custGeom>
              <a:avLst/>
              <a:gdLst/>
              <a:ahLst/>
              <a:cxnLst/>
              <a:rect l="l" t="t" r="r" b="b"/>
              <a:pathLst>
                <a:path w="1118" h="10443" extrusionOk="0">
                  <a:moveTo>
                    <a:pt x="162" y="1"/>
                  </a:moveTo>
                  <a:cubicBezTo>
                    <a:pt x="72" y="1"/>
                    <a:pt x="1" y="173"/>
                    <a:pt x="1" y="384"/>
                  </a:cubicBezTo>
                  <a:lnTo>
                    <a:pt x="1" y="10348"/>
                  </a:lnTo>
                  <a:cubicBezTo>
                    <a:pt x="1" y="10419"/>
                    <a:pt x="9" y="10443"/>
                    <a:pt x="23" y="10443"/>
                  </a:cubicBezTo>
                  <a:cubicBezTo>
                    <a:pt x="51" y="10443"/>
                    <a:pt x="103" y="10348"/>
                    <a:pt x="162" y="10348"/>
                  </a:cubicBezTo>
                  <a:lnTo>
                    <a:pt x="958" y="10348"/>
                  </a:lnTo>
                  <a:cubicBezTo>
                    <a:pt x="1016" y="10348"/>
                    <a:pt x="1068" y="10443"/>
                    <a:pt x="1095" y="10443"/>
                  </a:cubicBezTo>
                  <a:cubicBezTo>
                    <a:pt x="1109" y="10443"/>
                    <a:pt x="1117" y="10419"/>
                    <a:pt x="1117" y="10348"/>
                  </a:cubicBezTo>
                  <a:lnTo>
                    <a:pt x="1117" y="384"/>
                  </a:lnTo>
                  <a:cubicBezTo>
                    <a:pt x="1117" y="173"/>
                    <a:pt x="1046" y="1"/>
                    <a:pt x="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8"/>
            <p:cNvSpPr/>
            <p:nvPr/>
          </p:nvSpPr>
          <p:spPr>
            <a:xfrm>
              <a:off x="6534200" y="4666275"/>
              <a:ext cx="29275" cy="445125"/>
            </a:xfrm>
            <a:custGeom>
              <a:avLst/>
              <a:gdLst/>
              <a:ahLst/>
              <a:cxnLst/>
              <a:rect l="l" t="t" r="r" b="b"/>
              <a:pathLst>
                <a:path w="1171" h="17805" extrusionOk="0">
                  <a:moveTo>
                    <a:pt x="160" y="0"/>
                  </a:moveTo>
                  <a:cubicBezTo>
                    <a:pt x="72" y="0"/>
                    <a:pt x="1" y="173"/>
                    <a:pt x="1" y="385"/>
                  </a:cubicBezTo>
                  <a:lnTo>
                    <a:pt x="1" y="17710"/>
                  </a:lnTo>
                  <a:cubicBezTo>
                    <a:pt x="1" y="17781"/>
                    <a:pt x="9" y="17805"/>
                    <a:pt x="23" y="17805"/>
                  </a:cubicBezTo>
                  <a:cubicBezTo>
                    <a:pt x="50" y="17805"/>
                    <a:pt x="102" y="17710"/>
                    <a:pt x="160" y="17710"/>
                  </a:cubicBezTo>
                  <a:lnTo>
                    <a:pt x="1011" y="17710"/>
                  </a:lnTo>
                  <a:cubicBezTo>
                    <a:pt x="1070" y="17710"/>
                    <a:pt x="1121" y="17805"/>
                    <a:pt x="1149" y="17805"/>
                  </a:cubicBezTo>
                  <a:cubicBezTo>
                    <a:pt x="1163" y="17805"/>
                    <a:pt x="1171" y="17781"/>
                    <a:pt x="1171" y="17710"/>
                  </a:cubicBezTo>
                  <a:lnTo>
                    <a:pt x="1171" y="385"/>
                  </a:lnTo>
                  <a:cubicBezTo>
                    <a:pt x="1171" y="173"/>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8"/>
            <p:cNvSpPr/>
            <p:nvPr/>
          </p:nvSpPr>
          <p:spPr>
            <a:xfrm>
              <a:off x="6585050" y="4894150"/>
              <a:ext cx="26600" cy="217250"/>
            </a:xfrm>
            <a:custGeom>
              <a:avLst/>
              <a:gdLst/>
              <a:ahLst/>
              <a:cxnLst/>
              <a:rect l="l" t="t" r="r" b="b"/>
              <a:pathLst>
                <a:path w="1064" h="8690" extrusionOk="0">
                  <a:moveTo>
                    <a:pt x="162" y="1"/>
                  </a:moveTo>
                  <a:cubicBezTo>
                    <a:pt x="74" y="1"/>
                    <a:pt x="0" y="173"/>
                    <a:pt x="0" y="384"/>
                  </a:cubicBezTo>
                  <a:lnTo>
                    <a:pt x="0" y="8595"/>
                  </a:lnTo>
                  <a:cubicBezTo>
                    <a:pt x="0" y="8666"/>
                    <a:pt x="8" y="8690"/>
                    <a:pt x="22" y="8690"/>
                  </a:cubicBezTo>
                  <a:cubicBezTo>
                    <a:pt x="51" y="8690"/>
                    <a:pt x="103" y="8595"/>
                    <a:pt x="162" y="8595"/>
                  </a:cubicBezTo>
                  <a:lnTo>
                    <a:pt x="902" y="8595"/>
                  </a:lnTo>
                  <a:cubicBezTo>
                    <a:pt x="962" y="8595"/>
                    <a:pt x="1014" y="8690"/>
                    <a:pt x="1042" y="8690"/>
                  </a:cubicBezTo>
                  <a:cubicBezTo>
                    <a:pt x="1056" y="8690"/>
                    <a:pt x="1064" y="8666"/>
                    <a:pt x="1064" y="8595"/>
                  </a:cubicBezTo>
                  <a:lnTo>
                    <a:pt x="1064" y="384"/>
                  </a:lnTo>
                  <a:cubicBezTo>
                    <a:pt x="1064" y="173"/>
                    <a:pt x="992"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8"/>
            <p:cNvSpPr/>
            <p:nvPr/>
          </p:nvSpPr>
          <p:spPr>
            <a:xfrm>
              <a:off x="6633225" y="4887650"/>
              <a:ext cx="29300" cy="223750"/>
            </a:xfrm>
            <a:custGeom>
              <a:avLst/>
              <a:gdLst/>
              <a:ahLst/>
              <a:cxnLst/>
              <a:rect l="l" t="t" r="r" b="b"/>
              <a:pathLst>
                <a:path w="1172" h="8950" extrusionOk="0">
                  <a:moveTo>
                    <a:pt x="160" y="0"/>
                  </a:moveTo>
                  <a:cubicBezTo>
                    <a:pt x="72" y="0"/>
                    <a:pt x="0" y="173"/>
                    <a:pt x="0" y="383"/>
                  </a:cubicBezTo>
                  <a:lnTo>
                    <a:pt x="0" y="8855"/>
                  </a:lnTo>
                  <a:cubicBezTo>
                    <a:pt x="0" y="8926"/>
                    <a:pt x="8" y="8950"/>
                    <a:pt x="22" y="8950"/>
                  </a:cubicBezTo>
                  <a:cubicBezTo>
                    <a:pt x="50" y="8950"/>
                    <a:pt x="101" y="8855"/>
                    <a:pt x="160" y="8855"/>
                  </a:cubicBezTo>
                  <a:lnTo>
                    <a:pt x="1010" y="8855"/>
                  </a:lnTo>
                  <a:cubicBezTo>
                    <a:pt x="1069" y="8855"/>
                    <a:pt x="1121" y="8950"/>
                    <a:pt x="1149" y="8950"/>
                  </a:cubicBezTo>
                  <a:cubicBezTo>
                    <a:pt x="1163" y="8950"/>
                    <a:pt x="1172" y="8926"/>
                    <a:pt x="1172" y="8855"/>
                  </a:cubicBezTo>
                  <a:lnTo>
                    <a:pt x="1172" y="383"/>
                  </a:lnTo>
                  <a:cubicBezTo>
                    <a:pt x="1172" y="173"/>
                    <a:pt x="1098"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8"/>
            <p:cNvSpPr/>
            <p:nvPr/>
          </p:nvSpPr>
          <p:spPr>
            <a:xfrm>
              <a:off x="6683350" y="5004850"/>
              <a:ext cx="28000" cy="106550"/>
            </a:xfrm>
            <a:custGeom>
              <a:avLst/>
              <a:gdLst/>
              <a:ahLst/>
              <a:cxnLst/>
              <a:rect l="l" t="t" r="r" b="b"/>
              <a:pathLst>
                <a:path w="1120" h="4262" extrusionOk="0">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9" y="4262"/>
                    <a:pt x="1097" y="4262"/>
                  </a:cubicBezTo>
                  <a:cubicBezTo>
                    <a:pt x="1111" y="4262"/>
                    <a:pt x="1119" y="4238"/>
                    <a:pt x="1119" y="4167"/>
                  </a:cubicBezTo>
                  <a:lnTo>
                    <a:pt x="1119" y="385"/>
                  </a:lnTo>
                  <a:cubicBezTo>
                    <a:pt x="1119"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8"/>
            <p:cNvSpPr/>
            <p:nvPr/>
          </p:nvSpPr>
          <p:spPr>
            <a:xfrm>
              <a:off x="6733900" y="4861600"/>
              <a:ext cx="25925" cy="249800"/>
            </a:xfrm>
            <a:custGeom>
              <a:avLst/>
              <a:gdLst/>
              <a:ahLst/>
              <a:cxnLst/>
              <a:rect l="l" t="t" r="r" b="b"/>
              <a:pathLst>
                <a:path w="1037" h="9992" extrusionOk="0">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3"/>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8"/>
            <p:cNvSpPr/>
            <p:nvPr/>
          </p:nvSpPr>
          <p:spPr>
            <a:xfrm>
              <a:off x="5493196" y="4934851"/>
              <a:ext cx="32106" cy="176547"/>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1" y="12659"/>
                    <a:pt x="1233" y="12754"/>
                    <a:pt x="1261" y="12754"/>
                  </a:cubicBezTo>
                  <a:cubicBezTo>
                    <a:pt x="1275" y="12754"/>
                    <a:pt x="1283" y="12730"/>
                    <a:pt x="1283" y="12659"/>
                  </a:cubicBezTo>
                  <a:lnTo>
                    <a:pt x="1283" y="383"/>
                  </a:lnTo>
                  <a:cubicBezTo>
                    <a:pt x="1283" y="171"/>
                    <a:pt x="1210"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8"/>
            <p:cNvSpPr/>
            <p:nvPr/>
          </p:nvSpPr>
          <p:spPr>
            <a:xfrm>
              <a:off x="5546125" y="4934900"/>
              <a:ext cx="25225" cy="176525"/>
            </a:xfrm>
            <a:custGeom>
              <a:avLst/>
              <a:gdLst/>
              <a:ahLst/>
              <a:cxnLst/>
              <a:rect l="l" t="t" r="r" b="b"/>
              <a:pathLst>
                <a:path w="1009" h="7061" extrusionOk="0">
                  <a:moveTo>
                    <a:pt x="160" y="0"/>
                  </a:moveTo>
                  <a:cubicBezTo>
                    <a:pt x="72" y="0"/>
                    <a:pt x="1" y="171"/>
                    <a:pt x="1" y="384"/>
                  </a:cubicBezTo>
                  <a:lnTo>
                    <a:pt x="1" y="6967"/>
                  </a:lnTo>
                  <a:cubicBezTo>
                    <a:pt x="1" y="7037"/>
                    <a:pt x="9" y="7061"/>
                    <a:pt x="22" y="7061"/>
                  </a:cubicBezTo>
                  <a:cubicBezTo>
                    <a:pt x="50" y="7061"/>
                    <a:pt x="101" y="6967"/>
                    <a:pt x="160" y="6967"/>
                  </a:cubicBezTo>
                  <a:lnTo>
                    <a:pt x="848" y="6967"/>
                  </a:lnTo>
                  <a:cubicBezTo>
                    <a:pt x="907" y="6967"/>
                    <a:pt x="959" y="7061"/>
                    <a:pt x="987" y="7061"/>
                  </a:cubicBezTo>
                  <a:cubicBezTo>
                    <a:pt x="1001" y="7061"/>
                    <a:pt x="1009" y="7037"/>
                    <a:pt x="1009" y="696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8"/>
            <p:cNvSpPr/>
            <p:nvPr/>
          </p:nvSpPr>
          <p:spPr>
            <a:xfrm>
              <a:off x="5596625" y="4990225"/>
              <a:ext cx="23175" cy="121175"/>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8"/>
            <p:cNvSpPr/>
            <p:nvPr/>
          </p:nvSpPr>
          <p:spPr>
            <a:xfrm>
              <a:off x="5645127" y="4990228"/>
              <a:ext cx="25217" cy="121183"/>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8"/>
            <p:cNvSpPr/>
            <p:nvPr/>
          </p:nvSpPr>
          <p:spPr>
            <a:xfrm>
              <a:off x="5694575" y="4951175"/>
              <a:ext cx="25250" cy="160225"/>
            </a:xfrm>
            <a:custGeom>
              <a:avLst/>
              <a:gdLst/>
              <a:ahLst/>
              <a:cxnLst/>
              <a:rect l="l" t="t" r="r" b="b"/>
              <a:pathLst>
                <a:path w="1010" h="6409" extrusionOk="0">
                  <a:moveTo>
                    <a:pt x="162" y="0"/>
                  </a:moveTo>
                  <a:cubicBezTo>
                    <a:pt x="74" y="0"/>
                    <a:pt x="1" y="171"/>
                    <a:pt x="1" y="383"/>
                  </a:cubicBezTo>
                  <a:lnTo>
                    <a:pt x="1" y="6314"/>
                  </a:lnTo>
                  <a:cubicBezTo>
                    <a:pt x="1" y="6385"/>
                    <a:pt x="9" y="6409"/>
                    <a:pt x="23" y="6409"/>
                  </a:cubicBezTo>
                  <a:cubicBezTo>
                    <a:pt x="51" y="6409"/>
                    <a:pt x="103" y="6314"/>
                    <a:pt x="162" y="6314"/>
                  </a:cubicBezTo>
                  <a:lnTo>
                    <a:pt x="850" y="6314"/>
                  </a:lnTo>
                  <a:cubicBezTo>
                    <a:pt x="908" y="6314"/>
                    <a:pt x="960" y="6409"/>
                    <a:pt x="987" y="6409"/>
                  </a:cubicBezTo>
                  <a:cubicBezTo>
                    <a:pt x="1001" y="6409"/>
                    <a:pt x="1009" y="6385"/>
                    <a:pt x="1009" y="6314"/>
                  </a:cubicBezTo>
                  <a:lnTo>
                    <a:pt x="1009" y="383"/>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8"/>
            <p:cNvSpPr/>
            <p:nvPr/>
          </p:nvSpPr>
          <p:spPr>
            <a:xfrm>
              <a:off x="5744125" y="4972300"/>
              <a:ext cx="25225" cy="139100"/>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6" y="5469"/>
                    <a:pt x="958"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8"/>
            <p:cNvSpPr/>
            <p:nvPr/>
          </p:nvSpPr>
          <p:spPr>
            <a:xfrm>
              <a:off x="5793300" y="4880300"/>
              <a:ext cx="25875" cy="231100"/>
            </a:xfrm>
            <a:custGeom>
              <a:avLst/>
              <a:gdLst/>
              <a:ahLst/>
              <a:cxnLst/>
              <a:rect l="l" t="t" r="r" b="b"/>
              <a:pathLst>
                <a:path w="1035" h="9244" extrusionOk="0">
                  <a:moveTo>
                    <a:pt x="160" y="1"/>
                  </a:moveTo>
                  <a:cubicBezTo>
                    <a:pt x="72" y="1"/>
                    <a:pt x="1" y="173"/>
                    <a:pt x="1" y="386"/>
                  </a:cubicBezTo>
                  <a:lnTo>
                    <a:pt x="1" y="9149"/>
                  </a:lnTo>
                  <a:cubicBezTo>
                    <a:pt x="1" y="9220"/>
                    <a:pt x="9" y="9244"/>
                    <a:pt x="23" y="9244"/>
                  </a:cubicBezTo>
                  <a:cubicBezTo>
                    <a:pt x="50" y="9244"/>
                    <a:pt x="102" y="9149"/>
                    <a:pt x="160" y="9149"/>
                  </a:cubicBezTo>
                  <a:lnTo>
                    <a:pt x="875" y="9149"/>
                  </a:lnTo>
                  <a:cubicBezTo>
                    <a:pt x="934" y="9149"/>
                    <a:pt x="985" y="9244"/>
                    <a:pt x="1013" y="9244"/>
                  </a:cubicBezTo>
                  <a:cubicBezTo>
                    <a:pt x="1027" y="9244"/>
                    <a:pt x="1035" y="9220"/>
                    <a:pt x="1035" y="9149"/>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8"/>
            <p:cNvSpPr/>
            <p:nvPr/>
          </p:nvSpPr>
          <p:spPr>
            <a:xfrm>
              <a:off x="5841802" y="4972303"/>
              <a:ext cx="27947" cy="139101"/>
            </a:xfrm>
            <a:custGeom>
              <a:avLst/>
              <a:gdLst/>
              <a:ahLst/>
              <a:cxnLst/>
              <a:rect l="l" t="t" r="r" b="b"/>
              <a:pathLst>
                <a:path w="1118" h="10443" extrusionOk="0">
                  <a:moveTo>
                    <a:pt x="162" y="1"/>
                  </a:moveTo>
                  <a:cubicBezTo>
                    <a:pt x="72" y="1"/>
                    <a:pt x="1" y="173"/>
                    <a:pt x="1" y="384"/>
                  </a:cubicBezTo>
                  <a:lnTo>
                    <a:pt x="1" y="10348"/>
                  </a:lnTo>
                  <a:cubicBezTo>
                    <a:pt x="1" y="10419"/>
                    <a:pt x="8" y="10443"/>
                    <a:pt x="22" y="10443"/>
                  </a:cubicBezTo>
                  <a:cubicBezTo>
                    <a:pt x="50" y="10443"/>
                    <a:pt x="102" y="10348"/>
                    <a:pt x="162"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8"/>
            <p:cNvSpPr/>
            <p:nvPr/>
          </p:nvSpPr>
          <p:spPr>
            <a:xfrm>
              <a:off x="5890629" y="4951131"/>
              <a:ext cx="29294" cy="160290"/>
            </a:xfrm>
            <a:custGeom>
              <a:avLst/>
              <a:gdLst/>
              <a:ahLst/>
              <a:cxnLst/>
              <a:rect l="l" t="t" r="r" b="b"/>
              <a:pathLst>
                <a:path w="1172" h="17805" extrusionOk="0">
                  <a:moveTo>
                    <a:pt x="161" y="0"/>
                  </a:moveTo>
                  <a:cubicBezTo>
                    <a:pt x="72" y="0"/>
                    <a:pt x="0" y="173"/>
                    <a:pt x="0" y="385"/>
                  </a:cubicBezTo>
                  <a:lnTo>
                    <a:pt x="0" y="17710"/>
                  </a:lnTo>
                  <a:cubicBezTo>
                    <a:pt x="0" y="17781"/>
                    <a:pt x="8" y="17805"/>
                    <a:pt x="22" y="17805"/>
                  </a:cubicBezTo>
                  <a:cubicBezTo>
                    <a:pt x="50" y="17805"/>
                    <a:pt x="101" y="17710"/>
                    <a:pt x="161"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8"/>
            <p:cNvSpPr/>
            <p:nvPr/>
          </p:nvSpPr>
          <p:spPr>
            <a:xfrm>
              <a:off x="5941500" y="4894150"/>
              <a:ext cx="26550" cy="21725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8"/>
            <p:cNvSpPr/>
            <p:nvPr/>
          </p:nvSpPr>
          <p:spPr>
            <a:xfrm>
              <a:off x="5989625" y="4887650"/>
              <a:ext cx="29300" cy="223750"/>
            </a:xfrm>
            <a:custGeom>
              <a:avLst/>
              <a:gdLst/>
              <a:ahLst/>
              <a:cxnLst/>
              <a:rect l="l" t="t" r="r" b="b"/>
              <a:pathLst>
                <a:path w="1172" h="8950" extrusionOk="0">
                  <a:moveTo>
                    <a:pt x="161" y="0"/>
                  </a:moveTo>
                  <a:cubicBezTo>
                    <a:pt x="72" y="0"/>
                    <a:pt x="0" y="173"/>
                    <a:pt x="0" y="383"/>
                  </a:cubicBezTo>
                  <a:lnTo>
                    <a:pt x="0" y="8855"/>
                  </a:lnTo>
                  <a:cubicBezTo>
                    <a:pt x="0" y="8926"/>
                    <a:pt x="8" y="8950"/>
                    <a:pt x="22" y="8950"/>
                  </a:cubicBezTo>
                  <a:cubicBezTo>
                    <a:pt x="50" y="8950"/>
                    <a:pt x="102" y="8855"/>
                    <a:pt x="161" y="8855"/>
                  </a:cubicBezTo>
                  <a:lnTo>
                    <a:pt x="1012" y="8855"/>
                  </a:lnTo>
                  <a:cubicBezTo>
                    <a:pt x="1071" y="8855"/>
                    <a:pt x="1122" y="8950"/>
                    <a:pt x="1150" y="8950"/>
                  </a:cubicBezTo>
                  <a:cubicBezTo>
                    <a:pt x="1164" y="8950"/>
                    <a:pt x="1172" y="8926"/>
                    <a:pt x="1172" y="8855"/>
                  </a:cubicBezTo>
                  <a:lnTo>
                    <a:pt x="1172" y="383"/>
                  </a:lnTo>
                  <a:cubicBezTo>
                    <a:pt x="1172" y="173"/>
                    <a:pt x="1100" y="0"/>
                    <a:pt x="10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8"/>
            <p:cNvSpPr/>
            <p:nvPr/>
          </p:nvSpPr>
          <p:spPr>
            <a:xfrm>
              <a:off x="6039800" y="5004850"/>
              <a:ext cx="27950" cy="106550"/>
            </a:xfrm>
            <a:custGeom>
              <a:avLst/>
              <a:gdLst/>
              <a:ahLst/>
              <a:cxnLst/>
              <a:rect l="l" t="t" r="r" b="b"/>
              <a:pathLst>
                <a:path w="1118" h="4262" extrusionOk="0">
                  <a:moveTo>
                    <a:pt x="160" y="0"/>
                  </a:moveTo>
                  <a:cubicBezTo>
                    <a:pt x="72" y="0"/>
                    <a:pt x="1" y="172"/>
                    <a:pt x="1" y="385"/>
                  </a:cubicBezTo>
                  <a:lnTo>
                    <a:pt x="1" y="4167"/>
                  </a:lnTo>
                  <a:cubicBezTo>
                    <a:pt x="1" y="4238"/>
                    <a:pt x="9" y="4262"/>
                    <a:pt x="22" y="4262"/>
                  </a:cubicBezTo>
                  <a:cubicBezTo>
                    <a:pt x="50" y="4262"/>
                    <a:pt x="101" y="4167"/>
                    <a:pt x="160"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8"/>
            <p:cNvSpPr/>
            <p:nvPr/>
          </p:nvSpPr>
          <p:spPr>
            <a:xfrm>
              <a:off x="6090300" y="4861600"/>
              <a:ext cx="25925" cy="249800"/>
            </a:xfrm>
            <a:custGeom>
              <a:avLst/>
              <a:gdLst/>
              <a:ahLst/>
              <a:cxnLst/>
              <a:rect l="l" t="t" r="r" b="b"/>
              <a:pathLst>
                <a:path w="1037" h="9992" extrusionOk="0">
                  <a:moveTo>
                    <a:pt x="162" y="1"/>
                  </a:moveTo>
                  <a:cubicBezTo>
                    <a:pt x="74" y="1"/>
                    <a:pt x="1" y="173"/>
                    <a:pt x="1" y="384"/>
                  </a:cubicBezTo>
                  <a:lnTo>
                    <a:pt x="1" y="9897"/>
                  </a:lnTo>
                  <a:cubicBezTo>
                    <a:pt x="1" y="9968"/>
                    <a:pt x="9" y="9992"/>
                    <a:pt x="23" y="9992"/>
                  </a:cubicBezTo>
                  <a:cubicBezTo>
                    <a:pt x="51" y="9992"/>
                    <a:pt x="102" y="9897"/>
                    <a:pt x="162" y="9897"/>
                  </a:cubicBezTo>
                  <a:lnTo>
                    <a:pt x="877" y="9897"/>
                  </a:lnTo>
                  <a:cubicBezTo>
                    <a:pt x="936" y="9897"/>
                    <a:pt x="987" y="9992"/>
                    <a:pt x="1015" y="9992"/>
                  </a:cubicBezTo>
                  <a:cubicBezTo>
                    <a:pt x="1029" y="9992"/>
                    <a:pt x="1037" y="9968"/>
                    <a:pt x="1037" y="9897"/>
                  </a:cubicBezTo>
                  <a:lnTo>
                    <a:pt x="1037" y="384"/>
                  </a:lnTo>
                  <a:cubicBezTo>
                    <a:pt x="1037" y="173"/>
                    <a:pt x="965" y="1"/>
                    <a:pt x="8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8"/>
            <p:cNvSpPr/>
            <p:nvPr/>
          </p:nvSpPr>
          <p:spPr>
            <a:xfrm>
              <a:off x="5396250" y="5004850"/>
              <a:ext cx="27950" cy="106550"/>
            </a:xfrm>
            <a:custGeom>
              <a:avLst/>
              <a:gdLst/>
              <a:ahLst/>
              <a:cxnLst/>
              <a:rect l="l" t="t" r="r" b="b"/>
              <a:pathLst>
                <a:path w="1118" h="4262" extrusionOk="0">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8"/>
            <p:cNvSpPr/>
            <p:nvPr/>
          </p:nvSpPr>
          <p:spPr>
            <a:xfrm>
              <a:off x="5446750" y="4861600"/>
              <a:ext cx="25925" cy="249800"/>
            </a:xfrm>
            <a:custGeom>
              <a:avLst/>
              <a:gdLst/>
              <a:ahLst/>
              <a:cxnLst/>
              <a:rect l="l" t="t" r="r" b="b"/>
              <a:pathLst>
                <a:path w="1037" h="9992" extrusionOk="0">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4" y="9897"/>
                    <a:pt x="986" y="9992"/>
                    <a:pt x="1014" y="9992"/>
                  </a:cubicBezTo>
                  <a:cubicBezTo>
                    <a:pt x="1029" y="9992"/>
                    <a:pt x="1037" y="9968"/>
                    <a:pt x="1037" y="9897"/>
                  </a:cubicBezTo>
                  <a:lnTo>
                    <a:pt x="1037" y="384"/>
                  </a:lnTo>
                  <a:cubicBezTo>
                    <a:pt x="1037"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8"/>
            <p:cNvSpPr/>
            <p:nvPr/>
          </p:nvSpPr>
          <p:spPr>
            <a:xfrm>
              <a:off x="6186250" y="4792550"/>
              <a:ext cx="32100" cy="318850"/>
            </a:xfrm>
            <a:custGeom>
              <a:avLst/>
              <a:gdLst/>
              <a:ahLst/>
              <a:cxnLst/>
              <a:rect l="l" t="t" r="r" b="b"/>
              <a:pathLst>
                <a:path w="1284" h="12754" extrusionOk="0">
                  <a:moveTo>
                    <a:pt x="162" y="0"/>
                  </a:moveTo>
                  <a:cubicBezTo>
                    <a:pt x="72" y="0"/>
                    <a:pt x="0" y="171"/>
                    <a:pt x="0" y="383"/>
                  </a:cubicBezTo>
                  <a:lnTo>
                    <a:pt x="0" y="12659"/>
                  </a:lnTo>
                  <a:cubicBezTo>
                    <a:pt x="0" y="12730"/>
                    <a:pt x="8" y="12754"/>
                    <a:pt x="22" y="12754"/>
                  </a:cubicBezTo>
                  <a:cubicBezTo>
                    <a:pt x="50" y="12754"/>
                    <a:pt x="102" y="12659"/>
                    <a:pt x="162" y="12659"/>
                  </a:cubicBezTo>
                  <a:lnTo>
                    <a:pt x="1124" y="12659"/>
                  </a:lnTo>
                  <a:cubicBezTo>
                    <a:pt x="1183" y="12659"/>
                    <a:pt x="1234" y="12754"/>
                    <a:pt x="1262" y="12754"/>
                  </a:cubicBezTo>
                  <a:cubicBezTo>
                    <a:pt x="1276" y="12754"/>
                    <a:pt x="1284" y="12730"/>
                    <a:pt x="1284" y="12659"/>
                  </a:cubicBezTo>
                  <a:lnTo>
                    <a:pt x="1284" y="383"/>
                  </a:lnTo>
                  <a:cubicBezTo>
                    <a:pt x="1284" y="171"/>
                    <a:pt x="1212" y="0"/>
                    <a:pt x="1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8"/>
            <p:cNvSpPr/>
            <p:nvPr/>
          </p:nvSpPr>
          <p:spPr>
            <a:xfrm>
              <a:off x="6239175" y="4934900"/>
              <a:ext cx="25250" cy="176525"/>
            </a:xfrm>
            <a:custGeom>
              <a:avLst/>
              <a:gdLst/>
              <a:ahLst/>
              <a:cxnLst/>
              <a:rect l="l" t="t" r="r" b="b"/>
              <a:pathLst>
                <a:path w="1010" h="7061" extrusionOk="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8"/>
            <p:cNvSpPr/>
            <p:nvPr/>
          </p:nvSpPr>
          <p:spPr>
            <a:xfrm>
              <a:off x="6289725" y="4990225"/>
              <a:ext cx="23175" cy="121175"/>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5" y="4752"/>
                  </a:lnTo>
                  <a:cubicBezTo>
                    <a:pt x="825" y="4752"/>
                    <a:pt x="877" y="4847"/>
                    <a:pt x="905" y="4847"/>
                  </a:cubicBezTo>
                  <a:cubicBezTo>
                    <a:pt x="919" y="4847"/>
                    <a:pt x="927" y="4823"/>
                    <a:pt x="927" y="4752"/>
                  </a:cubicBezTo>
                  <a:lnTo>
                    <a:pt x="927" y="383"/>
                  </a:lnTo>
                  <a:cubicBezTo>
                    <a:pt x="927" y="171"/>
                    <a:pt x="855" y="0"/>
                    <a:pt x="7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8"/>
            <p:cNvSpPr/>
            <p:nvPr/>
          </p:nvSpPr>
          <p:spPr>
            <a:xfrm>
              <a:off x="6338175" y="4849100"/>
              <a:ext cx="25250" cy="262300"/>
            </a:xfrm>
            <a:custGeom>
              <a:avLst/>
              <a:gdLst/>
              <a:ahLst/>
              <a:cxnLst/>
              <a:rect l="l" t="t" r="r" b="b"/>
              <a:pathLst>
                <a:path w="1010" h="10492" extrusionOk="0">
                  <a:moveTo>
                    <a:pt x="162" y="0"/>
                  </a:moveTo>
                  <a:cubicBezTo>
                    <a:pt x="72" y="0"/>
                    <a:pt x="1" y="171"/>
                    <a:pt x="1" y="384"/>
                  </a:cubicBezTo>
                  <a:lnTo>
                    <a:pt x="1" y="10397"/>
                  </a:lnTo>
                  <a:cubicBezTo>
                    <a:pt x="1" y="10468"/>
                    <a:pt x="9" y="10492"/>
                    <a:pt x="23" y="10492"/>
                  </a:cubicBezTo>
                  <a:cubicBezTo>
                    <a:pt x="50" y="10492"/>
                    <a:pt x="102" y="10397"/>
                    <a:pt x="162" y="10397"/>
                  </a:cubicBezTo>
                  <a:lnTo>
                    <a:pt x="850" y="10397"/>
                  </a:lnTo>
                  <a:cubicBezTo>
                    <a:pt x="908" y="10397"/>
                    <a:pt x="960" y="10492"/>
                    <a:pt x="987" y="10492"/>
                  </a:cubicBezTo>
                  <a:cubicBezTo>
                    <a:pt x="1001" y="10492"/>
                    <a:pt x="1009" y="10468"/>
                    <a:pt x="1009" y="1039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8"/>
            <p:cNvSpPr/>
            <p:nvPr/>
          </p:nvSpPr>
          <p:spPr>
            <a:xfrm>
              <a:off x="6387675" y="4951125"/>
              <a:ext cx="25250" cy="160275"/>
            </a:xfrm>
            <a:custGeom>
              <a:avLst/>
              <a:gdLst/>
              <a:ahLst/>
              <a:cxnLst/>
              <a:rect l="l" t="t" r="r" b="b"/>
              <a:pathLst>
                <a:path w="1010" h="6411" extrusionOk="0">
                  <a:moveTo>
                    <a:pt x="162" y="0"/>
                  </a:moveTo>
                  <a:cubicBezTo>
                    <a:pt x="74" y="0"/>
                    <a:pt x="1" y="173"/>
                    <a:pt x="1" y="384"/>
                  </a:cubicBezTo>
                  <a:lnTo>
                    <a:pt x="1" y="6316"/>
                  </a:lnTo>
                  <a:cubicBezTo>
                    <a:pt x="1" y="6387"/>
                    <a:pt x="9" y="6411"/>
                    <a:pt x="23" y="6411"/>
                  </a:cubicBezTo>
                  <a:cubicBezTo>
                    <a:pt x="51" y="6411"/>
                    <a:pt x="103" y="6316"/>
                    <a:pt x="162" y="6316"/>
                  </a:cubicBezTo>
                  <a:lnTo>
                    <a:pt x="850" y="6316"/>
                  </a:lnTo>
                  <a:cubicBezTo>
                    <a:pt x="908" y="6316"/>
                    <a:pt x="960" y="6411"/>
                    <a:pt x="987" y="6411"/>
                  </a:cubicBezTo>
                  <a:cubicBezTo>
                    <a:pt x="1001" y="6411"/>
                    <a:pt x="1009" y="6387"/>
                    <a:pt x="1009" y="6316"/>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8"/>
            <p:cNvSpPr/>
            <p:nvPr/>
          </p:nvSpPr>
          <p:spPr>
            <a:xfrm>
              <a:off x="6437175" y="4972300"/>
              <a:ext cx="25250" cy="139100"/>
            </a:xfrm>
            <a:custGeom>
              <a:avLst/>
              <a:gdLst/>
              <a:ahLst/>
              <a:cxnLst/>
              <a:rect l="l" t="t" r="r" b="b"/>
              <a:pathLst>
                <a:path w="1010" h="5564" extrusionOk="0">
                  <a:moveTo>
                    <a:pt x="162" y="0"/>
                  </a:moveTo>
                  <a:cubicBezTo>
                    <a:pt x="74"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8"/>
            <p:cNvSpPr/>
            <p:nvPr/>
          </p:nvSpPr>
          <p:spPr>
            <a:xfrm>
              <a:off x="6139850" y="4861600"/>
              <a:ext cx="25875" cy="249800"/>
            </a:xfrm>
            <a:custGeom>
              <a:avLst/>
              <a:gdLst/>
              <a:ahLst/>
              <a:cxnLst/>
              <a:rect l="l" t="t" r="r" b="b"/>
              <a:pathLst>
                <a:path w="1035" h="9992" extrusionOk="0">
                  <a:moveTo>
                    <a:pt x="160" y="1"/>
                  </a:moveTo>
                  <a:cubicBezTo>
                    <a:pt x="72" y="1"/>
                    <a:pt x="1" y="173"/>
                    <a:pt x="1" y="384"/>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4"/>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8"/>
            <p:cNvSpPr/>
            <p:nvPr/>
          </p:nvSpPr>
          <p:spPr>
            <a:xfrm>
              <a:off x="6833225" y="4934900"/>
              <a:ext cx="25250" cy="176525"/>
            </a:xfrm>
            <a:custGeom>
              <a:avLst/>
              <a:gdLst/>
              <a:ahLst/>
              <a:cxnLst/>
              <a:rect l="l" t="t" r="r" b="b"/>
              <a:pathLst>
                <a:path w="1010" h="7061" extrusionOk="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8"/>
            <p:cNvSpPr/>
            <p:nvPr/>
          </p:nvSpPr>
          <p:spPr>
            <a:xfrm>
              <a:off x="6883775" y="4990225"/>
              <a:ext cx="23175" cy="121175"/>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8"/>
            <p:cNvSpPr/>
            <p:nvPr/>
          </p:nvSpPr>
          <p:spPr>
            <a:xfrm>
              <a:off x="693227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8"/>
            <p:cNvSpPr/>
            <p:nvPr/>
          </p:nvSpPr>
          <p:spPr>
            <a:xfrm>
              <a:off x="6981775" y="4951175"/>
              <a:ext cx="25225" cy="160225"/>
            </a:xfrm>
            <a:custGeom>
              <a:avLst/>
              <a:gdLst/>
              <a:ahLst/>
              <a:cxnLst/>
              <a:rect l="l" t="t" r="r" b="b"/>
              <a:pathLst>
                <a:path w="1009" h="6409" extrusionOk="0">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8"/>
            <p:cNvSpPr/>
            <p:nvPr/>
          </p:nvSpPr>
          <p:spPr>
            <a:xfrm>
              <a:off x="7031275" y="4972300"/>
              <a:ext cx="25250" cy="139100"/>
            </a:xfrm>
            <a:custGeom>
              <a:avLst/>
              <a:gdLst/>
              <a:ahLst/>
              <a:cxnLst/>
              <a:rect l="l" t="t" r="r" b="b"/>
              <a:pathLst>
                <a:path w="1010" h="5564" extrusionOk="0">
                  <a:moveTo>
                    <a:pt x="160" y="0"/>
                  </a:moveTo>
                  <a:cubicBezTo>
                    <a:pt x="72" y="0"/>
                    <a:pt x="1" y="173"/>
                    <a:pt x="1" y="384"/>
                  </a:cubicBezTo>
                  <a:lnTo>
                    <a:pt x="1" y="5469"/>
                  </a:lnTo>
                  <a:cubicBezTo>
                    <a:pt x="1" y="5540"/>
                    <a:pt x="9" y="5564"/>
                    <a:pt x="22" y="5564"/>
                  </a:cubicBezTo>
                  <a:cubicBezTo>
                    <a:pt x="50" y="5564"/>
                    <a:pt x="102" y="5469"/>
                    <a:pt x="160" y="5469"/>
                  </a:cubicBezTo>
                  <a:lnTo>
                    <a:pt x="848" y="5469"/>
                  </a:lnTo>
                  <a:cubicBezTo>
                    <a:pt x="908" y="5469"/>
                    <a:pt x="959" y="5564"/>
                    <a:pt x="987" y="5564"/>
                  </a:cubicBezTo>
                  <a:cubicBezTo>
                    <a:pt x="1001" y="5564"/>
                    <a:pt x="1009" y="5540"/>
                    <a:pt x="1009" y="5469"/>
                  </a:cubicBezTo>
                  <a:lnTo>
                    <a:pt x="1009" y="384"/>
                  </a:lnTo>
                  <a:cubicBezTo>
                    <a:pt x="1009" y="173"/>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8"/>
            <p:cNvSpPr/>
            <p:nvPr/>
          </p:nvSpPr>
          <p:spPr>
            <a:xfrm>
              <a:off x="7080454" y="4990228"/>
              <a:ext cx="25925" cy="121166"/>
            </a:xfrm>
            <a:custGeom>
              <a:avLst/>
              <a:gdLst/>
              <a:ahLst/>
              <a:cxnLst/>
              <a:rect l="l" t="t" r="r" b="b"/>
              <a:pathLst>
                <a:path w="1037" h="9244" extrusionOk="0">
                  <a:moveTo>
                    <a:pt x="162" y="1"/>
                  </a:moveTo>
                  <a:cubicBezTo>
                    <a:pt x="72" y="1"/>
                    <a:pt x="1" y="173"/>
                    <a:pt x="1" y="386"/>
                  </a:cubicBezTo>
                  <a:lnTo>
                    <a:pt x="1" y="9149"/>
                  </a:lnTo>
                  <a:cubicBezTo>
                    <a:pt x="1" y="9220"/>
                    <a:pt x="9" y="9244"/>
                    <a:pt x="23" y="9244"/>
                  </a:cubicBezTo>
                  <a:cubicBezTo>
                    <a:pt x="51" y="9244"/>
                    <a:pt x="102" y="9149"/>
                    <a:pt x="162" y="9149"/>
                  </a:cubicBezTo>
                  <a:lnTo>
                    <a:pt x="875" y="9149"/>
                  </a:lnTo>
                  <a:cubicBezTo>
                    <a:pt x="935" y="9149"/>
                    <a:pt x="987" y="9244"/>
                    <a:pt x="1015" y="9244"/>
                  </a:cubicBezTo>
                  <a:cubicBezTo>
                    <a:pt x="1029" y="9244"/>
                    <a:pt x="1037" y="9220"/>
                    <a:pt x="1037" y="9149"/>
                  </a:cubicBezTo>
                  <a:lnTo>
                    <a:pt x="1037" y="386"/>
                  </a:lnTo>
                  <a:cubicBezTo>
                    <a:pt x="1037"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8"/>
            <p:cNvSpPr/>
            <p:nvPr/>
          </p:nvSpPr>
          <p:spPr>
            <a:xfrm>
              <a:off x="7128952" y="5068980"/>
              <a:ext cx="27947" cy="42425"/>
            </a:xfrm>
            <a:custGeom>
              <a:avLst/>
              <a:gdLst/>
              <a:ahLst/>
              <a:cxnLst/>
              <a:rect l="l" t="t" r="r" b="b"/>
              <a:pathLst>
                <a:path w="1118" h="10443" extrusionOk="0">
                  <a:moveTo>
                    <a:pt x="160" y="1"/>
                  </a:moveTo>
                  <a:cubicBezTo>
                    <a:pt x="72" y="1"/>
                    <a:pt x="1" y="173"/>
                    <a:pt x="1" y="384"/>
                  </a:cubicBezTo>
                  <a:lnTo>
                    <a:pt x="1" y="10348"/>
                  </a:lnTo>
                  <a:cubicBezTo>
                    <a:pt x="1" y="10419"/>
                    <a:pt x="9"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8"/>
            <p:cNvSpPr/>
            <p:nvPr/>
          </p:nvSpPr>
          <p:spPr>
            <a:xfrm>
              <a:off x="7177779" y="5055016"/>
              <a:ext cx="29294" cy="56397"/>
            </a:xfrm>
            <a:custGeom>
              <a:avLst/>
              <a:gdLst/>
              <a:ahLst/>
              <a:cxnLst/>
              <a:rect l="l" t="t" r="r" b="b"/>
              <a:pathLst>
                <a:path w="1172" h="17805" extrusionOk="0">
                  <a:moveTo>
                    <a:pt x="160" y="0"/>
                  </a:moveTo>
                  <a:cubicBezTo>
                    <a:pt x="72" y="0"/>
                    <a:pt x="0" y="173"/>
                    <a:pt x="0" y="385"/>
                  </a:cubicBezTo>
                  <a:lnTo>
                    <a:pt x="0" y="17710"/>
                  </a:lnTo>
                  <a:cubicBezTo>
                    <a:pt x="0" y="17781"/>
                    <a:pt x="8" y="17805"/>
                    <a:pt x="22" y="17805"/>
                  </a:cubicBezTo>
                  <a:cubicBezTo>
                    <a:pt x="50" y="17805"/>
                    <a:pt x="101" y="17710"/>
                    <a:pt x="160"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8"/>
            <p:cNvSpPr/>
            <p:nvPr/>
          </p:nvSpPr>
          <p:spPr>
            <a:xfrm>
              <a:off x="7228649" y="5079839"/>
              <a:ext cx="26555" cy="31566"/>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4" name="Google Shape;334;p8"/>
          <p:cNvSpPr/>
          <p:nvPr/>
        </p:nvSpPr>
        <p:spPr>
          <a:xfrm>
            <a:off x="-53625" y="713225"/>
            <a:ext cx="9254325" cy="1187725"/>
          </a:xfrm>
          <a:custGeom>
            <a:avLst/>
            <a:gdLst/>
            <a:ahLst/>
            <a:cxnLst/>
            <a:rect l="l" t="t" r="r" b="b"/>
            <a:pathLst>
              <a:path w="370173" h="47509" extrusionOk="0">
                <a:moveTo>
                  <a:pt x="0" y="47509"/>
                </a:moveTo>
                <a:lnTo>
                  <a:pt x="77528" y="0"/>
                </a:lnTo>
                <a:lnTo>
                  <a:pt x="163445" y="38844"/>
                </a:lnTo>
                <a:lnTo>
                  <a:pt x="214469" y="19093"/>
                </a:lnTo>
                <a:lnTo>
                  <a:pt x="245741" y="36211"/>
                </a:lnTo>
                <a:lnTo>
                  <a:pt x="304336" y="13168"/>
                </a:lnTo>
                <a:lnTo>
                  <a:pt x="329354" y="36211"/>
                </a:lnTo>
                <a:lnTo>
                  <a:pt x="370173" y="23702"/>
                </a:lnTo>
              </a:path>
            </a:pathLst>
          </a:custGeom>
          <a:noFill/>
          <a:ln w="38100" cap="flat" cmpd="sng">
            <a:solidFill>
              <a:schemeClr val="dk2"/>
            </a:solidFill>
            <a:prstDash val="solid"/>
            <a:round/>
            <a:headEnd type="none" w="med" len="med"/>
            <a:tailEnd type="none" w="med" len="med"/>
          </a:ln>
        </p:spPr>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35"/>
        <p:cNvGrpSpPr/>
        <p:nvPr/>
      </p:nvGrpSpPr>
      <p:grpSpPr>
        <a:xfrm>
          <a:off x="0" y="0"/>
          <a:ext cx="0" cy="0"/>
          <a:chOff x="0" y="0"/>
          <a:chExt cx="0" cy="0"/>
        </a:xfrm>
      </p:grpSpPr>
      <p:grpSp>
        <p:nvGrpSpPr>
          <p:cNvPr id="336" name="Google Shape;336;p9"/>
          <p:cNvGrpSpPr/>
          <p:nvPr/>
        </p:nvGrpSpPr>
        <p:grpSpPr>
          <a:xfrm>
            <a:off x="36867" y="4267697"/>
            <a:ext cx="9144241" cy="693944"/>
            <a:chOff x="3813375" y="4666275"/>
            <a:chExt cx="3441825" cy="445150"/>
          </a:xfrm>
        </p:grpSpPr>
        <p:sp>
          <p:nvSpPr>
            <p:cNvPr id="337" name="Google Shape;337;p9"/>
            <p:cNvSpPr/>
            <p:nvPr/>
          </p:nvSpPr>
          <p:spPr>
            <a:xfrm>
              <a:off x="4404050" y="4792550"/>
              <a:ext cx="32100" cy="318850"/>
            </a:xfrm>
            <a:custGeom>
              <a:avLst/>
              <a:gdLst/>
              <a:ahLst/>
              <a:cxnLst/>
              <a:rect l="l" t="t" r="r" b="b"/>
              <a:pathLst>
                <a:path w="1284" h="12754" extrusionOk="0">
                  <a:moveTo>
                    <a:pt x="161" y="0"/>
                  </a:moveTo>
                  <a:cubicBezTo>
                    <a:pt x="72" y="0"/>
                    <a:pt x="0" y="171"/>
                    <a:pt x="0" y="383"/>
                  </a:cubicBezTo>
                  <a:lnTo>
                    <a:pt x="0" y="12659"/>
                  </a:lnTo>
                  <a:cubicBezTo>
                    <a:pt x="0" y="12730"/>
                    <a:pt x="8" y="12754"/>
                    <a:pt x="22" y="12754"/>
                  </a:cubicBezTo>
                  <a:cubicBezTo>
                    <a:pt x="50" y="12754"/>
                    <a:pt x="102" y="12659"/>
                    <a:pt x="161" y="12659"/>
                  </a:cubicBezTo>
                  <a:lnTo>
                    <a:pt x="1124" y="12659"/>
                  </a:lnTo>
                  <a:cubicBezTo>
                    <a:pt x="1183" y="12659"/>
                    <a:pt x="1234" y="12754"/>
                    <a:pt x="1262" y="12754"/>
                  </a:cubicBezTo>
                  <a:cubicBezTo>
                    <a:pt x="1275" y="12754"/>
                    <a:pt x="1283" y="12730"/>
                    <a:pt x="1283" y="12659"/>
                  </a:cubicBezTo>
                  <a:lnTo>
                    <a:pt x="1283" y="383"/>
                  </a:lnTo>
                  <a:cubicBezTo>
                    <a:pt x="1283" y="171"/>
                    <a:pt x="1212" y="0"/>
                    <a:pt x="1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9"/>
            <p:cNvSpPr/>
            <p:nvPr/>
          </p:nvSpPr>
          <p:spPr>
            <a:xfrm>
              <a:off x="4456975" y="4934900"/>
              <a:ext cx="25225" cy="176500"/>
            </a:xfrm>
            <a:custGeom>
              <a:avLst/>
              <a:gdLst/>
              <a:ahLst/>
              <a:cxnLst/>
              <a:rect l="l" t="t" r="r" b="b"/>
              <a:pathLst>
                <a:path w="1009" h="7060" extrusionOk="0">
                  <a:moveTo>
                    <a:pt x="160" y="0"/>
                  </a:moveTo>
                  <a:cubicBezTo>
                    <a:pt x="72" y="0"/>
                    <a:pt x="1" y="171"/>
                    <a:pt x="1" y="384"/>
                  </a:cubicBezTo>
                  <a:lnTo>
                    <a:pt x="1" y="6965"/>
                  </a:lnTo>
                  <a:cubicBezTo>
                    <a:pt x="1" y="7036"/>
                    <a:pt x="9" y="7060"/>
                    <a:pt x="22" y="7060"/>
                  </a:cubicBezTo>
                  <a:cubicBezTo>
                    <a:pt x="50" y="7060"/>
                    <a:pt x="101" y="6965"/>
                    <a:pt x="160" y="6965"/>
                  </a:cubicBezTo>
                  <a:lnTo>
                    <a:pt x="848" y="6965"/>
                  </a:lnTo>
                  <a:cubicBezTo>
                    <a:pt x="908" y="6965"/>
                    <a:pt x="959" y="7060"/>
                    <a:pt x="987" y="7060"/>
                  </a:cubicBezTo>
                  <a:cubicBezTo>
                    <a:pt x="1001" y="7060"/>
                    <a:pt x="1009" y="7036"/>
                    <a:pt x="1009" y="6965"/>
                  </a:cubicBezTo>
                  <a:lnTo>
                    <a:pt x="1009" y="384"/>
                  </a:lnTo>
                  <a:cubicBezTo>
                    <a:pt x="1009" y="171"/>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9"/>
            <p:cNvSpPr/>
            <p:nvPr/>
          </p:nvSpPr>
          <p:spPr>
            <a:xfrm>
              <a:off x="4507475" y="4990225"/>
              <a:ext cx="23225" cy="121175"/>
            </a:xfrm>
            <a:custGeom>
              <a:avLst/>
              <a:gdLst/>
              <a:ahLst/>
              <a:cxnLst/>
              <a:rect l="l" t="t" r="r" b="b"/>
              <a:pathLst>
                <a:path w="929" h="4847" extrusionOk="0">
                  <a:moveTo>
                    <a:pt x="162" y="0"/>
                  </a:moveTo>
                  <a:cubicBezTo>
                    <a:pt x="74" y="0"/>
                    <a:pt x="1" y="171"/>
                    <a:pt x="1" y="383"/>
                  </a:cubicBezTo>
                  <a:lnTo>
                    <a:pt x="1" y="4752"/>
                  </a:lnTo>
                  <a:cubicBezTo>
                    <a:pt x="1" y="4823"/>
                    <a:pt x="9" y="4847"/>
                    <a:pt x="23" y="4847"/>
                  </a:cubicBezTo>
                  <a:cubicBezTo>
                    <a:pt x="51" y="4847"/>
                    <a:pt x="104" y="4752"/>
                    <a:pt x="162" y="4752"/>
                  </a:cubicBezTo>
                  <a:lnTo>
                    <a:pt x="767" y="4752"/>
                  </a:lnTo>
                  <a:cubicBezTo>
                    <a:pt x="826" y="4752"/>
                    <a:pt x="877" y="4847"/>
                    <a:pt x="905" y="4847"/>
                  </a:cubicBezTo>
                  <a:cubicBezTo>
                    <a:pt x="919" y="4847"/>
                    <a:pt x="927" y="4823"/>
                    <a:pt x="927" y="4752"/>
                  </a:cubicBezTo>
                  <a:lnTo>
                    <a:pt x="929" y="383"/>
                  </a:lnTo>
                  <a:cubicBezTo>
                    <a:pt x="929" y="171"/>
                    <a:pt x="857"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9"/>
            <p:cNvSpPr/>
            <p:nvPr/>
          </p:nvSpPr>
          <p:spPr>
            <a:xfrm>
              <a:off x="4555975" y="4849100"/>
              <a:ext cx="25225" cy="262300"/>
            </a:xfrm>
            <a:custGeom>
              <a:avLst/>
              <a:gdLst/>
              <a:ahLst/>
              <a:cxnLst/>
              <a:rect l="l" t="t" r="r" b="b"/>
              <a:pathLst>
                <a:path w="1009" h="10492" extrusionOk="0">
                  <a:moveTo>
                    <a:pt x="162" y="0"/>
                  </a:moveTo>
                  <a:cubicBezTo>
                    <a:pt x="72" y="0"/>
                    <a:pt x="1" y="171"/>
                    <a:pt x="1" y="384"/>
                  </a:cubicBezTo>
                  <a:lnTo>
                    <a:pt x="1" y="10397"/>
                  </a:lnTo>
                  <a:cubicBezTo>
                    <a:pt x="1" y="10468"/>
                    <a:pt x="9" y="10492"/>
                    <a:pt x="23" y="10492"/>
                  </a:cubicBezTo>
                  <a:cubicBezTo>
                    <a:pt x="50" y="10492"/>
                    <a:pt x="102" y="10397"/>
                    <a:pt x="162" y="10397"/>
                  </a:cubicBezTo>
                  <a:lnTo>
                    <a:pt x="849" y="10397"/>
                  </a:lnTo>
                  <a:cubicBezTo>
                    <a:pt x="908" y="10397"/>
                    <a:pt x="959" y="10492"/>
                    <a:pt x="987" y="10492"/>
                  </a:cubicBezTo>
                  <a:cubicBezTo>
                    <a:pt x="1001" y="10492"/>
                    <a:pt x="1009" y="10468"/>
                    <a:pt x="1009" y="10397"/>
                  </a:cubicBezTo>
                  <a:lnTo>
                    <a:pt x="1009" y="384"/>
                  </a:lnTo>
                  <a:cubicBezTo>
                    <a:pt x="1009" y="171"/>
                    <a:pt x="937" y="0"/>
                    <a:pt x="8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9"/>
            <p:cNvSpPr/>
            <p:nvPr/>
          </p:nvSpPr>
          <p:spPr>
            <a:xfrm>
              <a:off x="4605475" y="4951175"/>
              <a:ext cx="25250" cy="160225"/>
            </a:xfrm>
            <a:custGeom>
              <a:avLst/>
              <a:gdLst/>
              <a:ahLst/>
              <a:cxnLst/>
              <a:rect l="l" t="t" r="r" b="b"/>
              <a:pathLst>
                <a:path w="1010" h="6409" extrusionOk="0">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9"/>
            <p:cNvSpPr/>
            <p:nvPr/>
          </p:nvSpPr>
          <p:spPr>
            <a:xfrm>
              <a:off x="4654975" y="4972300"/>
              <a:ext cx="25250" cy="139100"/>
            </a:xfrm>
            <a:custGeom>
              <a:avLst/>
              <a:gdLst/>
              <a:ahLst/>
              <a:cxnLst/>
              <a:rect l="l" t="t" r="r" b="b"/>
              <a:pathLst>
                <a:path w="1010" h="5564" extrusionOk="0">
                  <a:moveTo>
                    <a:pt x="162" y="0"/>
                  </a:moveTo>
                  <a:cubicBezTo>
                    <a:pt x="72"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9"/>
            <p:cNvSpPr/>
            <p:nvPr/>
          </p:nvSpPr>
          <p:spPr>
            <a:xfrm>
              <a:off x="4704150" y="4880300"/>
              <a:ext cx="25925" cy="231100"/>
            </a:xfrm>
            <a:custGeom>
              <a:avLst/>
              <a:gdLst/>
              <a:ahLst/>
              <a:cxnLst/>
              <a:rect l="l" t="t" r="r" b="b"/>
              <a:pathLst>
                <a:path w="1037" h="9244" extrusionOk="0">
                  <a:moveTo>
                    <a:pt x="162" y="1"/>
                  </a:moveTo>
                  <a:cubicBezTo>
                    <a:pt x="74" y="1"/>
                    <a:pt x="1" y="173"/>
                    <a:pt x="1" y="386"/>
                  </a:cubicBezTo>
                  <a:lnTo>
                    <a:pt x="1" y="9149"/>
                  </a:lnTo>
                  <a:cubicBezTo>
                    <a:pt x="1" y="9220"/>
                    <a:pt x="9" y="9244"/>
                    <a:pt x="23" y="9244"/>
                  </a:cubicBezTo>
                  <a:cubicBezTo>
                    <a:pt x="51" y="9244"/>
                    <a:pt x="104" y="9149"/>
                    <a:pt x="162" y="9149"/>
                  </a:cubicBezTo>
                  <a:lnTo>
                    <a:pt x="875" y="9149"/>
                  </a:lnTo>
                  <a:cubicBezTo>
                    <a:pt x="935" y="9149"/>
                    <a:pt x="987" y="9244"/>
                    <a:pt x="1015" y="9244"/>
                  </a:cubicBezTo>
                  <a:cubicBezTo>
                    <a:pt x="1029" y="9244"/>
                    <a:pt x="1037" y="9220"/>
                    <a:pt x="1037" y="9149"/>
                  </a:cubicBezTo>
                  <a:lnTo>
                    <a:pt x="1037" y="386"/>
                  </a:lnTo>
                  <a:cubicBezTo>
                    <a:pt x="1037" y="173"/>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9"/>
            <p:cNvSpPr/>
            <p:nvPr/>
          </p:nvSpPr>
          <p:spPr>
            <a:xfrm>
              <a:off x="4752650" y="4850325"/>
              <a:ext cx="27950" cy="261075"/>
            </a:xfrm>
            <a:custGeom>
              <a:avLst/>
              <a:gdLst/>
              <a:ahLst/>
              <a:cxnLst/>
              <a:rect l="l" t="t" r="r" b="b"/>
              <a:pathLst>
                <a:path w="1118" h="10443" extrusionOk="0">
                  <a:moveTo>
                    <a:pt x="162" y="1"/>
                  </a:moveTo>
                  <a:cubicBezTo>
                    <a:pt x="72" y="1"/>
                    <a:pt x="1" y="171"/>
                    <a:pt x="1" y="384"/>
                  </a:cubicBezTo>
                  <a:lnTo>
                    <a:pt x="1" y="10348"/>
                  </a:lnTo>
                  <a:cubicBezTo>
                    <a:pt x="1" y="10419"/>
                    <a:pt x="9" y="10443"/>
                    <a:pt x="22" y="10443"/>
                  </a:cubicBezTo>
                  <a:cubicBezTo>
                    <a:pt x="50" y="10443"/>
                    <a:pt x="102" y="10348"/>
                    <a:pt x="162" y="10348"/>
                  </a:cubicBezTo>
                  <a:lnTo>
                    <a:pt x="958" y="10348"/>
                  </a:lnTo>
                  <a:cubicBezTo>
                    <a:pt x="1016" y="10348"/>
                    <a:pt x="1068" y="10443"/>
                    <a:pt x="1095" y="10443"/>
                  </a:cubicBezTo>
                  <a:cubicBezTo>
                    <a:pt x="1109" y="10443"/>
                    <a:pt x="1117" y="10419"/>
                    <a:pt x="1117" y="10348"/>
                  </a:cubicBezTo>
                  <a:lnTo>
                    <a:pt x="1117" y="384"/>
                  </a:lnTo>
                  <a:cubicBezTo>
                    <a:pt x="1117" y="171"/>
                    <a:pt x="1046" y="1"/>
                    <a:pt x="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9"/>
            <p:cNvSpPr/>
            <p:nvPr/>
          </p:nvSpPr>
          <p:spPr>
            <a:xfrm>
              <a:off x="4801475" y="4666275"/>
              <a:ext cx="29300" cy="445125"/>
            </a:xfrm>
            <a:custGeom>
              <a:avLst/>
              <a:gdLst/>
              <a:ahLst/>
              <a:cxnLst/>
              <a:rect l="l" t="t" r="r" b="b"/>
              <a:pathLst>
                <a:path w="1172" h="17805" extrusionOk="0">
                  <a:moveTo>
                    <a:pt x="161" y="0"/>
                  </a:moveTo>
                  <a:cubicBezTo>
                    <a:pt x="72" y="0"/>
                    <a:pt x="0" y="173"/>
                    <a:pt x="0" y="385"/>
                  </a:cubicBezTo>
                  <a:lnTo>
                    <a:pt x="0" y="17710"/>
                  </a:lnTo>
                  <a:cubicBezTo>
                    <a:pt x="0" y="17781"/>
                    <a:pt x="8" y="17804"/>
                    <a:pt x="22" y="17804"/>
                  </a:cubicBezTo>
                  <a:cubicBezTo>
                    <a:pt x="50" y="17804"/>
                    <a:pt x="102" y="17710"/>
                    <a:pt x="161" y="17710"/>
                  </a:cubicBezTo>
                  <a:lnTo>
                    <a:pt x="1012" y="17710"/>
                  </a:lnTo>
                  <a:cubicBezTo>
                    <a:pt x="1071" y="17710"/>
                    <a:pt x="1122" y="17804"/>
                    <a:pt x="1150" y="17804"/>
                  </a:cubicBezTo>
                  <a:cubicBezTo>
                    <a:pt x="1164" y="17804"/>
                    <a:pt x="1172" y="17781"/>
                    <a:pt x="1172" y="17710"/>
                  </a:cubicBezTo>
                  <a:lnTo>
                    <a:pt x="1172" y="385"/>
                  </a:lnTo>
                  <a:cubicBezTo>
                    <a:pt x="1172" y="173"/>
                    <a:pt x="1100" y="0"/>
                    <a:pt x="10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9"/>
            <p:cNvSpPr/>
            <p:nvPr/>
          </p:nvSpPr>
          <p:spPr>
            <a:xfrm>
              <a:off x="4852350" y="4894150"/>
              <a:ext cx="26600" cy="217250"/>
            </a:xfrm>
            <a:custGeom>
              <a:avLst/>
              <a:gdLst/>
              <a:ahLst/>
              <a:cxnLst/>
              <a:rect l="l" t="t" r="r" b="b"/>
              <a:pathLst>
                <a:path w="1064" h="8690" extrusionOk="0">
                  <a:moveTo>
                    <a:pt x="161" y="1"/>
                  </a:moveTo>
                  <a:cubicBezTo>
                    <a:pt x="72" y="1"/>
                    <a:pt x="0" y="173"/>
                    <a:pt x="0" y="384"/>
                  </a:cubicBezTo>
                  <a:lnTo>
                    <a:pt x="0" y="8595"/>
                  </a:lnTo>
                  <a:cubicBezTo>
                    <a:pt x="0" y="8666"/>
                    <a:pt x="8" y="8690"/>
                    <a:pt x="22" y="8690"/>
                  </a:cubicBezTo>
                  <a:cubicBezTo>
                    <a:pt x="50" y="8690"/>
                    <a:pt x="102" y="8595"/>
                    <a:pt x="161" y="8595"/>
                  </a:cubicBezTo>
                  <a:lnTo>
                    <a:pt x="902" y="8595"/>
                  </a:lnTo>
                  <a:cubicBezTo>
                    <a:pt x="961" y="8595"/>
                    <a:pt x="1013" y="8690"/>
                    <a:pt x="1041" y="8690"/>
                  </a:cubicBezTo>
                  <a:cubicBezTo>
                    <a:pt x="1055" y="8690"/>
                    <a:pt x="1063" y="8666"/>
                    <a:pt x="1063" y="8595"/>
                  </a:cubicBezTo>
                  <a:lnTo>
                    <a:pt x="1063" y="384"/>
                  </a:lnTo>
                  <a:cubicBezTo>
                    <a:pt x="1063"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9"/>
            <p:cNvSpPr/>
            <p:nvPr/>
          </p:nvSpPr>
          <p:spPr>
            <a:xfrm>
              <a:off x="4900500" y="4887650"/>
              <a:ext cx="29275" cy="223750"/>
            </a:xfrm>
            <a:custGeom>
              <a:avLst/>
              <a:gdLst/>
              <a:ahLst/>
              <a:cxnLst/>
              <a:rect l="l" t="t" r="r" b="b"/>
              <a:pathLst>
                <a:path w="1171" h="8950" extrusionOk="0">
                  <a:moveTo>
                    <a:pt x="160" y="0"/>
                  </a:moveTo>
                  <a:cubicBezTo>
                    <a:pt x="72" y="0"/>
                    <a:pt x="1" y="173"/>
                    <a:pt x="1" y="383"/>
                  </a:cubicBezTo>
                  <a:lnTo>
                    <a:pt x="1" y="8855"/>
                  </a:lnTo>
                  <a:cubicBezTo>
                    <a:pt x="1" y="8926"/>
                    <a:pt x="9" y="8950"/>
                    <a:pt x="23" y="8950"/>
                  </a:cubicBezTo>
                  <a:cubicBezTo>
                    <a:pt x="50" y="8950"/>
                    <a:pt x="102" y="8855"/>
                    <a:pt x="160" y="8855"/>
                  </a:cubicBezTo>
                  <a:lnTo>
                    <a:pt x="1009" y="8855"/>
                  </a:lnTo>
                  <a:cubicBezTo>
                    <a:pt x="1069" y="8855"/>
                    <a:pt x="1121" y="8950"/>
                    <a:pt x="1149" y="8950"/>
                  </a:cubicBezTo>
                  <a:cubicBezTo>
                    <a:pt x="1163" y="8950"/>
                    <a:pt x="1171" y="8926"/>
                    <a:pt x="1171" y="8855"/>
                  </a:cubicBezTo>
                  <a:lnTo>
                    <a:pt x="1171" y="383"/>
                  </a:lnTo>
                  <a:cubicBezTo>
                    <a:pt x="1171" y="173"/>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9"/>
            <p:cNvSpPr/>
            <p:nvPr/>
          </p:nvSpPr>
          <p:spPr>
            <a:xfrm>
              <a:off x="4950700" y="5004850"/>
              <a:ext cx="27925" cy="106550"/>
            </a:xfrm>
            <a:custGeom>
              <a:avLst/>
              <a:gdLst/>
              <a:ahLst/>
              <a:cxnLst/>
              <a:rect l="l" t="t" r="r" b="b"/>
              <a:pathLst>
                <a:path w="1117" h="4262" extrusionOk="0">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4" y="4167"/>
                    <a:pt x="1066" y="4262"/>
                    <a:pt x="1095" y="4262"/>
                  </a:cubicBezTo>
                  <a:cubicBezTo>
                    <a:pt x="1109" y="4262"/>
                    <a:pt x="1117" y="4238"/>
                    <a:pt x="1117" y="4167"/>
                  </a:cubicBezTo>
                  <a:lnTo>
                    <a:pt x="1117" y="385"/>
                  </a:lnTo>
                  <a:cubicBezTo>
                    <a:pt x="1117" y="172"/>
                    <a:pt x="1044" y="0"/>
                    <a:pt x="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9"/>
            <p:cNvSpPr/>
            <p:nvPr/>
          </p:nvSpPr>
          <p:spPr>
            <a:xfrm>
              <a:off x="5001200" y="4861600"/>
              <a:ext cx="25925" cy="249800"/>
            </a:xfrm>
            <a:custGeom>
              <a:avLst/>
              <a:gdLst/>
              <a:ahLst/>
              <a:cxnLst/>
              <a:rect l="l" t="t" r="r" b="b"/>
              <a:pathLst>
                <a:path w="1037" h="9992" extrusionOk="0">
                  <a:moveTo>
                    <a:pt x="160" y="1"/>
                  </a:moveTo>
                  <a:cubicBezTo>
                    <a:pt x="72" y="1"/>
                    <a:pt x="1" y="171"/>
                    <a:pt x="1" y="384"/>
                  </a:cubicBezTo>
                  <a:lnTo>
                    <a:pt x="1" y="9897"/>
                  </a:lnTo>
                  <a:cubicBezTo>
                    <a:pt x="1" y="9968"/>
                    <a:pt x="9" y="9992"/>
                    <a:pt x="23" y="9992"/>
                  </a:cubicBezTo>
                  <a:cubicBezTo>
                    <a:pt x="50" y="9992"/>
                    <a:pt x="102" y="9897"/>
                    <a:pt x="160" y="9897"/>
                  </a:cubicBezTo>
                  <a:lnTo>
                    <a:pt x="875" y="9897"/>
                  </a:lnTo>
                  <a:cubicBezTo>
                    <a:pt x="934" y="9897"/>
                    <a:pt x="986" y="9992"/>
                    <a:pt x="1014" y="9992"/>
                  </a:cubicBezTo>
                  <a:cubicBezTo>
                    <a:pt x="1029" y="9992"/>
                    <a:pt x="1037" y="9968"/>
                    <a:pt x="1037" y="9897"/>
                  </a:cubicBezTo>
                  <a:lnTo>
                    <a:pt x="1037" y="384"/>
                  </a:lnTo>
                  <a:cubicBezTo>
                    <a:pt x="1037" y="171"/>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9"/>
            <p:cNvSpPr/>
            <p:nvPr/>
          </p:nvSpPr>
          <p:spPr>
            <a:xfrm>
              <a:off x="3813375" y="4934850"/>
              <a:ext cx="25250" cy="176550"/>
            </a:xfrm>
            <a:custGeom>
              <a:avLst/>
              <a:gdLst/>
              <a:ahLst/>
              <a:cxnLst/>
              <a:rect l="l" t="t" r="r" b="b"/>
              <a:pathLst>
                <a:path w="1010" h="7062" extrusionOk="0">
                  <a:moveTo>
                    <a:pt x="162" y="1"/>
                  </a:moveTo>
                  <a:cubicBezTo>
                    <a:pt x="72" y="1"/>
                    <a:pt x="1" y="173"/>
                    <a:pt x="1" y="384"/>
                  </a:cubicBezTo>
                  <a:lnTo>
                    <a:pt x="1" y="6967"/>
                  </a:lnTo>
                  <a:cubicBezTo>
                    <a:pt x="1" y="7038"/>
                    <a:pt x="9" y="7062"/>
                    <a:pt x="23" y="7062"/>
                  </a:cubicBezTo>
                  <a:cubicBezTo>
                    <a:pt x="51" y="7062"/>
                    <a:pt x="103" y="6967"/>
                    <a:pt x="162" y="6967"/>
                  </a:cubicBezTo>
                  <a:lnTo>
                    <a:pt x="850" y="6967"/>
                  </a:lnTo>
                  <a:cubicBezTo>
                    <a:pt x="908" y="6967"/>
                    <a:pt x="960" y="7062"/>
                    <a:pt x="987" y="7062"/>
                  </a:cubicBezTo>
                  <a:cubicBezTo>
                    <a:pt x="1001" y="7062"/>
                    <a:pt x="1009" y="7038"/>
                    <a:pt x="1009" y="6967"/>
                  </a:cubicBezTo>
                  <a:lnTo>
                    <a:pt x="1009" y="384"/>
                  </a:lnTo>
                  <a:cubicBezTo>
                    <a:pt x="1009" y="173"/>
                    <a:pt x="938" y="1"/>
                    <a:pt x="8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9"/>
            <p:cNvSpPr/>
            <p:nvPr/>
          </p:nvSpPr>
          <p:spPr>
            <a:xfrm>
              <a:off x="3863925" y="4990225"/>
              <a:ext cx="23175" cy="121175"/>
            </a:xfrm>
            <a:custGeom>
              <a:avLst/>
              <a:gdLst/>
              <a:ahLst/>
              <a:cxnLst/>
              <a:rect l="l" t="t" r="r" b="b"/>
              <a:pathLst>
                <a:path w="927" h="4847" extrusionOk="0">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9"/>
            <p:cNvSpPr/>
            <p:nvPr/>
          </p:nvSpPr>
          <p:spPr>
            <a:xfrm>
              <a:off x="391242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8" y="10492"/>
                    <a:pt x="22" y="10492"/>
                  </a:cubicBezTo>
                  <a:cubicBezTo>
                    <a:pt x="50" y="10492"/>
                    <a:pt x="101" y="10397"/>
                    <a:pt x="160" y="10397"/>
                  </a:cubicBezTo>
                  <a:lnTo>
                    <a:pt x="848" y="10397"/>
                  </a:lnTo>
                  <a:cubicBezTo>
                    <a:pt x="907" y="10397"/>
                    <a:pt x="959"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9"/>
            <p:cNvSpPr/>
            <p:nvPr/>
          </p:nvSpPr>
          <p:spPr>
            <a:xfrm>
              <a:off x="3961925" y="4951125"/>
              <a:ext cx="25225" cy="160275"/>
            </a:xfrm>
            <a:custGeom>
              <a:avLst/>
              <a:gdLst/>
              <a:ahLst/>
              <a:cxnLst/>
              <a:rect l="l" t="t" r="r" b="b"/>
              <a:pathLst>
                <a:path w="1009" h="6411" extrusionOk="0">
                  <a:moveTo>
                    <a:pt x="160" y="0"/>
                  </a:moveTo>
                  <a:cubicBezTo>
                    <a:pt x="72" y="0"/>
                    <a:pt x="1" y="173"/>
                    <a:pt x="1" y="384"/>
                  </a:cubicBezTo>
                  <a:lnTo>
                    <a:pt x="1" y="6316"/>
                  </a:lnTo>
                  <a:cubicBezTo>
                    <a:pt x="1" y="6387"/>
                    <a:pt x="9" y="6411"/>
                    <a:pt x="22" y="6411"/>
                  </a:cubicBezTo>
                  <a:cubicBezTo>
                    <a:pt x="50" y="6411"/>
                    <a:pt x="101" y="6316"/>
                    <a:pt x="160" y="6316"/>
                  </a:cubicBezTo>
                  <a:lnTo>
                    <a:pt x="848" y="6316"/>
                  </a:lnTo>
                  <a:cubicBezTo>
                    <a:pt x="907" y="6316"/>
                    <a:pt x="959" y="6411"/>
                    <a:pt x="987" y="6411"/>
                  </a:cubicBezTo>
                  <a:cubicBezTo>
                    <a:pt x="1001" y="6411"/>
                    <a:pt x="1009" y="6387"/>
                    <a:pt x="1009" y="6316"/>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9"/>
            <p:cNvSpPr/>
            <p:nvPr/>
          </p:nvSpPr>
          <p:spPr>
            <a:xfrm>
              <a:off x="4011425" y="4972300"/>
              <a:ext cx="25225" cy="139100"/>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7"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9"/>
            <p:cNvSpPr/>
            <p:nvPr/>
          </p:nvSpPr>
          <p:spPr>
            <a:xfrm>
              <a:off x="4060600" y="4880300"/>
              <a:ext cx="25925" cy="231100"/>
            </a:xfrm>
            <a:custGeom>
              <a:avLst/>
              <a:gdLst/>
              <a:ahLst/>
              <a:cxnLst/>
              <a:rect l="l" t="t" r="r" b="b"/>
              <a:pathLst>
                <a:path w="1037" h="9244" extrusionOk="0">
                  <a:moveTo>
                    <a:pt x="162" y="1"/>
                  </a:moveTo>
                  <a:cubicBezTo>
                    <a:pt x="74" y="1"/>
                    <a:pt x="1" y="173"/>
                    <a:pt x="1" y="386"/>
                  </a:cubicBezTo>
                  <a:lnTo>
                    <a:pt x="1" y="9149"/>
                  </a:lnTo>
                  <a:cubicBezTo>
                    <a:pt x="1" y="9220"/>
                    <a:pt x="9" y="9244"/>
                    <a:pt x="23" y="9244"/>
                  </a:cubicBezTo>
                  <a:cubicBezTo>
                    <a:pt x="51" y="9244"/>
                    <a:pt x="103" y="9149"/>
                    <a:pt x="162" y="9149"/>
                  </a:cubicBezTo>
                  <a:lnTo>
                    <a:pt x="875" y="9149"/>
                  </a:lnTo>
                  <a:cubicBezTo>
                    <a:pt x="935" y="9149"/>
                    <a:pt x="987" y="9244"/>
                    <a:pt x="1015" y="9244"/>
                  </a:cubicBezTo>
                  <a:cubicBezTo>
                    <a:pt x="1029" y="9244"/>
                    <a:pt x="1037" y="9220"/>
                    <a:pt x="1037" y="9149"/>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9"/>
            <p:cNvSpPr/>
            <p:nvPr/>
          </p:nvSpPr>
          <p:spPr>
            <a:xfrm>
              <a:off x="4109100" y="4850325"/>
              <a:ext cx="27925" cy="261075"/>
            </a:xfrm>
            <a:custGeom>
              <a:avLst/>
              <a:gdLst/>
              <a:ahLst/>
              <a:cxnLst/>
              <a:rect l="l" t="t" r="r" b="b"/>
              <a:pathLst>
                <a:path w="1117" h="10443" extrusionOk="0">
                  <a:moveTo>
                    <a:pt x="160" y="1"/>
                  </a:moveTo>
                  <a:cubicBezTo>
                    <a:pt x="72" y="1"/>
                    <a:pt x="0" y="173"/>
                    <a:pt x="0" y="386"/>
                  </a:cubicBezTo>
                  <a:lnTo>
                    <a:pt x="0" y="10348"/>
                  </a:lnTo>
                  <a:cubicBezTo>
                    <a:pt x="0" y="10419"/>
                    <a:pt x="8"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6"/>
                  </a:lnTo>
                  <a:cubicBezTo>
                    <a:pt x="1117" y="173"/>
                    <a:pt x="1045"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9"/>
            <p:cNvSpPr/>
            <p:nvPr/>
          </p:nvSpPr>
          <p:spPr>
            <a:xfrm>
              <a:off x="4157900" y="4666325"/>
              <a:ext cx="29325" cy="445075"/>
            </a:xfrm>
            <a:custGeom>
              <a:avLst/>
              <a:gdLst/>
              <a:ahLst/>
              <a:cxnLst/>
              <a:rect l="l" t="t" r="r" b="b"/>
              <a:pathLst>
                <a:path w="1173" h="17803" extrusionOk="0">
                  <a:moveTo>
                    <a:pt x="160" y="0"/>
                  </a:moveTo>
                  <a:cubicBezTo>
                    <a:pt x="72" y="0"/>
                    <a:pt x="1" y="171"/>
                    <a:pt x="1" y="383"/>
                  </a:cubicBezTo>
                  <a:lnTo>
                    <a:pt x="1" y="17708"/>
                  </a:lnTo>
                  <a:cubicBezTo>
                    <a:pt x="1" y="17779"/>
                    <a:pt x="9" y="17803"/>
                    <a:pt x="23" y="17803"/>
                  </a:cubicBezTo>
                  <a:cubicBezTo>
                    <a:pt x="50" y="17803"/>
                    <a:pt x="102" y="17708"/>
                    <a:pt x="160" y="17708"/>
                  </a:cubicBezTo>
                  <a:lnTo>
                    <a:pt x="1011" y="17708"/>
                  </a:lnTo>
                  <a:cubicBezTo>
                    <a:pt x="1071" y="17708"/>
                    <a:pt x="1123" y="17803"/>
                    <a:pt x="1151" y="17803"/>
                  </a:cubicBezTo>
                  <a:cubicBezTo>
                    <a:pt x="1165" y="17803"/>
                    <a:pt x="1172" y="17779"/>
                    <a:pt x="1172" y="17708"/>
                  </a:cubicBezTo>
                  <a:lnTo>
                    <a:pt x="1172" y="383"/>
                  </a:lnTo>
                  <a:cubicBezTo>
                    <a:pt x="1172" y="171"/>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9"/>
            <p:cNvSpPr/>
            <p:nvPr/>
          </p:nvSpPr>
          <p:spPr>
            <a:xfrm>
              <a:off x="4208800" y="4894150"/>
              <a:ext cx="26550" cy="21725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9"/>
            <p:cNvSpPr/>
            <p:nvPr/>
          </p:nvSpPr>
          <p:spPr>
            <a:xfrm>
              <a:off x="4256925" y="4887700"/>
              <a:ext cx="29300" cy="223700"/>
            </a:xfrm>
            <a:custGeom>
              <a:avLst/>
              <a:gdLst/>
              <a:ahLst/>
              <a:cxnLst/>
              <a:rect l="l" t="t" r="r" b="b"/>
              <a:pathLst>
                <a:path w="1172" h="8948" extrusionOk="0">
                  <a:moveTo>
                    <a:pt x="161" y="0"/>
                  </a:moveTo>
                  <a:cubicBezTo>
                    <a:pt x="72" y="0"/>
                    <a:pt x="0" y="171"/>
                    <a:pt x="0" y="383"/>
                  </a:cubicBezTo>
                  <a:lnTo>
                    <a:pt x="0" y="8853"/>
                  </a:lnTo>
                  <a:cubicBezTo>
                    <a:pt x="0" y="8924"/>
                    <a:pt x="8" y="8948"/>
                    <a:pt x="22" y="8948"/>
                  </a:cubicBezTo>
                  <a:cubicBezTo>
                    <a:pt x="50" y="8948"/>
                    <a:pt x="101" y="8853"/>
                    <a:pt x="161" y="8853"/>
                  </a:cubicBezTo>
                  <a:lnTo>
                    <a:pt x="1010" y="8853"/>
                  </a:lnTo>
                  <a:cubicBezTo>
                    <a:pt x="1070" y="8853"/>
                    <a:pt x="1122" y="8948"/>
                    <a:pt x="1150" y="8948"/>
                  </a:cubicBezTo>
                  <a:cubicBezTo>
                    <a:pt x="1164" y="8948"/>
                    <a:pt x="1172" y="8924"/>
                    <a:pt x="1172" y="8853"/>
                  </a:cubicBezTo>
                  <a:lnTo>
                    <a:pt x="1172" y="383"/>
                  </a:lnTo>
                  <a:cubicBezTo>
                    <a:pt x="1172" y="171"/>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9"/>
            <p:cNvSpPr/>
            <p:nvPr/>
          </p:nvSpPr>
          <p:spPr>
            <a:xfrm>
              <a:off x="4307150" y="5004850"/>
              <a:ext cx="27925" cy="106550"/>
            </a:xfrm>
            <a:custGeom>
              <a:avLst/>
              <a:gdLst/>
              <a:ahLst/>
              <a:cxnLst/>
              <a:rect l="l" t="t" r="r" b="b"/>
              <a:pathLst>
                <a:path w="1117" h="4262" extrusionOk="0">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5" y="4167"/>
                    <a:pt x="1067" y="4262"/>
                    <a:pt x="1095" y="4262"/>
                  </a:cubicBezTo>
                  <a:cubicBezTo>
                    <a:pt x="1109" y="4262"/>
                    <a:pt x="1117" y="4238"/>
                    <a:pt x="1117" y="4167"/>
                  </a:cubicBezTo>
                  <a:lnTo>
                    <a:pt x="1117" y="385"/>
                  </a:lnTo>
                  <a:cubicBezTo>
                    <a:pt x="1117" y="172"/>
                    <a:pt x="1045" y="0"/>
                    <a:pt x="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9"/>
            <p:cNvSpPr/>
            <p:nvPr/>
          </p:nvSpPr>
          <p:spPr>
            <a:xfrm>
              <a:off x="4357650" y="4861600"/>
              <a:ext cx="25875" cy="249800"/>
            </a:xfrm>
            <a:custGeom>
              <a:avLst/>
              <a:gdLst/>
              <a:ahLst/>
              <a:cxnLst/>
              <a:rect l="l" t="t" r="r" b="b"/>
              <a:pathLst>
                <a:path w="1035" h="9992" extrusionOk="0">
                  <a:moveTo>
                    <a:pt x="160" y="1"/>
                  </a:moveTo>
                  <a:cubicBezTo>
                    <a:pt x="72" y="1"/>
                    <a:pt x="1" y="173"/>
                    <a:pt x="1" y="386"/>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9"/>
            <p:cNvSpPr/>
            <p:nvPr/>
          </p:nvSpPr>
          <p:spPr>
            <a:xfrm>
              <a:off x="5097150" y="4792550"/>
              <a:ext cx="32100" cy="318850"/>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9"/>
            <p:cNvSpPr/>
            <p:nvPr/>
          </p:nvSpPr>
          <p:spPr>
            <a:xfrm>
              <a:off x="5150075" y="4934850"/>
              <a:ext cx="25225" cy="176550"/>
            </a:xfrm>
            <a:custGeom>
              <a:avLst/>
              <a:gdLst/>
              <a:ahLst/>
              <a:cxnLst/>
              <a:rect l="l" t="t" r="r" b="b"/>
              <a:pathLst>
                <a:path w="1009" h="7062" extrusionOk="0">
                  <a:moveTo>
                    <a:pt x="160" y="1"/>
                  </a:moveTo>
                  <a:cubicBezTo>
                    <a:pt x="72" y="1"/>
                    <a:pt x="1" y="173"/>
                    <a:pt x="1" y="384"/>
                  </a:cubicBezTo>
                  <a:lnTo>
                    <a:pt x="1" y="6967"/>
                  </a:lnTo>
                  <a:cubicBezTo>
                    <a:pt x="1" y="7038"/>
                    <a:pt x="9" y="7062"/>
                    <a:pt x="22" y="7062"/>
                  </a:cubicBezTo>
                  <a:cubicBezTo>
                    <a:pt x="50" y="7062"/>
                    <a:pt x="101" y="6967"/>
                    <a:pt x="160" y="6967"/>
                  </a:cubicBezTo>
                  <a:lnTo>
                    <a:pt x="848" y="6967"/>
                  </a:lnTo>
                  <a:cubicBezTo>
                    <a:pt x="907" y="6967"/>
                    <a:pt x="959" y="7062"/>
                    <a:pt x="987" y="7062"/>
                  </a:cubicBezTo>
                  <a:cubicBezTo>
                    <a:pt x="1001" y="7062"/>
                    <a:pt x="1009" y="7038"/>
                    <a:pt x="1009" y="6967"/>
                  </a:cubicBezTo>
                  <a:lnTo>
                    <a:pt x="1009" y="384"/>
                  </a:lnTo>
                  <a:cubicBezTo>
                    <a:pt x="1009" y="173"/>
                    <a:pt x="936" y="1"/>
                    <a:pt x="8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9"/>
            <p:cNvSpPr/>
            <p:nvPr/>
          </p:nvSpPr>
          <p:spPr>
            <a:xfrm>
              <a:off x="5200575" y="4990225"/>
              <a:ext cx="23175" cy="121175"/>
            </a:xfrm>
            <a:custGeom>
              <a:avLst/>
              <a:gdLst/>
              <a:ahLst/>
              <a:cxnLst/>
              <a:rect l="l" t="t" r="r" b="b"/>
              <a:pathLst>
                <a:path w="927" h="4847" extrusionOk="0">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9"/>
            <p:cNvSpPr/>
            <p:nvPr/>
          </p:nvSpPr>
          <p:spPr>
            <a:xfrm>
              <a:off x="524907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9"/>
            <p:cNvSpPr/>
            <p:nvPr/>
          </p:nvSpPr>
          <p:spPr>
            <a:xfrm>
              <a:off x="5298575" y="4951175"/>
              <a:ext cx="25225" cy="160225"/>
            </a:xfrm>
            <a:custGeom>
              <a:avLst/>
              <a:gdLst/>
              <a:ahLst/>
              <a:cxnLst/>
              <a:rect l="l" t="t" r="r" b="b"/>
              <a:pathLst>
                <a:path w="1009" h="6409" extrusionOk="0">
                  <a:moveTo>
                    <a:pt x="160" y="0"/>
                  </a:moveTo>
                  <a:cubicBezTo>
                    <a:pt x="72" y="0"/>
                    <a:pt x="1" y="171"/>
                    <a:pt x="1" y="383"/>
                  </a:cubicBezTo>
                  <a:lnTo>
                    <a:pt x="1" y="6314"/>
                  </a:lnTo>
                  <a:cubicBezTo>
                    <a:pt x="1" y="6385"/>
                    <a:pt x="9" y="6409"/>
                    <a:pt x="22" y="6409"/>
                  </a:cubicBezTo>
                  <a:cubicBezTo>
                    <a:pt x="50" y="6409"/>
                    <a:pt x="101" y="6314"/>
                    <a:pt x="160" y="6314"/>
                  </a:cubicBezTo>
                  <a:lnTo>
                    <a:pt x="848" y="6314"/>
                  </a:lnTo>
                  <a:cubicBezTo>
                    <a:pt x="908" y="6314"/>
                    <a:pt x="959" y="6409"/>
                    <a:pt x="987" y="6409"/>
                  </a:cubicBezTo>
                  <a:cubicBezTo>
                    <a:pt x="1001" y="6409"/>
                    <a:pt x="1009" y="6385"/>
                    <a:pt x="1009" y="6314"/>
                  </a:cubicBezTo>
                  <a:lnTo>
                    <a:pt x="1009" y="383"/>
                  </a:lnTo>
                  <a:cubicBezTo>
                    <a:pt x="1009" y="171"/>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9"/>
            <p:cNvSpPr/>
            <p:nvPr/>
          </p:nvSpPr>
          <p:spPr>
            <a:xfrm>
              <a:off x="5348075" y="4972300"/>
              <a:ext cx="25225" cy="139100"/>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8"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9"/>
            <p:cNvSpPr/>
            <p:nvPr/>
          </p:nvSpPr>
          <p:spPr>
            <a:xfrm>
              <a:off x="5050700" y="4861600"/>
              <a:ext cx="25925" cy="249800"/>
            </a:xfrm>
            <a:custGeom>
              <a:avLst/>
              <a:gdLst/>
              <a:ahLst/>
              <a:cxnLst/>
              <a:rect l="l" t="t" r="r" b="b"/>
              <a:pathLst>
                <a:path w="1037" h="9992" extrusionOk="0">
                  <a:moveTo>
                    <a:pt x="162" y="1"/>
                  </a:moveTo>
                  <a:cubicBezTo>
                    <a:pt x="72" y="1"/>
                    <a:pt x="1" y="171"/>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1"/>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9"/>
            <p:cNvSpPr/>
            <p:nvPr/>
          </p:nvSpPr>
          <p:spPr>
            <a:xfrm>
              <a:off x="6780350" y="4792550"/>
              <a:ext cx="32100" cy="318850"/>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9"/>
            <p:cNvSpPr/>
            <p:nvPr/>
          </p:nvSpPr>
          <p:spPr>
            <a:xfrm>
              <a:off x="6485350" y="4850325"/>
              <a:ext cx="27950" cy="261075"/>
            </a:xfrm>
            <a:custGeom>
              <a:avLst/>
              <a:gdLst/>
              <a:ahLst/>
              <a:cxnLst/>
              <a:rect l="l" t="t" r="r" b="b"/>
              <a:pathLst>
                <a:path w="1118" h="10443" extrusionOk="0">
                  <a:moveTo>
                    <a:pt x="162" y="1"/>
                  </a:moveTo>
                  <a:cubicBezTo>
                    <a:pt x="72" y="1"/>
                    <a:pt x="1" y="173"/>
                    <a:pt x="1" y="384"/>
                  </a:cubicBezTo>
                  <a:lnTo>
                    <a:pt x="1" y="10348"/>
                  </a:lnTo>
                  <a:cubicBezTo>
                    <a:pt x="1" y="10419"/>
                    <a:pt x="9" y="10443"/>
                    <a:pt x="23" y="10443"/>
                  </a:cubicBezTo>
                  <a:cubicBezTo>
                    <a:pt x="51" y="10443"/>
                    <a:pt x="103" y="10348"/>
                    <a:pt x="162" y="10348"/>
                  </a:cubicBezTo>
                  <a:lnTo>
                    <a:pt x="958" y="10348"/>
                  </a:lnTo>
                  <a:cubicBezTo>
                    <a:pt x="1016" y="10348"/>
                    <a:pt x="1068" y="10443"/>
                    <a:pt x="1095" y="10443"/>
                  </a:cubicBezTo>
                  <a:cubicBezTo>
                    <a:pt x="1109" y="10443"/>
                    <a:pt x="1117" y="10419"/>
                    <a:pt x="1117" y="10348"/>
                  </a:cubicBezTo>
                  <a:lnTo>
                    <a:pt x="1117" y="384"/>
                  </a:lnTo>
                  <a:cubicBezTo>
                    <a:pt x="1117" y="173"/>
                    <a:pt x="1046" y="1"/>
                    <a:pt x="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9"/>
            <p:cNvSpPr/>
            <p:nvPr/>
          </p:nvSpPr>
          <p:spPr>
            <a:xfrm>
              <a:off x="6534200" y="4666275"/>
              <a:ext cx="29275" cy="445125"/>
            </a:xfrm>
            <a:custGeom>
              <a:avLst/>
              <a:gdLst/>
              <a:ahLst/>
              <a:cxnLst/>
              <a:rect l="l" t="t" r="r" b="b"/>
              <a:pathLst>
                <a:path w="1171" h="17805" extrusionOk="0">
                  <a:moveTo>
                    <a:pt x="160" y="0"/>
                  </a:moveTo>
                  <a:cubicBezTo>
                    <a:pt x="72" y="0"/>
                    <a:pt x="1" y="173"/>
                    <a:pt x="1" y="385"/>
                  </a:cubicBezTo>
                  <a:lnTo>
                    <a:pt x="1" y="17710"/>
                  </a:lnTo>
                  <a:cubicBezTo>
                    <a:pt x="1" y="17781"/>
                    <a:pt x="9" y="17805"/>
                    <a:pt x="23" y="17805"/>
                  </a:cubicBezTo>
                  <a:cubicBezTo>
                    <a:pt x="50" y="17805"/>
                    <a:pt x="102" y="17710"/>
                    <a:pt x="160" y="17710"/>
                  </a:cubicBezTo>
                  <a:lnTo>
                    <a:pt x="1011" y="17710"/>
                  </a:lnTo>
                  <a:cubicBezTo>
                    <a:pt x="1070" y="17710"/>
                    <a:pt x="1121" y="17805"/>
                    <a:pt x="1149" y="17805"/>
                  </a:cubicBezTo>
                  <a:cubicBezTo>
                    <a:pt x="1163" y="17805"/>
                    <a:pt x="1171" y="17781"/>
                    <a:pt x="1171" y="17710"/>
                  </a:cubicBezTo>
                  <a:lnTo>
                    <a:pt x="1171" y="385"/>
                  </a:lnTo>
                  <a:cubicBezTo>
                    <a:pt x="1171" y="173"/>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9"/>
            <p:cNvSpPr/>
            <p:nvPr/>
          </p:nvSpPr>
          <p:spPr>
            <a:xfrm>
              <a:off x="6585050" y="4894150"/>
              <a:ext cx="26600" cy="217250"/>
            </a:xfrm>
            <a:custGeom>
              <a:avLst/>
              <a:gdLst/>
              <a:ahLst/>
              <a:cxnLst/>
              <a:rect l="l" t="t" r="r" b="b"/>
              <a:pathLst>
                <a:path w="1064" h="8690" extrusionOk="0">
                  <a:moveTo>
                    <a:pt x="162" y="1"/>
                  </a:moveTo>
                  <a:cubicBezTo>
                    <a:pt x="74" y="1"/>
                    <a:pt x="0" y="173"/>
                    <a:pt x="0" y="384"/>
                  </a:cubicBezTo>
                  <a:lnTo>
                    <a:pt x="0" y="8595"/>
                  </a:lnTo>
                  <a:cubicBezTo>
                    <a:pt x="0" y="8666"/>
                    <a:pt x="8" y="8690"/>
                    <a:pt x="22" y="8690"/>
                  </a:cubicBezTo>
                  <a:cubicBezTo>
                    <a:pt x="51" y="8690"/>
                    <a:pt x="103" y="8595"/>
                    <a:pt x="162" y="8595"/>
                  </a:cubicBezTo>
                  <a:lnTo>
                    <a:pt x="902" y="8595"/>
                  </a:lnTo>
                  <a:cubicBezTo>
                    <a:pt x="962" y="8595"/>
                    <a:pt x="1014" y="8690"/>
                    <a:pt x="1042" y="8690"/>
                  </a:cubicBezTo>
                  <a:cubicBezTo>
                    <a:pt x="1056" y="8690"/>
                    <a:pt x="1064" y="8666"/>
                    <a:pt x="1064" y="8595"/>
                  </a:cubicBezTo>
                  <a:lnTo>
                    <a:pt x="1064" y="384"/>
                  </a:lnTo>
                  <a:cubicBezTo>
                    <a:pt x="1064" y="173"/>
                    <a:pt x="992"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9"/>
            <p:cNvSpPr/>
            <p:nvPr/>
          </p:nvSpPr>
          <p:spPr>
            <a:xfrm>
              <a:off x="6633225" y="4887650"/>
              <a:ext cx="29300" cy="223750"/>
            </a:xfrm>
            <a:custGeom>
              <a:avLst/>
              <a:gdLst/>
              <a:ahLst/>
              <a:cxnLst/>
              <a:rect l="l" t="t" r="r" b="b"/>
              <a:pathLst>
                <a:path w="1172" h="8950" extrusionOk="0">
                  <a:moveTo>
                    <a:pt x="160" y="0"/>
                  </a:moveTo>
                  <a:cubicBezTo>
                    <a:pt x="72" y="0"/>
                    <a:pt x="0" y="173"/>
                    <a:pt x="0" y="383"/>
                  </a:cubicBezTo>
                  <a:lnTo>
                    <a:pt x="0" y="8855"/>
                  </a:lnTo>
                  <a:cubicBezTo>
                    <a:pt x="0" y="8926"/>
                    <a:pt x="8" y="8950"/>
                    <a:pt x="22" y="8950"/>
                  </a:cubicBezTo>
                  <a:cubicBezTo>
                    <a:pt x="50" y="8950"/>
                    <a:pt x="101" y="8855"/>
                    <a:pt x="160" y="8855"/>
                  </a:cubicBezTo>
                  <a:lnTo>
                    <a:pt x="1010" y="8855"/>
                  </a:lnTo>
                  <a:cubicBezTo>
                    <a:pt x="1069" y="8855"/>
                    <a:pt x="1121" y="8950"/>
                    <a:pt x="1149" y="8950"/>
                  </a:cubicBezTo>
                  <a:cubicBezTo>
                    <a:pt x="1163" y="8950"/>
                    <a:pt x="1172" y="8926"/>
                    <a:pt x="1172" y="8855"/>
                  </a:cubicBezTo>
                  <a:lnTo>
                    <a:pt x="1172" y="383"/>
                  </a:lnTo>
                  <a:cubicBezTo>
                    <a:pt x="1172" y="173"/>
                    <a:pt x="1098"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9"/>
            <p:cNvSpPr/>
            <p:nvPr/>
          </p:nvSpPr>
          <p:spPr>
            <a:xfrm>
              <a:off x="6683350" y="5004850"/>
              <a:ext cx="28000" cy="106550"/>
            </a:xfrm>
            <a:custGeom>
              <a:avLst/>
              <a:gdLst/>
              <a:ahLst/>
              <a:cxnLst/>
              <a:rect l="l" t="t" r="r" b="b"/>
              <a:pathLst>
                <a:path w="1120" h="4262" extrusionOk="0">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9" y="4262"/>
                    <a:pt x="1097" y="4262"/>
                  </a:cubicBezTo>
                  <a:cubicBezTo>
                    <a:pt x="1111" y="4262"/>
                    <a:pt x="1119" y="4238"/>
                    <a:pt x="1119" y="4167"/>
                  </a:cubicBezTo>
                  <a:lnTo>
                    <a:pt x="1119" y="385"/>
                  </a:lnTo>
                  <a:cubicBezTo>
                    <a:pt x="1119"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9"/>
            <p:cNvSpPr/>
            <p:nvPr/>
          </p:nvSpPr>
          <p:spPr>
            <a:xfrm>
              <a:off x="6733900" y="4861600"/>
              <a:ext cx="25925" cy="249800"/>
            </a:xfrm>
            <a:custGeom>
              <a:avLst/>
              <a:gdLst/>
              <a:ahLst/>
              <a:cxnLst/>
              <a:rect l="l" t="t" r="r" b="b"/>
              <a:pathLst>
                <a:path w="1037" h="9992" extrusionOk="0">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3"/>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9"/>
            <p:cNvSpPr/>
            <p:nvPr/>
          </p:nvSpPr>
          <p:spPr>
            <a:xfrm>
              <a:off x="5493200" y="4792550"/>
              <a:ext cx="32100" cy="318850"/>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1" y="12659"/>
                    <a:pt x="1233" y="12754"/>
                    <a:pt x="1261" y="12754"/>
                  </a:cubicBezTo>
                  <a:cubicBezTo>
                    <a:pt x="1275" y="12754"/>
                    <a:pt x="1283" y="12730"/>
                    <a:pt x="1283" y="12659"/>
                  </a:cubicBezTo>
                  <a:lnTo>
                    <a:pt x="1283" y="383"/>
                  </a:lnTo>
                  <a:cubicBezTo>
                    <a:pt x="1283" y="171"/>
                    <a:pt x="1210"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9"/>
            <p:cNvSpPr/>
            <p:nvPr/>
          </p:nvSpPr>
          <p:spPr>
            <a:xfrm>
              <a:off x="5546125" y="4934900"/>
              <a:ext cx="25225" cy="176525"/>
            </a:xfrm>
            <a:custGeom>
              <a:avLst/>
              <a:gdLst/>
              <a:ahLst/>
              <a:cxnLst/>
              <a:rect l="l" t="t" r="r" b="b"/>
              <a:pathLst>
                <a:path w="1009" h="7061" extrusionOk="0">
                  <a:moveTo>
                    <a:pt x="160" y="0"/>
                  </a:moveTo>
                  <a:cubicBezTo>
                    <a:pt x="72" y="0"/>
                    <a:pt x="1" y="171"/>
                    <a:pt x="1" y="384"/>
                  </a:cubicBezTo>
                  <a:lnTo>
                    <a:pt x="1" y="6967"/>
                  </a:lnTo>
                  <a:cubicBezTo>
                    <a:pt x="1" y="7037"/>
                    <a:pt x="9" y="7061"/>
                    <a:pt x="22" y="7061"/>
                  </a:cubicBezTo>
                  <a:cubicBezTo>
                    <a:pt x="50" y="7061"/>
                    <a:pt x="101" y="6967"/>
                    <a:pt x="160" y="6967"/>
                  </a:cubicBezTo>
                  <a:lnTo>
                    <a:pt x="848" y="6967"/>
                  </a:lnTo>
                  <a:cubicBezTo>
                    <a:pt x="907" y="6967"/>
                    <a:pt x="959" y="7061"/>
                    <a:pt x="987" y="7061"/>
                  </a:cubicBezTo>
                  <a:cubicBezTo>
                    <a:pt x="1001" y="7061"/>
                    <a:pt x="1009" y="7037"/>
                    <a:pt x="1009" y="696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9"/>
            <p:cNvSpPr/>
            <p:nvPr/>
          </p:nvSpPr>
          <p:spPr>
            <a:xfrm>
              <a:off x="5596625" y="4990225"/>
              <a:ext cx="23175" cy="121175"/>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9"/>
            <p:cNvSpPr/>
            <p:nvPr/>
          </p:nvSpPr>
          <p:spPr>
            <a:xfrm>
              <a:off x="564512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9"/>
            <p:cNvSpPr/>
            <p:nvPr/>
          </p:nvSpPr>
          <p:spPr>
            <a:xfrm>
              <a:off x="5694575" y="4951175"/>
              <a:ext cx="25250" cy="160225"/>
            </a:xfrm>
            <a:custGeom>
              <a:avLst/>
              <a:gdLst/>
              <a:ahLst/>
              <a:cxnLst/>
              <a:rect l="l" t="t" r="r" b="b"/>
              <a:pathLst>
                <a:path w="1010" h="6409" extrusionOk="0">
                  <a:moveTo>
                    <a:pt x="162" y="0"/>
                  </a:moveTo>
                  <a:cubicBezTo>
                    <a:pt x="74" y="0"/>
                    <a:pt x="1" y="171"/>
                    <a:pt x="1" y="383"/>
                  </a:cubicBezTo>
                  <a:lnTo>
                    <a:pt x="1" y="6314"/>
                  </a:lnTo>
                  <a:cubicBezTo>
                    <a:pt x="1" y="6385"/>
                    <a:pt x="9" y="6409"/>
                    <a:pt x="23" y="6409"/>
                  </a:cubicBezTo>
                  <a:cubicBezTo>
                    <a:pt x="51" y="6409"/>
                    <a:pt x="103" y="6314"/>
                    <a:pt x="162" y="6314"/>
                  </a:cubicBezTo>
                  <a:lnTo>
                    <a:pt x="850" y="6314"/>
                  </a:lnTo>
                  <a:cubicBezTo>
                    <a:pt x="908" y="6314"/>
                    <a:pt x="960" y="6409"/>
                    <a:pt x="987" y="6409"/>
                  </a:cubicBezTo>
                  <a:cubicBezTo>
                    <a:pt x="1001" y="6409"/>
                    <a:pt x="1009" y="6385"/>
                    <a:pt x="1009" y="6314"/>
                  </a:cubicBezTo>
                  <a:lnTo>
                    <a:pt x="1009" y="383"/>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9"/>
            <p:cNvSpPr/>
            <p:nvPr/>
          </p:nvSpPr>
          <p:spPr>
            <a:xfrm>
              <a:off x="5744125" y="4972300"/>
              <a:ext cx="25225" cy="139100"/>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6" y="5469"/>
                    <a:pt x="958"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9"/>
            <p:cNvSpPr/>
            <p:nvPr/>
          </p:nvSpPr>
          <p:spPr>
            <a:xfrm>
              <a:off x="5793300" y="4880300"/>
              <a:ext cx="25875" cy="231100"/>
            </a:xfrm>
            <a:custGeom>
              <a:avLst/>
              <a:gdLst/>
              <a:ahLst/>
              <a:cxnLst/>
              <a:rect l="l" t="t" r="r" b="b"/>
              <a:pathLst>
                <a:path w="1035" h="9244" extrusionOk="0">
                  <a:moveTo>
                    <a:pt x="160" y="1"/>
                  </a:moveTo>
                  <a:cubicBezTo>
                    <a:pt x="72" y="1"/>
                    <a:pt x="1" y="173"/>
                    <a:pt x="1" y="386"/>
                  </a:cubicBezTo>
                  <a:lnTo>
                    <a:pt x="1" y="9149"/>
                  </a:lnTo>
                  <a:cubicBezTo>
                    <a:pt x="1" y="9220"/>
                    <a:pt x="9" y="9244"/>
                    <a:pt x="23" y="9244"/>
                  </a:cubicBezTo>
                  <a:cubicBezTo>
                    <a:pt x="50" y="9244"/>
                    <a:pt x="102" y="9149"/>
                    <a:pt x="160" y="9149"/>
                  </a:cubicBezTo>
                  <a:lnTo>
                    <a:pt x="875" y="9149"/>
                  </a:lnTo>
                  <a:cubicBezTo>
                    <a:pt x="934" y="9149"/>
                    <a:pt x="985" y="9244"/>
                    <a:pt x="1013" y="9244"/>
                  </a:cubicBezTo>
                  <a:cubicBezTo>
                    <a:pt x="1027" y="9244"/>
                    <a:pt x="1035" y="9220"/>
                    <a:pt x="1035" y="9149"/>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9"/>
            <p:cNvSpPr/>
            <p:nvPr/>
          </p:nvSpPr>
          <p:spPr>
            <a:xfrm>
              <a:off x="5841800" y="4850325"/>
              <a:ext cx="27950" cy="261075"/>
            </a:xfrm>
            <a:custGeom>
              <a:avLst/>
              <a:gdLst/>
              <a:ahLst/>
              <a:cxnLst/>
              <a:rect l="l" t="t" r="r" b="b"/>
              <a:pathLst>
                <a:path w="1118" h="10443" extrusionOk="0">
                  <a:moveTo>
                    <a:pt x="162" y="1"/>
                  </a:moveTo>
                  <a:cubicBezTo>
                    <a:pt x="72" y="1"/>
                    <a:pt x="1" y="173"/>
                    <a:pt x="1" y="384"/>
                  </a:cubicBezTo>
                  <a:lnTo>
                    <a:pt x="1" y="10348"/>
                  </a:lnTo>
                  <a:cubicBezTo>
                    <a:pt x="1" y="10419"/>
                    <a:pt x="8" y="10443"/>
                    <a:pt x="22" y="10443"/>
                  </a:cubicBezTo>
                  <a:cubicBezTo>
                    <a:pt x="50" y="10443"/>
                    <a:pt x="102" y="10348"/>
                    <a:pt x="162"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9"/>
            <p:cNvSpPr/>
            <p:nvPr/>
          </p:nvSpPr>
          <p:spPr>
            <a:xfrm>
              <a:off x="5890625" y="4666275"/>
              <a:ext cx="29300" cy="445125"/>
            </a:xfrm>
            <a:custGeom>
              <a:avLst/>
              <a:gdLst/>
              <a:ahLst/>
              <a:cxnLst/>
              <a:rect l="l" t="t" r="r" b="b"/>
              <a:pathLst>
                <a:path w="1172" h="17805" extrusionOk="0">
                  <a:moveTo>
                    <a:pt x="161" y="0"/>
                  </a:moveTo>
                  <a:cubicBezTo>
                    <a:pt x="72" y="0"/>
                    <a:pt x="0" y="173"/>
                    <a:pt x="0" y="385"/>
                  </a:cubicBezTo>
                  <a:lnTo>
                    <a:pt x="0" y="17710"/>
                  </a:lnTo>
                  <a:cubicBezTo>
                    <a:pt x="0" y="17781"/>
                    <a:pt x="8" y="17805"/>
                    <a:pt x="22" y="17805"/>
                  </a:cubicBezTo>
                  <a:cubicBezTo>
                    <a:pt x="50" y="17805"/>
                    <a:pt x="101" y="17710"/>
                    <a:pt x="161"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9"/>
            <p:cNvSpPr/>
            <p:nvPr/>
          </p:nvSpPr>
          <p:spPr>
            <a:xfrm>
              <a:off x="5941500" y="4894150"/>
              <a:ext cx="26550" cy="21725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9"/>
            <p:cNvSpPr/>
            <p:nvPr/>
          </p:nvSpPr>
          <p:spPr>
            <a:xfrm>
              <a:off x="5989625" y="4887650"/>
              <a:ext cx="29300" cy="223750"/>
            </a:xfrm>
            <a:custGeom>
              <a:avLst/>
              <a:gdLst/>
              <a:ahLst/>
              <a:cxnLst/>
              <a:rect l="l" t="t" r="r" b="b"/>
              <a:pathLst>
                <a:path w="1172" h="8950" extrusionOk="0">
                  <a:moveTo>
                    <a:pt x="161" y="0"/>
                  </a:moveTo>
                  <a:cubicBezTo>
                    <a:pt x="72" y="0"/>
                    <a:pt x="0" y="173"/>
                    <a:pt x="0" y="383"/>
                  </a:cubicBezTo>
                  <a:lnTo>
                    <a:pt x="0" y="8855"/>
                  </a:lnTo>
                  <a:cubicBezTo>
                    <a:pt x="0" y="8926"/>
                    <a:pt x="8" y="8950"/>
                    <a:pt x="22" y="8950"/>
                  </a:cubicBezTo>
                  <a:cubicBezTo>
                    <a:pt x="50" y="8950"/>
                    <a:pt x="102" y="8855"/>
                    <a:pt x="161" y="8855"/>
                  </a:cubicBezTo>
                  <a:lnTo>
                    <a:pt x="1012" y="8855"/>
                  </a:lnTo>
                  <a:cubicBezTo>
                    <a:pt x="1071" y="8855"/>
                    <a:pt x="1122" y="8950"/>
                    <a:pt x="1150" y="8950"/>
                  </a:cubicBezTo>
                  <a:cubicBezTo>
                    <a:pt x="1164" y="8950"/>
                    <a:pt x="1172" y="8926"/>
                    <a:pt x="1172" y="8855"/>
                  </a:cubicBezTo>
                  <a:lnTo>
                    <a:pt x="1172" y="383"/>
                  </a:lnTo>
                  <a:cubicBezTo>
                    <a:pt x="1172" y="173"/>
                    <a:pt x="1100" y="0"/>
                    <a:pt x="10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9"/>
            <p:cNvSpPr/>
            <p:nvPr/>
          </p:nvSpPr>
          <p:spPr>
            <a:xfrm>
              <a:off x="6039800" y="5004850"/>
              <a:ext cx="27950" cy="106550"/>
            </a:xfrm>
            <a:custGeom>
              <a:avLst/>
              <a:gdLst/>
              <a:ahLst/>
              <a:cxnLst/>
              <a:rect l="l" t="t" r="r" b="b"/>
              <a:pathLst>
                <a:path w="1118" h="4262" extrusionOk="0">
                  <a:moveTo>
                    <a:pt x="160" y="0"/>
                  </a:moveTo>
                  <a:cubicBezTo>
                    <a:pt x="72" y="0"/>
                    <a:pt x="1" y="172"/>
                    <a:pt x="1" y="385"/>
                  </a:cubicBezTo>
                  <a:lnTo>
                    <a:pt x="1" y="4167"/>
                  </a:lnTo>
                  <a:cubicBezTo>
                    <a:pt x="1" y="4238"/>
                    <a:pt x="9" y="4262"/>
                    <a:pt x="22" y="4262"/>
                  </a:cubicBezTo>
                  <a:cubicBezTo>
                    <a:pt x="50" y="4262"/>
                    <a:pt x="101" y="4167"/>
                    <a:pt x="160"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9"/>
            <p:cNvSpPr/>
            <p:nvPr/>
          </p:nvSpPr>
          <p:spPr>
            <a:xfrm>
              <a:off x="6090300" y="4861600"/>
              <a:ext cx="25925" cy="249800"/>
            </a:xfrm>
            <a:custGeom>
              <a:avLst/>
              <a:gdLst/>
              <a:ahLst/>
              <a:cxnLst/>
              <a:rect l="l" t="t" r="r" b="b"/>
              <a:pathLst>
                <a:path w="1037" h="9992" extrusionOk="0">
                  <a:moveTo>
                    <a:pt x="162" y="1"/>
                  </a:moveTo>
                  <a:cubicBezTo>
                    <a:pt x="74" y="1"/>
                    <a:pt x="1" y="173"/>
                    <a:pt x="1" y="384"/>
                  </a:cubicBezTo>
                  <a:lnTo>
                    <a:pt x="1" y="9897"/>
                  </a:lnTo>
                  <a:cubicBezTo>
                    <a:pt x="1" y="9968"/>
                    <a:pt x="9" y="9992"/>
                    <a:pt x="23" y="9992"/>
                  </a:cubicBezTo>
                  <a:cubicBezTo>
                    <a:pt x="51" y="9992"/>
                    <a:pt x="102" y="9897"/>
                    <a:pt x="162" y="9897"/>
                  </a:cubicBezTo>
                  <a:lnTo>
                    <a:pt x="877" y="9897"/>
                  </a:lnTo>
                  <a:cubicBezTo>
                    <a:pt x="936" y="9897"/>
                    <a:pt x="987" y="9992"/>
                    <a:pt x="1015" y="9992"/>
                  </a:cubicBezTo>
                  <a:cubicBezTo>
                    <a:pt x="1029" y="9992"/>
                    <a:pt x="1037" y="9968"/>
                    <a:pt x="1037" y="9897"/>
                  </a:cubicBezTo>
                  <a:lnTo>
                    <a:pt x="1037" y="384"/>
                  </a:lnTo>
                  <a:cubicBezTo>
                    <a:pt x="1037" y="173"/>
                    <a:pt x="965" y="1"/>
                    <a:pt x="8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9"/>
            <p:cNvSpPr/>
            <p:nvPr/>
          </p:nvSpPr>
          <p:spPr>
            <a:xfrm>
              <a:off x="5396250" y="5004850"/>
              <a:ext cx="27950" cy="106550"/>
            </a:xfrm>
            <a:custGeom>
              <a:avLst/>
              <a:gdLst/>
              <a:ahLst/>
              <a:cxnLst/>
              <a:rect l="l" t="t" r="r" b="b"/>
              <a:pathLst>
                <a:path w="1118" h="4262" extrusionOk="0">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9"/>
            <p:cNvSpPr/>
            <p:nvPr/>
          </p:nvSpPr>
          <p:spPr>
            <a:xfrm>
              <a:off x="5446750" y="4861600"/>
              <a:ext cx="25925" cy="249800"/>
            </a:xfrm>
            <a:custGeom>
              <a:avLst/>
              <a:gdLst/>
              <a:ahLst/>
              <a:cxnLst/>
              <a:rect l="l" t="t" r="r" b="b"/>
              <a:pathLst>
                <a:path w="1037" h="9992" extrusionOk="0">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4" y="9897"/>
                    <a:pt x="986" y="9992"/>
                    <a:pt x="1014" y="9992"/>
                  </a:cubicBezTo>
                  <a:cubicBezTo>
                    <a:pt x="1029" y="9992"/>
                    <a:pt x="1037" y="9968"/>
                    <a:pt x="1037" y="9897"/>
                  </a:cubicBezTo>
                  <a:lnTo>
                    <a:pt x="1037" y="384"/>
                  </a:lnTo>
                  <a:cubicBezTo>
                    <a:pt x="1037"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9"/>
            <p:cNvSpPr/>
            <p:nvPr/>
          </p:nvSpPr>
          <p:spPr>
            <a:xfrm>
              <a:off x="6186250" y="4792550"/>
              <a:ext cx="32100" cy="318850"/>
            </a:xfrm>
            <a:custGeom>
              <a:avLst/>
              <a:gdLst/>
              <a:ahLst/>
              <a:cxnLst/>
              <a:rect l="l" t="t" r="r" b="b"/>
              <a:pathLst>
                <a:path w="1284" h="12754" extrusionOk="0">
                  <a:moveTo>
                    <a:pt x="162" y="0"/>
                  </a:moveTo>
                  <a:cubicBezTo>
                    <a:pt x="72" y="0"/>
                    <a:pt x="0" y="171"/>
                    <a:pt x="0" y="383"/>
                  </a:cubicBezTo>
                  <a:lnTo>
                    <a:pt x="0" y="12659"/>
                  </a:lnTo>
                  <a:cubicBezTo>
                    <a:pt x="0" y="12730"/>
                    <a:pt x="8" y="12754"/>
                    <a:pt x="22" y="12754"/>
                  </a:cubicBezTo>
                  <a:cubicBezTo>
                    <a:pt x="50" y="12754"/>
                    <a:pt x="102" y="12659"/>
                    <a:pt x="162" y="12659"/>
                  </a:cubicBezTo>
                  <a:lnTo>
                    <a:pt x="1124" y="12659"/>
                  </a:lnTo>
                  <a:cubicBezTo>
                    <a:pt x="1183" y="12659"/>
                    <a:pt x="1234" y="12754"/>
                    <a:pt x="1262" y="12754"/>
                  </a:cubicBezTo>
                  <a:cubicBezTo>
                    <a:pt x="1276" y="12754"/>
                    <a:pt x="1284" y="12730"/>
                    <a:pt x="1284" y="12659"/>
                  </a:cubicBezTo>
                  <a:lnTo>
                    <a:pt x="1284" y="383"/>
                  </a:lnTo>
                  <a:cubicBezTo>
                    <a:pt x="1284" y="171"/>
                    <a:pt x="1212" y="0"/>
                    <a:pt x="1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9"/>
            <p:cNvSpPr/>
            <p:nvPr/>
          </p:nvSpPr>
          <p:spPr>
            <a:xfrm>
              <a:off x="6239175" y="4934900"/>
              <a:ext cx="25250" cy="176525"/>
            </a:xfrm>
            <a:custGeom>
              <a:avLst/>
              <a:gdLst/>
              <a:ahLst/>
              <a:cxnLst/>
              <a:rect l="l" t="t" r="r" b="b"/>
              <a:pathLst>
                <a:path w="1010" h="7061" extrusionOk="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9"/>
            <p:cNvSpPr/>
            <p:nvPr/>
          </p:nvSpPr>
          <p:spPr>
            <a:xfrm>
              <a:off x="6289725" y="4990225"/>
              <a:ext cx="23175" cy="121175"/>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5" y="4752"/>
                  </a:lnTo>
                  <a:cubicBezTo>
                    <a:pt x="825" y="4752"/>
                    <a:pt x="877" y="4847"/>
                    <a:pt x="905" y="4847"/>
                  </a:cubicBezTo>
                  <a:cubicBezTo>
                    <a:pt x="919" y="4847"/>
                    <a:pt x="927" y="4823"/>
                    <a:pt x="927" y="4752"/>
                  </a:cubicBezTo>
                  <a:lnTo>
                    <a:pt x="927" y="383"/>
                  </a:lnTo>
                  <a:cubicBezTo>
                    <a:pt x="927" y="171"/>
                    <a:pt x="855" y="0"/>
                    <a:pt x="7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9"/>
            <p:cNvSpPr/>
            <p:nvPr/>
          </p:nvSpPr>
          <p:spPr>
            <a:xfrm>
              <a:off x="6338175" y="4849100"/>
              <a:ext cx="25250" cy="262300"/>
            </a:xfrm>
            <a:custGeom>
              <a:avLst/>
              <a:gdLst/>
              <a:ahLst/>
              <a:cxnLst/>
              <a:rect l="l" t="t" r="r" b="b"/>
              <a:pathLst>
                <a:path w="1010" h="10492" extrusionOk="0">
                  <a:moveTo>
                    <a:pt x="162" y="0"/>
                  </a:moveTo>
                  <a:cubicBezTo>
                    <a:pt x="72" y="0"/>
                    <a:pt x="1" y="171"/>
                    <a:pt x="1" y="384"/>
                  </a:cubicBezTo>
                  <a:lnTo>
                    <a:pt x="1" y="10397"/>
                  </a:lnTo>
                  <a:cubicBezTo>
                    <a:pt x="1" y="10468"/>
                    <a:pt x="9" y="10492"/>
                    <a:pt x="23" y="10492"/>
                  </a:cubicBezTo>
                  <a:cubicBezTo>
                    <a:pt x="50" y="10492"/>
                    <a:pt x="102" y="10397"/>
                    <a:pt x="162" y="10397"/>
                  </a:cubicBezTo>
                  <a:lnTo>
                    <a:pt x="850" y="10397"/>
                  </a:lnTo>
                  <a:cubicBezTo>
                    <a:pt x="908" y="10397"/>
                    <a:pt x="960" y="10492"/>
                    <a:pt x="987" y="10492"/>
                  </a:cubicBezTo>
                  <a:cubicBezTo>
                    <a:pt x="1001" y="10492"/>
                    <a:pt x="1009" y="10468"/>
                    <a:pt x="1009" y="1039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9"/>
            <p:cNvSpPr/>
            <p:nvPr/>
          </p:nvSpPr>
          <p:spPr>
            <a:xfrm>
              <a:off x="6387675" y="4951125"/>
              <a:ext cx="25250" cy="160275"/>
            </a:xfrm>
            <a:custGeom>
              <a:avLst/>
              <a:gdLst/>
              <a:ahLst/>
              <a:cxnLst/>
              <a:rect l="l" t="t" r="r" b="b"/>
              <a:pathLst>
                <a:path w="1010" h="6411" extrusionOk="0">
                  <a:moveTo>
                    <a:pt x="162" y="0"/>
                  </a:moveTo>
                  <a:cubicBezTo>
                    <a:pt x="74" y="0"/>
                    <a:pt x="1" y="173"/>
                    <a:pt x="1" y="384"/>
                  </a:cubicBezTo>
                  <a:lnTo>
                    <a:pt x="1" y="6316"/>
                  </a:lnTo>
                  <a:cubicBezTo>
                    <a:pt x="1" y="6387"/>
                    <a:pt x="9" y="6411"/>
                    <a:pt x="23" y="6411"/>
                  </a:cubicBezTo>
                  <a:cubicBezTo>
                    <a:pt x="51" y="6411"/>
                    <a:pt x="103" y="6316"/>
                    <a:pt x="162" y="6316"/>
                  </a:cubicBezTo>
                  <a:lnTo>
                    <a:pt x="850" y="6316"/>
                  </a:lnTo>
                  <a:cubicBezTo>
                    <a:pt x="908" y="6316"/>
                    <a:pt x="960" y="6411"/>
                    <a:pt x="987" y="6411"/>
                  </a:cubicBezTo>
                  <a:cubicBezTo>
                    <a:pt x="1001" y="6411"/>
                    <a:pt x="1009" y="6387"/>
                    <a:pt x="1009" y="6316"/>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9"/>
            <p:cNvSpPr/>
            <p:nvPr/>
          </p:nvSpPr>
          <p:spPr>
            <a:xfrm>
              <a:off x="6437175" y="4972300"/>
              <a:ext cx="25250" cy="139100"/>
            </a:xfrm>
            <a:custGeom>
              <a:avLst/>
              <a:gdLst/>
              <a:ahLst/>
              <a:cxnLst/>
              <a:rect l="l" t="t" r="r" b="b"/>
              <a:pathLst>
                <a:path w="1010" h="5564" extrusionOk="0">
                  <a:moveTo>
                    <a:pt x="162" y="0"/>
                  </a:moveTo>
                  <a:cubicBezTo>
                    <a:pt x="74"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9"/>
            <p:cNvSpPr/>
            <p:nvPr/>
          </p:nvSpPr>
          <p:spPr>
            <a:xfrm>
              <a:off x="6139850" y="4861600"/>
              <a:ext cx="25875" cy="249800"/>
            </a:xfrm>
            <a:custGeom>
              <a:avLst/>
              <a:gdLst/>
              <a:ahLst/>
              <a:cxnLst/>
              <a:rect l="l" t="t" r="r" b="b"/>
              <a:pathLst>
                <a:path w="1035" h="9992" extrusionOk="0">
                  <a:moveTo>
                    <a:pt x="160" y="1"/>
                  </a:moveTo>
                  <a:cubicBezTo>
                    <a:pt x="72" y="1"/>
                    <a:pt x="1" y="173"/>
                    <a:pt x="1" y="384"/>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4"/>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9"/>
            <p:cNvSpPr/>
            <p:nvPr/>
          </p:nvSpPr>
          <p:spPr>
            <a:xfrm>
              <a:off x="6833225" y="4934900"/>
              <a:ext cx="25250" cy="176525"/>
            </a:xfrm>
            <a:custGeom>
              <a:avLst/>
              <a:gdLst/>
              <a:ahLst/>
              <a:cxnLst/>
              <a:rect l="l" t="t" r="r" b="b"/>
              <a:pathLst>
                <a:path w="1010" h="7061" extrusionOk="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9"/>
            <p:cNvSpPr/>
            <p:nvPr/>
          </p:nvSpPr>
          <p:spPr>
            <a:xfrm>
              <a:off x="6883775" y="4990225"/>
              <a:ext cx="23175" cy="121175"/>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9"/>
            <p:cNvSpPr/>
            <p:nvPr/>
          </p:nvSpPr>
          <p:spPr>
            <a:xfrm>
              <a:off x="693227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9"/>
            <p:cNvSpPr/>
            <p:nvPr/>
          </p:nvSpPr>
          <p:spPr>
            <a:xfrm>
              <a:off x="6981775" y="4951175"/>
              <a:ext cx="25225" cy="160225"/>
            </a:xfrm>
            <a:custGeom>
              <a:avLst/>
              <a:gdLst/>
              <a:ahLst/>
              <a:cxnLst/>
              <a:rect l="l" t="t" r="r" b="b"/>
              <a:pathLst>
                <a:path w="1009" h="6409" extrusionOk="0">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9"/>
            <p:cNvSpPr/>
            <p:nvPr/>
          </p:nvSpPr>
          <p:spPr>
            <a:xfrm>
              <a:off x="7031275" y="4972300"/>
              <a:ext cx="25250" cy="139100"/>
            </a:xfrm>
            <a:custGeom>
              <a:avLst/>
              <a:gdLst/>
              <a:ahLst/>
              <a:cxnLst/>
              <a:rect l="l" t="t" r="r" b="b"/>
              <a:pathLst>
                <a:path w="1010" h="5564" extrusionOk="0">
                  <a:moveTo>
                    <a:pt x="160" y="0"/>
                  </a:moveTo>
                  <a:cubicBezTo>
                    <a:pt x="72" y="0"/>
                    <a:pt x="1" y="173"/>
                    <a:pt x="1" y="384"/>
                  </a:cubicBezTo>
                  <a:lnTo>
                    <a:pt x="1" y="5469"/>
                  </a:lnTo>
                  <a:cubicBezTo>
                    <a:pt x="1" y="5540"/>
                    <a:pt x="9" y="5564"/>
                    <a:pt x="22" y="5564"/>
                  </a:cubicBezTo>
                  <a:cubicBezTo>
                    <a:pt x="50" y="5564"/>
                    <a:pt x="102" y="5469"/>
                    <a:pt x="160" y="5469"/>
                  </a:cubicBezTo>
                  <a:lnTo>
                    <a:pt x="848" y="5469"/>
                  </a:lnTo>
                  <a:cubicBezTo>
                    <a:pt x="908" y="5469"/>
                    <a:pt x="959" y="5564"/>
                    <a:pt x="987" y="5564"/>
                  </a:cubicBezTo>
                  <a:cubicBezTo>
                    <a:pt x="1001" y="5564"/>
                    <a:pt x="1009" y="5540"/>
                    <a:pt x="1009" y="5469"/>
                  </a:cubicBezTo>
                  <a:lnTo>
                    <a:pt x="1009" y="384"/>
                  </a:lnTo>
                  <a:cubicBezTo>
                    <a:pt x="1009" y="173"/>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9"/>
            <p:cNvSpPr/>
            <p:nvPr/>
          </p:nvSpPr>
          <p:spPr>
            <a:xfrm>
              <a:off x="7080450" y="4880300"/>
              <a:ext cx="25925" cy="231100"/>
            </a:xfrm>
            <a:custGeom>
              <a:avLst/>
              <a:gdLst/>
              <a:ahLst/>
              <a:cxnLst/>
              <a:rect l="l" t="t" r="r" b="b"/>
              <a:pathLst>
                <a:path w="1037" h="9244" extrusionOk="0">
                  <a:moveTo>
                    <a:pt x="162" y="1"/>
                  </a:moveTo>
                  <a:cubicBezTo>
                    <a:pt x="72" y="1"/>
                    <a:pt x="1" y="173"/>
                    <a:pt x="1" y="386"/>
                  </a:cubicBezTo>
                  <a:lnTo>
                    <a:pt x="1" y="9149"/>
                  </a:lnTo>
                  <a:cubicBezTo>
                    <a:pt x="1" y="9220"/>
                    <a:pt x="9" y="9244"/>
                    <a:pt x="23" y="9244"/>
                  </a:cubicBezTo>
                  <a:cubicBezTo>
                    <a:pt x="51" y="9244"/>
                    <a:pt x="102" y="9149"/>
                    <a:pt x="162" y="9149"/>
                  </a:cubicBezTo>
                  <a:lnTo>
                    <a:pt x="875" y="9149"/>
                  </a:lnTo>
                  <a:cubicBezTo>
                    <a:pt x="935" y="9149"/>
                    <a:pt x="987" y="9244"/>
                    <a:pt x="1015" y="9244"/>
                  </a:cubicBezTo>
                  <a:cubicBezTo>
                    <a:pt x="1029" y="9244"/>
                    <a:pt x="1037" y="9220"/>
                    <a:pt x="1037" y="9149"/>
                  </a:cubicBezTo>
                  <a:lnTo>
                    <a:pt x="1037" y="386"/>
                  </a:lnTo>
                  <a:cubicBezTo>
                    <a:pt x="1037"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9"/>
            <p:cNvSpPr/>
            <p:nvPr/>
          </p:nvSpPr>
          <p:spPr>
            <a:xfrm>
              <a:off x="7128950" y="4850325"/>
              <a:ext cx="27950" cy="261075"/>
            </a:xfrm>
            <a:custGeom>
              <a:avLst/>
              <a:gdLst/>
              <a:ahLst/>
              <a:cxnLst/>
              <a:rect l="l" t="t" r="r" b="b"/>
              <a:pathLst>
                <a:path w="1118" h="10443" extrusionOk="0">
                  <a:moveTo>
                    <a:pt x="160" y="1"/>
                  </a:moveTo>
                  <a:cubicBezTo>
                    <a:pt x="72" y="1"/>
                    <a:pt x="1" y="173"/>
                    <a:pt x="1" y="384"/>
                  </a:cubicBezTo>
                  <a:lnTo>
                    <a:pt x="1" y="10348"/>
                  </a:lnTo>
                  <a:cubicBezTo>
                    <a:pt x="1" y="10419"/>
                    <a:pt x="9"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9"/>
            <p:cNvSpPr/>
            <p:nvPr/>
          </p:nvSpPr>
          <p:spPr>
            <a:xfrm>
              <a:off x="7177775" y="4666275"/>
              <a:ext cx="29300" cy="445125"/>
            </a:xfrm>
            <a:custGeom>
              <a:avLst/>
              <a:gdLst/>
              <a:ahLst/>
              <a:cxnLst/>
              <a:rect l="l" t="t" r="r" b="b"/>
              <a:pathLst>
                <a:path w="1172" h="17805" extrusionOk="0">
                  <a:moveTo>
                    <a:pt x="160" y="0"/>
                  </a:moveTo>
                  <a:cubicBezTo>
                    <a:pt x="72" y="0"/>
                    <a:pt x="0" y="173"/>
                    <a:pt x="0" y="385"/>
                  </a:cubicBezTo>
                  <a:lnTo>
                    <a:pt x="0" y="17710"/>
                  </a:lnTo>
                  <a:cubicBezTo>
                    <a:pt x="0" y="17781"/>
                    <a:pt x="8" y="17805"/>
                    <a:pt x="22" y="17805"/>
                  </a:cubicBezTo>
                  <a:cubicBezTo>
                    <a:pt x="50" y="17805"/>
                    <a:pt x="101" y="17710"/>
                    <a:pt x="160"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9"/>
            <p:cNvSpPr/>
            <p:nvPr/>
          </p:nvSpPr>
          <p:spPr>
            <a:xfrm>
              <a:off x="7228650" y="4894150"/>
              <a:ext cx="26550" cy="21725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7" name="Google Shape;407;p9"/>
          <p:cNvSpPr/>
          <p:nvPr/>
        </p:nvSpPr>
        <p:spPr>
          <a:xfrm flipH="1">
            <a:off x="-8775" y="4246350"/>
            <a:ext cx="9198600" cy="623175"/>
          </a:xfrm>
          <a:custGeom>
            <a:avLst/>
            <a:gdLst/>
            <a:ahLst/>
            <a:cxnLst/>
            <a:rect l="l" t="t" r="r" b="b"/>
            <a:pathLst>
              <a:path w="367944" h="24927" extrusionOk="0">
                <a:moveTo>
                  <a:pt x="0" y="19661"/>
                </a:moveTo>
                <a:lnTo>
                  <a:pt x="30194" y="24927"/>
                </a:lnTo>
                <a:lnTo>
                  <a:pt x="76538" y="8426"/>
                </a:lnTo>
                <a:lnTo>
                  <a:pt x="108136" y="24927"/>
                </a:lnTo>
                <a:lnTo>
                  <a:pt x="167822" y="2458"/>
                </a:lnTo>
                <a:lnTo>
                  <a:pt x="207495" y="24927"/>
                </a:lnTo>
                <a:lnTo>
                  <a:pt x="225401" y="13693"/>
                </a:lnTo>
                <a:lnTo>
                  <a:pt x="242956" y="23874"/>
                </a:lnTo>
                <a:lnTo>
                  <a:pt x="293513" y="0"/>
                </a:lnTo>
                <a:lnTo>
                  <a:pt x="346879" y="24927"/>
                </a:lnTo>
                <a:lnTo>
                  <a:pt x="367944" y="16852"/>
                </a:lnTo>
              </a:path>
            </a:pathLst>
          </a:custGeom>
          <a:noFill/>
          <a:ln w="28575" cap="flat" cmpd="sng">
            <a:solidFill>
              <a:schemeClr val="dk2"/>
            </a:solidFill>
            <a:prstDash val="solid"/>
            <a:round/>
            <a:headEnd type="none" w="med" len="med"/>
            <a:tailEnd type="none" w="med" len="med"/>
          </a:ln>
        </p:spPr>
      </p:sp>
      <p:grpSp>
        <p:nvGrpSpPr>
          <p:cNvPr id="408" name="Google Shape;408;p9"/>
          <p:cNvGrpSpPr/>
          <p:nvPr/>
        </p:nvGrpSpPr>
        <p:grpSpPr>
          <a:xfrm>
            <a:off x="-1" y="4935256"/>
            <a:ext cx="9144134" cy="129765"/>
            <a:chOff x="237925" y="603400"/>
            <a:chExt cx="3162200" cy="44875"/>
          </a:xfrm>
        </p:grpSpPr>
        <p:sp>
          <p:nvSpPr>
            <p:cNvPr id="409" name="Google Shape;409;p9"/>
            <p:cNvSpPr/>
            <p:nvPr/>
          </p:nvSpPr>
          <p:spPr>
            <a:xfrm>
              <a:off x="238125" y="603400"/>
              <a:ext cx="3162000" cy="7850"/>
            </a:xfrm>
            <a:custGeom>
              <a:avLst/>
              <a:gdLst/>
              <a:ahLst/>
              <a:cxnLst/>
              <a:rect l="l" t="t" r="r" b="b"/>
              <a:pathLst>
                <a:path w="126480" h="314" extrusionOk="0">
                  <a:moveTo>
                    <a:pt x="0" y="0"/>
                  </a:moveTo>
                  <a:lnTo>
                    <a:pt x="0" y="314"/>
                  </a:lnTo>
                  <a:lnTo>
                    <a:pt x="126479" y="314"/>
                  </a:lnTo>
                  <a:lnTo>
                    <a:pt x="12647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9"/>
            <p:cNvSpPr/>
            <p:nvPr/>
          </p:nvSpPr>
          <p:spPr>
            <a:xfrm>
              <a:off x="237925" y="636525"/>
              <a:ext cx="3147200" cy="11750"/>
            </a:xfrm>
            <a:custGeom>
              <a:avLst/>
              <a:gdLst/>
              <a:ahLst/>
              <a:cxnLst/>
              <a:rect l="l" t="t" r="r" b="b"/>
              <a:pathLst>
                <a:path w="125888" h="470" extrusionOk="0">
                  <a:moveTo>
                    <a:pt x="1" y="1"/>
                  </a:moveTo>
                  <a:lnTo>
                    <a:pt x="1" y="470"/>
                  </a:lnTo>
                  <a:lnTo>
                    <a:pt x="157" y="470"/>
                  </a:lnTo>
                  <a:lnTo>
                    <a:pt x="157" y="1"/>
                  </a:lnTo>
                  <a:close/>
                  <a:moveTo>
                    <a:pt x="947" y="1"/>
                  </a:moveTo>
                  <a:lnTo>
                    <a:pt x="947" y="470"/>
                  </a:lnTo>
                  <a:lnTo>
                    <a:pt x="1095" y="470"/>
                  </a:lnTo>
                  <a:lnTo>
                    <a:pt x="1103" y="1"/>
                  </a:lnTo>
                  <a:close/>
                  <a:moveTo>
                    <a:pt x="1876" y="1"/>
                  </a:moveTo>
                  <a:lnTo>
                    <a:pt x="1876" y="470"/>
                  </a:lnTo>
                  <a:lnTo>
                    <a:pt x="2032" y="470"/>
                  </a:lnTo>
                  <a:lnTo>
                    <a:pt x="2032" y="1"/>
                  </a:lnTo>
                  <a:close/>
                  <a:moveTo>
                    <a:pt x="2815" y="1"/>
                  </a:moveTo>
                  <a:lnTo>
                    <a:pt x="2815" y="470"/>
                  </a:lnTo>
                  <a:lnTo>
                    <a:pt x="2971" y="470"/>
                  </a:lnTo>
                  <a:lnTo>
                    <a:pt x="2971" y="1"/>
                  </a:lnTo>
                  <a:close/>
                  <a:moveTo>
                    <a:pt x="3754" y="1"/>
                  </a:moveTo>
                  <a:lnTo>
                    <a:pt x="3754" y="470"/>
                  </a:lnTo>
                  <a:lnTo>
                    <a:pt x="3909" y="470"/>
                  </a:lnTo>
                  <a:lnTo>
                    <a:pt x="3909" y="1"/>
                  </a:lnTo>
                  <a:close/>
                  <a:moveTo>
                    <a:pt x="4692" y="1"/>
                  </a:moveTo>
                  <a:lnTo>
                    <a:pt x="4692" y="470"/>
                  </a:lnTo>
                  <a:lnTo>
                    <a:pt x="4848" y="470"/>
                  </a:lnTo>
                  <a:lnTo>
                    <a:pt x="4848" y="1"/>
                  </a:lnTo>
                  <a:close/>
                  <a:moveTo>
                    <a:pt x="5631" y="1"/>
                  </a:moveTo>
                  <a:lnTo>
                    <a:pt x="5631" y="470"/>
                  </a:lnTo>
                  <a:lnTo>
                    <a:pt x="5787" y="470"/>
                  </a:lnTo>
                  <a:lnTo>
                    <a:pt x="5787" y="1"/>
                  </a:lnTo>
                  <a:close/>
                  <a:moveTo>
                    <a:pt x="6570" y="1"/>
                  </a:moveTo>
                  <a:lnTo>
                    <a:pt x="6570" y="470"/>
                  </a:lnTo>
                  <a:lnTo>
                    <a:pt x="6725" y="470"/>
                  </a:lnTo>
                  <a:lnTo>
                    <a:pt x="6725" y="1"/>
                  </a:lnTo>
                  <a:close/>
                  <a:moveTo>
                    <a:pt x="7506" y="1"/>
                  </a:moveTo>
                  <a:lnTo>
                    <a:pt x="7506" y="470"/>
                  </a:lnTo>
                  <a:lnTo>
                    <a:pt x="7664" y="470"/>
                  </a:lnTo>
                  <a:lnTo>
                    <a:pt x="7664" y="1"/>
                  </a:lnTo>
                  <a:close/>
                  <a:moveTo>
                    <a:pt x="8445" y="1"/>
                  </a:moveTo>
                  <a:lnTo>
                    <a:pt x="8445" y="470"/>
                  </a:lnTo>
                  <a:lnTo>
                    <a:pt x="8601" y="470"/>
                  </a:lnTo>
                  <a:lnTo>
                    <a:pt x="8601" y="1"/>
                  </a:lnTo>
                  <a:close/>
                  <a:moveTo>
                    <a:pt x="9384" y="1"/>
                  </a:moveTo>
                  <a:lnTo>
                    <a:pt x="9384" y="470"/>
                  </a:lnTo>
                  <a:lnTo>
                    <a:pt x="9540" y="470"/>
                  </a:lnTo>
                  <a:lnTo>
                    <a:pt x="9540" y="1"/>
                  </a:lnTo>
                  <a:close/>
                  <a:moveTo>
                    <a:pt x="10328" y="1"/>
                  </a:moveTo>
                  <a:lnTo>
                    <a:pt x="10328" y="470"/>
                  </a:lnTo>
                  <a:lnTo>
                    <a:pt x="10478" y="470"/>
                  </a:lnTo>
                  <a:lnTo>
                    <a:pt x="10486" y="1"/>
                  </a:lnTo>
                  <a:close/>
                  <a:moveTo>
                    <a:pt x="11259" y="1"/>
                  </a:moveTo>
                  <a:lnTo>
                    <a:pt x="11259" y="470"/>
                  </a:lnTo>
                  <a:lnTo>
                    <a:pt x="11417" y="470"/>
                  </a:lnTo>
                  <a:lnTo>
                    <a:pt x="11417" y="1"/>
                  </a:lnTo>
                  <a:close/>
                  <a:moveTo>
                    <a:pt x="12198" y="1"/>
                  </a:moveTo>
                  <a:lnTo>
                    <a:pt x="12198" y="470"/>
                  </a:lnTo>
                  <a:lnTo>
                    <a:pt x="12354" y="470"/>
                  </a:lnTo>
                  <a:lnTo>
                    <a:pt x="12354" y="1"/>
                  </a:lnTo>
                  <a:close/>
                  <a:moveTo>
                    <a:pt x="13137" y="1"/>
                  </a:moveTo>
                  <a:lnTo>
                    <a:pt x="13137" y="470"/>
                  </a:lnTo>
                  <a:lnTo>
                    <a:pt x="13292" y="470"/>
                  </a:lnTo>
                  <a:lnTo>
                    <a:pt x="13298" y="1"/>
                  </a:lnTo>
                  <a:close/>
                  <a:moveTo>
                    <a:pt x="14075" y="1"/>
                  </a:moveTo>
                  <a:lnTo>
                    <a:pt x="14075" y="470"/>
                  </a:lnTo>
                  <a:lnTo>
                    <a:pt x="14231" y="470"/>
                  </a:lnTo>
                  <a:lnTo>
                    <a:pt x="14238" y="1"/>
                  </a:lnTo>
                  <a:close/>
                  <a:moveTo>
                    <a:pt x="15012" y="1"/>
                  </a:moveTo>
                  <a:lnTo>
                    <a:pt x="15012" y="470"/>
                  </a:lnTo>
                  <a:lnTo>
                    <a:pt x="15170" y="470"/>
                  </a:lnTo>
                  <a:lnTo>
                    <a:pt x="15170" y="1"/>
                  </a:lnTo>
                  <a:close/>
                  <a:moveTo>
                    <a:pt x="15956" y="1"/>
                  </a:moveTo>
                  <a:lnTo>
                    <a:pt x="15956" y="470"/>
                  </a:lnTo>
                  <a:lnTo>
                    <a:pt x="16107" y="470"/>
                  </a:lnTo>
                  <a:lnTo>
                    <a:pt x="16114" y="1"/>
                  </a:lnTo>
                  <a:close/>
                  <a:moveTo>
                    <a:pt x="16897" y="1"/>
                  </a:moveTo>
                  <a:lnTo>
                    <a:pt x="16897" y="470"/>
                  </a:lnTo>
                  <a:lnTo>
                    <a:pt x="17045" y="470"/>
                  </a:lnTo>
                  <a:lnTo>
                    <a:pt x="17053" y="1"/>
                  </a:lnTo>
                  <a:close/>
                  <a:moveTo>
                    <a:pt x="17828" y="1"/>
                  </a:moveTo>
                  <a:lnTo>
                    <a:pt x="17828" y="470"/>
                  </a:lnTo>
                  <a:lnTo>
                    <a:pt x="17986" y="470"/>
                  </a:lnTo>
                  <a:lnTo>
                    <a:pt x="17986" y="1"/>
                  </a:lnTo>
                  <a:close/>
                  <a:moveTo>
                    <a:pt x="18767" y="1"/>
                  </a:moveTo>
                  <a:lnTo>
                    <a:pt x="18767" y="470"/>
                  </a:lnTo>
                  <a:lnTo>
                    <a:pt x="18923" y="470"/>
                  </a:lnTo>
                  <a:lnTo>
                    <a:pt x="18923" y="1"/>
                  </a:lnTo>
                  <a:close/>
                  <a:moveTo>
                    <a:pt x="19706" y="1"/>
                  </a:moveTo>
                  <a:lnTo>
                    <a:pt x="19706" y="470"/>
                  </a:lnTo>
                  <a:lnTo>
                    <a:pt x="19861" y="470"/>
                  </a:lnTo>
                  <a:lnTo>
                    <a:pt x="19861" y="1"/>
                  </a:lnTo>
                  <a:close/>
                  <a:moveTo>
                    <a:pt x="20644" y="1"/>
                  </a:moveTo>
                  <a:lnTo>
                    <a:pt x="20644" y="470"/>
                  </a:lnTo>
                  <a:lnTo>
                    <a:pt x="20800" y="470"/>
                  </a:lnTo>
                  <a:lnTo>
                    <a:pt x="20800" y="1"/>
                  </a:lnTo>
                  <a:close/>
                  <a:moveTo>
                    <a:pt x="21581" y="1"/>
                  </a:moveTo>
                  <a:lnTo>
                    <a:pt x="21581" y="470"/>
                  </a:lnTo>
                  <a:lnTo>
                    <a:pt x="21739" y="470"/>
                  </a:lnTo>
                  <a:lnTo>
                    <a:pt x="21739" y="1"/>
                  </a:lnTo>
                  <a:close/>
                  <a:moveTo>
                    <a:pt x="22520" y="1"/>
                  </a:moveTo>
                  <a:lnTo>
                    <a:pt x="22520" y="470"/>
                  </a:lnTo>
                  <a:lnTo>
                    <a:pt x="22676" y="470"/>
                  </a:lnTo>
                  <a:lnTo>
                    <a:pt x="22676" y="1"/>
                  </a:lnTo>
                  <a:close/>
                  <a:moveTo>
                    <a:pt x="23458" y="1"/>
                  </a:moveTo>
                  <a:lnTo>
                    <a:pt x="23458" y="470"/>
                  </a:lnTo>
                  <a:lnTo>
                    <a:pt x="23614" y="470"/>
                  </a:lnTo>
                  <a:lnTo>
                    <a:pt x="23614" y="1"/>
                  </a:lnTo>
                  <a:close/>
                  <a:moveTo>
                    <a:pt x="24397" y="1"/>
                  </a:moveTo>
                  <a:lnTo>
                    <a:pt x="24397" y="470"/>
                  </a:lnTo>
                  <a:lnTo>
                    <a:pt x="24553" y="470"/>
                  </a:lnTo>
                  <a:lnTo>
                    <a:pt x="24553" y="1"/>
                  </a:lnTo>
                  <a:close/>
                  <a:moveTo>
                    <a:pt x="25334" y="1"/>
                  </a:moveTo>
                  <a:lnTo>
                    <a:pt x="25334" y="470"/>
                  </a:lnTo>
                  <a:lnTo>
                    <a:pt x="25492" y="470"/>
                  </a:lnTo>
                  <a:lnTo>
                    <a:pt x="25492" y="1"/>
                  </a:lnTo>
                  <a:close/>
                  <a:moveTo>
                    <a:pt x="26273" y="1"/>
                  </a:moveTo>
                  <a:lnTo>
                    <a:pt x="26273" y="470"/>
                  </a:lnTo>
                  <a:lnTo>
                    <a:pt x="26428" y="470"/>
                  </a:lnTo>
                  <a:lnTo>
                    <a:pt x="26428" y="1"/>
                  </a:lnTo>
                  <a:close/>
                  <a:moveTo>
                    <a:pt x="27211" y="1"/>
                  </a:moveTo>
                  <a:lnTo>
                    <a:pt x="27211" y="470"/>
                  </a:lnTo>
                  <a:lnTo>
                    <a:pt x="27367" y="470"/>
                  </a:lnTo>
                  <a:lnTo>
                    <a:pt x="27367" y="1"/>
                  </a:lnTo>
                  <a:close/>
                  <a:moveTo>
                    <a:pt x="28150" y="1"/>
                  </a:moveTo>
                  <a:lnTo>
                    <a:pt x="28150" y="470"/>
                  </a:lnTo>
                  <a:lnTo>
                    <a:pt x="28306" y="470"/>
                  </a:lnTo>
                  <a:lnTo>
                    <a:pt x="28306" y="1"/>
                  </a:lnTo>
                  <a:close/>
                  <a:moveTo>
                    <a:pt x="29087" y="1"/>
                  </a:moveTo>
                  <a:lnTo>
                    <a:pt x="29087" y="470"/>
                  </a:lnTo>
                  <a:lnTo>
                    <a:pt x="29244" y="470"/>
                  </a:lnTo>
                  <a:lnTo>
                    <a:pt x="29248" y="1"/>
                  </a:lnTo>
                  <a:close/>
                  <a:moveTo>
                    <a:pt x="30027" y="1"/>
                  </a:moveTo>
                  <a:lnTo>
                    <a:pt x="30027" y="470"/>
                  </a:lnTo>
                  <a:lnTo>
                    <a:pt x="30183" y="470"/>
                  </a:lnTo>
                  <a:lnTo>
                    <a:pt x="30189" y="1"/>
                  </a:lnTo>
                  <a:close/>
                  <a:moveTo>
                    <a:pt x="30966" y="1"/>
                  </a:moveTo>
                  <a:lnTo>
                    <a:pt x="30966" y="470"/>
                  </a:lnTo>
                  <a:lnTo>
                    <a:pt x="31122" y="470"/>
                  </a:lnTo>
                  <a:lnTo>
                    <a:pt x="31122" y="1"/>
                  </a:lnTo>
                  <a:close/>
                  <a:moveTo>
                    <a:pt x="31907" y="1"/>
                  </a:moveTo>
                  <a:lnTo>
                    <a:pt x="31907" y="470"/>
                  </a:lnTo>
                  <a:lnTo>
                    <a:pt x="32061" y="470"/>
                  </a:lnTo>
                  <a:lnTo>
                    <a:pt x="32064" y="1"/>
                  </a:lnTo>
                  <a:close/>
                  <a:moveTo>
                    <a:pt x="32847" y="1"/>
                  </a:moveTo>
                  <a:lnTo>
                    <a:pt x="32847" y="470"/>
                  </a:lnTo>
                  <a:lnTo>
                    <a:pt x="32997" y="470"/>
                  </a:lnTo>
                  <a:lnTo>
                    <a:pt x="33003" y="1"/>
                  </a:lnTo>
                  <a:close/>
                  <a:moveTo>
                    <a:pt x="33780" y="1"/>
                  </a:moveTo>
                  <a:lnTo>
                    <a:pt x="33780" y="470"/>
                  </a:lnTo>
                  <a:lnTo>
                    <a:pt x="33936" y="470"/>
                  </a:lnTo>
                  <a:lnTo>
                    <a:pt x="33936" y="1"/>
                  </a:lnTo>
                  <a:close/>
                  <a:moveTo>
                    <a:pt x="34719" y="1"/>
                  </a:moveTo>
                  <a:lnTo>
                    <a:pt x="34719" y="470"/>
                  </a:lnTo>
                  <a:lnTo>
                    <a:pt x="34875" y="470"/>
                  </a:lnTo>
                  <a:lnTo>
                    <a:pt x="34875" y="1"/>
                  </a:lnTo>
                  <a:close/>
                  <a:moveTo>
                    <a:pt x="35656" y="1"/>
                  </a:moveTo>
                  <a:lnTo>
                    <a:pt x="35656" y="470"/>
                  </a:lnTo>
                  <a:lnTo>
                    <a:pt x="35813" y="470"/>
                  </a:lnTo>
                  <a:lnTo>
                    <a:pt x="35813" y="1"/>
                  </a:lnTo>
                  <a:close/>
                  <a:moveTo>
                    <a:pt x="36594" y="1"/>
                  </a:moveTo>
                  <a:lnTo>
                    <a:pt x="36594" y="470"/>
                  </a:lnTo>
                  <a:lnTo>
                    <a:pt x="36750" y="470"/>
                  </a:lnTo>
                  <a:lnTo>
                    <a:pt x="36750" y="1"/>
                  </a:lnTo>
                  <a:close/>
                  <a:moveTo>
                    <a:pt x="37533" y="1"/>
                  </a:moveTo>
                  <a:lnTo>
                    <a:pt x="37533" y="470"/>
                  </a:lnTo>
                  <a:lnTo>
                    <a:pt x="37689" y="470"/>
                  </a:lnTo>
                  <a:lnTo>
                    <a:pt x="37689" y="1"/>
                  </a:lnTo>
                  <a:close/>
                  <a:moveTo>
                    <a:pt x="38472" y="1"/>
                  </a:moveTo>
                  <a:lnTo>
                    <a:pt x="38472" y="470"/>
                  </a:lnTo>
                  <a:lnTo>
                    <a:pt x="38628" y="470"/>
                  </a:lnTo>
                  <a:lnTo>
                    <a:pt x="38628" y="1"/>
                  </a:lnTo>
                  <a:close/>
                  <a:moveTo>
                    <a:pt x="39409" y="1"/>
                  </a:moveTo>
                  <a:lnTo>
                    <a:pt x="39409" y="470"/>
                  </a:lnTo>
                  <a:lnTo>
                    <a:pt x="39566" y="470"/>
                  </a:lnTo>
                  <a:lnTo>
                    <a:pt x="39566" y="1"/>
                  </a:lnTo>
                  <a:close/>
                  <a:moveTo>
                    <a:pt x="40347" y="1"/>
                  </a:moveTo>
                  <a:lnTo>
                    <a:pt x="40347" y="470"/>
                  </a:lnTo>
                  <a:lnTo>
                    <a:pt x="40503" y="470"/>
                  </a:lnTo>
                  <a:lnTo>
                    <a:pt x="40503" y="1"/>
                  </a:lnTo>
                  <a:close/>
                  <a:moveTo>
                    <a:pt x="41286" y="1"/>
                  </a:moveTo>
                  <a:lnTo>
                    <a:pt x="41286" y="470"/>
                  </a:lnTo>
                  <a:lnTo>
                    <a:pt x="41442" y="470"/>
                  </a:lnTo>
                  <a:lnTo>
                    <a:pt x="41442" y="1"/>
                  </a:lnTo>
                  <a:close/>
                  <a:moveTo>
                    <a:pt x="42225" y="1"/>
                  </a:moveTo>
                  <a:lnTo>
                    <a:pt x="42225" y="470"/>
                  </a:lnTo>
                  <a:lnTo>
                    <a:pt x="42380" y="470"/>
                  </a:lnTo>
                  <a:lnTo>
                    <a:pt x="42380" y="1"/>
                  </a:lnTo>
                  <a:close/>
                  <a:moveTo>
                    <a:pt x="43163" y="1"/>
                  </a:moveTo>
                  <a:lnTo>
                    <a:pt x="43163" y="470"/>
                  </a:lnTo>
                  <a:lnTo>
                    <a:pt x="43319" y="470"/>
                  </a:lnTo>
                  <a:lnTo>
                    <a:pt x="43319" y="1"/>
                  </a:lnTo>
                  <a:close/>
                  <a:moveTo>
                    <a:pt x="44102" y="1"/>
                  </a:moveTo>
                  <a:lnTo>
                    <a:pt x="44102" y="470"/>
                  </a:lnTo>
                  <a:lnTo>
                    <a:pt x="44258" y="470"/>
                  </a:lnTo>
                  <a:lnTo>
                    <a:pt x="44258" y="1"/>
                  </a:lnTo>
                  <a:close/>
                  <a:moveTo>
                    <a:pt x="45041" y="1"/>
                  </a:moveTo>
                  <a:lnTo>
                    <a:pt x="45041" y="470"/>
                  </a:lnTo>
                  <a:lnTo>
                    <a:pt x="45196" y="470"/>
                  </a:lnTo>
                  <a:lnTo>
                    <a:pt x="45198" y="1"/>
                  </a:lnTo>
                  <a:close/>
                  <a:moveTo>
                    <a:pt x="45977" y="1"/>
                  </a:moveTo>
                  <a:lnTo>
                    <a:pt x="45977" y="470"/>
                  </a:lnTo>
                  <a:lnTo>
                    <a:pt x="46135" y="470"/>
                  </a:lnTo>
                  <a:lnTo>
                    <a:pt x="46139" y="1"/>
                  </a:lnTo>
                  <a:close/>
                  <a:moveTo>
                    <a:pt x="46916" y="1"/>
                  </a:moveTo>
                  <a:lnTo>
                    <a:pt x="46916" y="470"/>
                  </a:lnTo>
                  <a:lnTo>
                    <a:pt x="47072" y="470"/>
                  </a:lnTo>
                  <a:lnTo>
                    <a:pt x="47072" y="1"/>
                  </a:lnTo>
                  <a:close/>
                  <a:moveTo>
                    <a:pt x="47857" y="1"/>
                  </a:moveTo>
                  <a:lnTo>
                    <a:pt x="47857" y="470"/>
                  </a:lnTo>
                  <a:lnTo>
                    <a:pt x="48011" y="470"/>
                  </a:lnTo>
                  <a:lnTo>
                    <a:pt x="48014" y="1"/>
                  </a:lnTo>
                  <a:close/>
                  <a:moveTo>
                    <a:pt x="48797" y="1"/>
                  </a:moveTo>
                  <a:lnTo>
                    <a:pt x="48797" y="470"/>
                  </a:lnTo>
                  <a:lnTo>
                    <a:pt x="48949" y="470"/>
                  </a:lnTo>
                  <a:lnTo>
                    <a:pt x="48953" y="1"/>
                  </a:lnTo>
                  <a:close/>
                  <a:moveTo>
                    <a:pt x="49730" y="1"/>
                  </a:moveTo>
                  <a:lnTo>
                    <a:pt x="49730" y="470"/>
                  </a:lnTo>
                  <a:lnTo>
                    <a:pt x="49888" y="470"/>
                  </a:lnTo>
                  <a:lnTo>
                    <a:pt x="49888" y="1"/>
                  </a:lnTo>
                  <a:close/>
                  <a:moveTo>
                    <a:pt x="50669" y="1"/>
                  </a:moveTo>
                  <a:lnTo>
                    <a:pt x="50669" y="470"/>
                  </a:lnTo>
                  <a:lnTo>
                    <a:pt x="50825" y="470"/>
                  </a:lnTo>
                  <a:lnTo>
                    <a:pt x="50825" y="1"/>
                  </a:lnTo>
                  <a:close/>
                  <a:moveTo>
                    <a:pt x="51608" y="1"/>
                  </a:moveTo>
                  <a:lnTo>
                    <a:pt x="51608" y="470"/>
                  </a:lnTo>
                  <a:lnTo>
                    <a:pt x="51764" y="470"/>
                  </a:lnTo>
                  <a:lnTo>
                    <a:pt x="51764" y="1"/>
                  </a:lnTo>
                  <a:close/>
                  <a:moveTo>
                    <a:pt x="52546" y="1"/>
                  </a:moveTo>
                  <a:lnTo>
                    <a:pt x="52546" y="470"/>
                  </a:lnTo>
                  <a:lnTo>
                    <a:pt x="52702" y="470"/>
                  </a:lnTo>
                  <a:lnTo>
                    <a:pt x="52702" y="1"/>
                  </a:lnTo>
                  <a:close/>
                  <a:moveTo>
                    <a:pt x="53483" y="1"/>
                  </a:moveTo>
                  <a:lnTo>
                    <a:pt x="53483" y="470"/>
                  </a:lnTo>
                  <a:lnTo>
                    <a:pt x="53641" y="470"/>
                  </a:lnTo>
                  <a:lnTo>
                    <a:pt x="53641" y="1"/>
                  </a:lnTo>
                  <a:close/>
                  <a:moveTo>
                    <a:pt x="54422" y="1"/>
                  </a:moveTo>
                  <a:lnTo>
                    <a:pt x="54422" y="470"/>
                  </a:lnTo>
                  <a:lnTo>
                    <a:pt x="54578" y="470"/>
                  </a:lnTo>
                  <a:lnTo>
                    <a:pt x="54578" y="1"/>
                  </a:lnTo>
                  <a:close/>
                  <a:moveTo>
                    <a:pt x="55362" y="1"/>
                  </a:moveTo>
                  <a:lnTo>
                    <a:pt x="55362" y="470"/>
                  </a:lnTo>
                  <a:lnTo>
                    <a:pt x="55518" y="470"/>
                  </a:lnTo>
                  <a:lnTo>
                    <a:pt x="55518" y="1"/>
                  </a:lnTo>
                  <a:close/>
                  <a:moveTo>
                    <a:pt x="56299" y="1"/>
                  </a:moveTo>
                  <a:lnTo>
                    <a:pt x="56299" y="470"/>
                  </a:lnTo>
                  <a:lnTo>
                    <a:pt x="56457" y="470"/>
                  </a:lnTo>
                  <a:lnTo>
                    <a:pt x="56457" y="1"/>
                  </a:lnTo>
                  <a:close/>
                  <a:moveTo>
                    <a:pt x="57238" y="1"/>
                  </a:moveTo>
                  <a:lnTo>
                    <a:pt x="57238" y="470"/>
                  </a:lnTo>
                  <a:lnTo>
                    <a:pt x="57394" y="470"/>
                  </a:lnTo>
                  <a:lnTo>
                    <a:pt x="57394" y="1"/>
                  </a:lnTo>
                  <a:close/>
                  <a:moveTo>
                    <a:pt x="58177" y="1"/>
                  </a:moveTo>
                  <a:lnTo>
                    <a:pt x="58177" y="470"/>
                  </a:lnTo>
                  <a:lnTo>
                    <a:pt x="58332" y="470"/>
                  </a:lnTo>
                  <a:lnTo>
                    <a:pt x="58332" y="1"/>
                  </a:lnTo>
                  <a:close/>
                  <a:moveTo>
                    <a:pt x="59115" y="1"/>
                  </a:moveTo>
                  <a:lnTo>
                    <a:pt x="59115" y="470"/>
                  </a:lnTo>
                  <a:lnTo>
                    <a:pt x="59271" y="470"/>
                  </a:lnTo>
                  <a:lnTo>
                    <a:pt x="59271" y="1"/>
                  </a:lnTo>
                  <a:close/>
                  <a:moveTo>
                    <a:pt x="60052" y="1"/>
                  </a:moveTo>
                  <a:lnTo>
                    <a:pt x="60052" y="470"/>
                  </a:lnTo>
                  <a:lnTo>
                    <a:pt x="60210" y="470"/>
                  </a:lnTo>
                  <a:lnTo>
                    <a:pt x="60210" y="1"/>
                  </a:lnTo>
                  <a:close/>
                  <a:moveTo>
                    <a:pt x="60991" y="1"/>
                  </a:moveTo>
                  <a:lnTo>
                    <a:pt x="60991" y="470"/>
                  </a:lnTo>
                  <a:lnTo>
                    <a:pt x="61147" y="470"/>
                  </a:lnTo>
                  <a:lnTo>
                    <a:pt x="61148" y="1"/>
                  </a:lnTo>
                  <a:close/>
                  <a:moveTo>
                    <a:pt x="61929" y="1"/>
                  </a:moveTo>
                  <a:lnTo>
                    <a:pt x="61929" y="470"/>
                  </a:lnTo>
                  <a:lnTo>
                    <a:pt x="62085" y="470"/>
                  </a:lnTo>
                  <a:lnTo>
                    <a:pt x="62089" y="1"/>
                  </a:lnTo>
                  <a:close/>
                  <a:moveTo>
                    <a:pt x="62868" y="1"/>
                  </a:moveTo>
                  <a:lnTo>
                    <a:pt x="62868" y="470"/>
                  </a:lnTo>
                  <a:lnTo>
                    <a:pt x="63024" y="470"/>
                  </a:lnTo>
                  <a:lnTo>
                    <a:pt x="63024" y="1"/>
                  </a:lnTo>
                  <a:close/>
                  <a:moveTo>
                    <a:pt x="63807" y="1"/>
                  </a:moveTo>
                  <a:lnTo>
                    <a:pt x="63807" y="470"/>
                  </a:lnTo>
                  <a:lnTo>
                    <a:pt x="63963" y="470"/>
                  </a:lnTo>
                  <a:lnTo>
                    <a:pt x="63965" y="1"/>
                  </a:lnTo>
                  <a:close/>
                  <a:moveTo>
                    <a:pt x="64747" y="1"/>
                  </a:moveTo>
                  <a:lnTo>
                    <a:pt x="64747" y="470"/>
                  </a:lnTo>
                  <a:lnTo>
                    <a:pt x="64901" y="470"/>
                  </a:lnTo>
                  <a:lnTo>
                    <a:pt x="64903" y="1"/>
                  </a:lnTo>
                  <a:close/>
                  <a:moveTo>
                    <a:pt x="65682" y="1"/>
                  </a:moveTo>
                  <a:lnTo>
                    <a:pt x="65682" y="470"/>
                  </a:lnTo>
                  <a:lnTo>
                    <a:pt x="65838" y="470"/>
                  </a:lnTo>
                  <a:lnTo>
                    <a:pt x="65838" y="1"/>
                  </a:lnTo>
                  <a:close/>
                  <a:moveTo>
                    <a:pt x="66621" y="1"/>
                  </a:moveTo>
                  <a:lnTo>
                    <a:pt x="66621" y="470"/>
                  </a:lnTo>
                  <a:lnTo>
                    <a:pt x="66777" y="470"/>
                  </a:lnTo>
                  <a:lnTo>
                    <a:pt x="66777" y="1"/>
                  </a:lnTo>
                  <a:close/>
                  <a:moveTo>
                    <a:pt x="67560" y="1"/>
                  </a:moveTo>
                  <a:lnTo>
                    <a:pt x="67560" y="470"/>
                  </a:lnTo>
                  <a:lnTo>
                    <a:pt x="67716" y="470"/>
                  </a:lnTo>
                  <a:lnTo>
                    <a:pt x="67716" y="1"/>
                  </a:lnTo>
                  <a:close/>
                  <a:moveTo>
                    <a:pt x="68497" y="1"/>
                  </a:moveTo>
                  <a:lnTo>
                    <a:pt x="68497" y="470"/>
                  </a:lnTo>
                  <a:lnTo>
                    <a:pt x="68652" y="470"/>
                  </a:lnTo>
                  <a:lnTo>
                    <a:pt x="68652" y="1"/>
                  </a:lnTo>
                  <a:close/>
                  <a:moveTo>
                    <a:pt x="69435" y="1"/>
                  </a:moveTo>
                  <a:lnTo>
                    <a:pt x="69435" y="470"/>
                  </a:lnTo>
                  <a:lnTo>
                    <a:pt x="69591" y="470"/>
                  </a:lnTo>
                  <a:lnTo>
                    <a:pt x="69591" y="1"/>
                  </a:lnTo>
                  <a:close/>
                  <a:moveTo>
                    <a:pt x="70374" y="1"/>
                  </a:moveTo>
                  <a:lnTo>
                    <a:pt x="70374" y="470"/>
                  </a:lnTo>
                  <a:lnTo>
                    <a:pt x="70530" y="470"/>
                  </a:lnTo>
                  <a:lnTo>
                    <a:pt x="70530" y="1"/>
                  </a:lnTo>
                  <a:close/>
                  <a:moveTo>
                    <a:pt x="71311" y="1"/>
                  </a:moveTo>
                  <a:lnTo>
                    <a:pt x="71311" y="470"/>
                  </a:lnTo>
                  <a:lnTo>
                    <a:pt x="71468" y="470"/>
                  </a:lnTo>
                  <a:lnTo>
                    <a:pt x="71468" y="1"/>
                  </a:lnTo>
                  <a:close/>
                  <a:moveTo>
                    <a:pt x="72249" y="1"/>
                  </a:moveTo>
                  <a:lnTo>
                    <a:pt x="72249" y="470"/>
                  </a:lnTo>
                  <a:lnTo>
                    <a:pt x="72405" y="470"/>
                  </a:lnTo>
                  <a:lnTo>
                    <a:pt x="72405" y="1"/>
                  </a:lnTo>
                  <a:close/>
                  <a:moveTo>
                    <a:pt x="73188" y="1"/>
                  </a:moveTo>
                  <a:lnTo>
                    <a:pt x="73188" y="470"/>
                  </a:lnTo>
                  <a:lnTo>
                    <a:pt x="73344" y="470"/>
                  </a:lnTo>
                  <a:lnTo>
                    <a:pt x="73344" y="1"/>
                  </a:lnTo>
                  <a:close/>
                  <a:moveTo>
                    <a:pt x="74127" y="1"/>
                  </a:moveTo>
                  <a:lnTo>
                    <a:pt x="74127" y="470"/>
                  </a:lnTo>
                  <a:lnTo>
                    <a:pt x="74283" y="470"/>
                  </a:lnTo>
                  <a:lnTo>
                    <a:pt x="74283" y="1"/>
                  </a:lnTo>
                  <a:close/>
                  <a:moveTo>
                    <a:pt x="75064" y="1"/>
                  </a:moveTo>
                  <a:lnTo>
                    <a:pt x="75064" y="470"/>
                  </a:lnTo>
                  <a:lnTo>
                    <a:pt x="75221" y="470"/>
                  </a:lnTo>
                  <a:lnTo>
                    <a:pt x="75221" y="1"/>
                  </a:lnTo>
                  <a:close/>
                  <a:moveTo>
                    <a:pt x="76002" y="1"/>
                  </a:moveTo>
                  <a:lnTo>
                    <a:pt x="76002" y="470"/>
                  </a:lnTo>
                  <a:lnTo>
                    <a:pt x="76158" y="470"/>
                  </a:lnTo>
                  <a:lnTo>
                    <a:pt x="76158" y="1"/>
                  </a:lnTo>
                  <a:close/>
                  <a:moveTo>
                    <a:pt x="76943" y="1"/>
                  </a:moveTo>
                  <a:lnTo>
                    <a:pt x="76943" y="470"/>
                  </a:lnTo>
                  <a:lnTo>
                    <a:pt x="77099" y="470"/>
                  </a:lnTo>
                  <a:lnTo>
                    <a:pt x="77099" y="1"/>
                  </a:lnTo>
                  <a:close/>
                  <a:moveTo>
                    <a:pt x="77880" y="1"/>
                  </a:moveTo>
                  <a:lnTo>
                    <a:pt x="77880" y="470"/>
                  </a:lnTo>
                  <a:lnTo>
                    <a:pt x="78037" y="470"/>
                  </a:lnTo>
                  <a:lnTo>
                    <a:pt x="78039" y="1"/>
                  </a:lnTo>
                  <a:close/>
                  <a:moveTo>
                    <a:pt x="78818" y="1"/>
                  </a:moveTo>
                  <a:lnTo>
                    <a:pt x="78818" y="470"/>
                  </a:lnTo>
                  <a:lnTo>
                    <a:pt x="78974" y="470"/>
                  </a:lnTo>
                  <a:lnTo>
                    <a:pt x="78974" y="1"/>
                  </a:lnTo>
                  <a:close/>
                  <a:moveTo>
                    <a:pt x="79757" y="1"/>
                  </a:moveTo>
                  <a:lnTo>
                    <a:pt x="79757" y="470"/>
                  </a:lnTo>
                  <a:lnTo>
                    <a:pt x="79913" y="470"/>
                  </a:lnTo>
                  <a:lnTo>
                    <a:pt x="79915" y="1"/>
                  </a:lnTo>
                  <a:close/>
                  <a:moveTo>
                    <a:pt x="80696" y="1"/>
                  </a:moveTo>
                  <a:lnTo>
                    <a:pt x="80696" y="470"/>
                  </a:lnTo>
                  <a:lnTo>
                    <a:pt x="80852" y="470"/>
                  </a:lnTo>
                  <a:lnTo>
                    <a:pt x="80852" y="1"/>
                  </a:lnTo>
                  <a:close/>
                  <a:moveTo>
                    <a:pt x="81633" y="1"/>
                  </a:moveTo>
                  <a:lnTo>
                    <a:pt x="81633" y="470"/>
                  </a:lnTo>
                  <a:lnTo>
                    <a:pt x="81790" y="470"/>
                  </a:lnTo>
                  <a:lnTo>
                    <a:pt x="81790" y="1"/>
                  </a:lnTo>
                  <a:close/>
                  <a:moveTo>
                    <a:pt x="82571" y="1"/>
                  </a:moveTo>
                  <a:lnTo>
                    <a:pt x="82571" y="470"/>
                  </a:lnTo>
                  <a:lnTo>
                    <a:pt x="82727" y="470"/>
                  </a:lnTo>
                  <a:lnTo>
                    <a:pt x="82727" y="1"/>
                  </a:lnTo>
                  <a:close/>
                  <a:moveTo>
                    <a:pt x="83510" y="1"/>
                  </a:moveTo>
                  <a:lnTo>
                    <a:pt x="83510" y="470"/>
                  </a:lnTo>
                  <a:lnTo>
                    <a:pt x="83666" y="470"/>
                  </a:lnTo>
                  <a:lnTo>
                    <a:pt x="83666" y="1"/>
                  </a:lnTo>
                  <a:close/>
                  <a:moveTo>
                    <a:pt x="84449" y="1"/>
                  </a:moveTo>
                  <a:lnTo>
                    <a:pt x="84449" y="470"/>
                  </a:lnTo>
                  <a:lnTo>
                    <a:pt x="84604" y="470"/>
                  </a:lnTo>
                  <a:lnTo>
                    <a:pt x="84604" y="1"/>
                  </a:lnTo>
                  <a:close/>
                  <a:moveTo>
                    <a:pt x="85385" y="1"/>
                  </a:moveTo>
                  <a:lnTo>
                    <a:pt x="85385" y="470"/>
                  </a:lnTo>
                  <a:lnTo>
                    <a:pt x="85543" y="470"/>
                  </a:lnTo>
                  <a:lnTo>
                    <a:pt x="85543" y="1"/>
                  </a:lnTo>
                  <a:close/>
                  <a:moveTo>
                    <a:pt x="86324" y="1"/>
                  </a:moveTo>
                  <a:lnTo>
                    <a:pt x="86324" y="470"/>
                  </a:lnTo>
                  <a:lnTo>
                    <a:pt x="86480" y="470"/>
                  </a:lnTo>
                  <a:lnTo>
                    <a:pt x="86480" y="1"/>
                  </a:lnTo>
                  <a:close/>
                  <a:moveTo>
                    <a:pt x="87263" y="1"/>
                  </a:moveTo>
                  <a:lnTo>
                    <a:pt x="87263" y="470"/>
                  </a:lnTo>
                  <a:lnTo>
                    <a:pt x="87419" y="470"/>
                  </a:lnTo>
                  <a:lnTo>
                    <a:pt x="87419" y="1"/>
                  </a:lnTo>
                  <a:close/>
                  <a:moveTo>
                    <a:pt x="88201" y="1"/>
                  </a:moveTo>
                  <a:lnTo>
                    <a:pt x="88201" y="470"/>
                  </a:lnTo>
                  <a:lnTo>
                    <a:pt x="88357" y="470"/>
                  </a:lnTo>
                  <a:lnTo>
                    <a:pt x="88357" y="1"/>
                  </a:lnTo>
                  <a:close/>
                  <a:moveTo>
                    <a:pt x="89138" y="1"/>
                  </a:moveTo>
                  <a:lnTo>
                    <a:pt x="89138" y="470"/>
                  </a:lnTo>
                  <a:lnTo>
                    <a:pt x="89296" y="470"/>
                  </a:lnTo>
                  <a:lnTo>
                    <a:pt x="89296" y="1"/>
                  </a:lnTo>
                  <a:close/>
                  <a:moveTo>
                    <a:pt x="90079" y="1"/>
                  </a:moveTo>
                  <a:lnTo>
                    <a:pt x="90079" y="470"/>
                  </a:lnTo>
                  <a:lnTo>
                    <a:pt x="90235" y="470"/>
                  </a:lnTo>
                  <a:lnTo>
                    <a:pt x="90235" y="1"/>
                  </a:lnTo>
                  <a:close/>
                  <a:moveTo>
                    <a:pt x="91017" y="1"/>
                  </a:moveTo>
                  <a:lnTo>
                    <a:pt x="91017" y="470"/>
                  </a:lnTo>
                  <a:lnTo>
                    <a:pt x="91173" y="470"/>
                  </a:lnTo>
                  <a:lnTo>
                    <a:pt x="91173" y="1"/>
                  </a:lnTo>
                  <a:close/>
                  <a:moveTo>
                    <a:pt x="91954" y="1"/>
                  </a:moveTo>
                  <a:lnTo>
                    <a:pt x="91954" y="470"/>
                  </a:lnTo>
                  <a:lnTo>
                    <a:pt x="92112" y="470"/>
                  </a:lnTo>
                  <a:lnTo>
                    <a:pt x="92112" y="1"/>
                  </a:lnTo>
                  <a:close/>
                  <a:moveTo>
                    <a:pt x="92893" y="1"/>
                  </a:moveTo>
                  <a:lnTo>
                    <a:pt x="92893" y="470"/>
                  </a:lnTo>
                  <a:lnTo>
                    <a:pt x="93049" y="470"/>
                  </a:lnTo>
                  <a:lnTo>
                    <a:pt x="93049" y="1"/>
                  </a:lnTo>
                  <a:close/>
                  <a:moveTo>
                    <a:pt x="93832" y="1"/>
                  </a:moveTo>
                  <a:lnTo>
                    <a:pt x="93832" y="470"/>
                  </a:lnTo>
                  <a:lnTo>
                    <a:pt x="93987" y="470"/>
                  </a:lnTo>
                  <a:lnTo>
                    <a:pt x="93987" y="1"/>
                  </a:lnTo>
                  <a:close/>
                  <a:moveTo>
                    <a:pt x="94770" y="1"/>
                  </a:moveTo>
                  <a:lnTo>
                    <a:pt x="94770" y="470"/>
                  </a:lnTo>
                  <a:lnTo>
                    <a:pt x="94926" y="470"/>
                  </a:lnTo>
                  <a:lnTo>
                    <a:pt x="94926" y="1"/>
                  </a:lnTo>
                  <a:close/>
                  <a:moveTo>
                    <a:pt x="95707" y="1"/>
                  </a:moveTo>
                  <a:lnTo>
                    <a:pt x="95707" y="470"/>
                  </a:lnTo>
                  <a:lnTo>
                    <a:pt x="95865" y="470"/>
                  </a:lnTo>
                  <a:lnTo>
                    <a:pt x="95865" y="1"/>
                  </a:lnTo>
                  <a:close/>
                  <a:moveTo>
                    <a:pt x="96646" y="1"/>
                  </a:moveTo>
                  <a:lnTo>
                    <a:pt x="96646" y="470"/>
                  </a:lnTo>
                  <a:lnTo>
                    <a:pt x="96802" y="470"/>
                  </a:lnTo>
                  <a:lnTo>
                    <a:pt x="96802" y="1"/>
                  </a:lnTo>
                  <a:close/>
                  <a:moveTo>
                    <a:pt x="97585" y="1"/>
                  </a:moveTo>
                  <a:lnTo>
                    <a:pt x="97585" y="470"/>
                  </a:lnTo>
                  <a:lnTo>
                    <a:pt x="97740" y="470"/>
                  </a:lnTo>
                  <a:lnTo>
                    <a:pt x="97740" y="1"/>
                  </a:lnTo>
                  <a:close/>
                  <a:moveTo>
                    <a:pt x="98523" y="1"/>
                  </a:moveTo>
                  <a:lnTo>
                    <a:pt x="98523" y="470"/>
                  </a:lnTo>
                  <a:lnTo>
                    <a:pt x="98679" y="470"/>
                  </a:lnTo>
                  <a:lnTo>
                    <a:pt x="98679" y="1"/>
                  </a:lnTo>
                  <a:close/>
                  <a:moveTo>
                    <a:pt x="99460" y="1"/>
                  </a:moveTo>
                  <a:lnTo>
                    <a:pt x="99460" y="470"/>
                  </a:lnTo>
                  <a:lnTo>
                    <a:pt x="99618" y="470"/>
                  </a:lnTo>
                  <a:lnTo>
                    <a:pt x="99618" y="1"/>
                  </a:lnTo>
                  <a:close/>
                  <a:moveTo>
                    <a:pt x="100399" y="1"/>
                  </a:moveTo>
                  <a:lnTo>
                    <a:pt x="100399" y="470"/>
                  </a:lnTo>
                  <a:lnTo>
                    <a:pt x="100555" y="470"/>
                  </a:lnTo>
                  <a:lnTo>
                    <a:pt x="100555" y="1"/>
                  </a:lnTo>
                  <a:close/>
                  <a:moveTo>
                    <a:pt x="101337" y="1"/>
                  </a:moveTo>
                  <a:lnTo>
                    <a:pt x="101337" y="470"/>
                  </a:lnTo>
                  <a:lnTo>
                    <a:pt x="101493" y="470"/>
                  </a:lnTo>
                  <a:lnTo>
                    <a:pt x="101493" y="1"/>
                  </a:lnTo>
                  <a:close/>
                  <a:moveTo>
                    <a:pt x="102276" y="1"/>
                  </a:moveTo>
                  <a:lnTo>
                    <a:pt x="102276" y="470"/>
                  </a:lnTo>
                  <a:lnTo>
                    <a:pt x="102432" y="470"/>
                  </a:lnTo>
                  <a:lnTo>
                    <a:pt x="102432" y="1"/>
                  </a:lnTo>
                  <a:close/>
                  <a:moveTo>
                    <a:pt x="103213" y="1"/>
                  </a:moveTo>
                  <a:lnTo>
                    <a:pt x="103213" y="470"/>
                  </a:lnTo>
                  <a:lnTo>
                    <a:pt x="103371" y="470"/>
                  </a:lnTo>
                  <a:lnTo>
                    <a:pt x="103371" y="1"/>
                  </a:lnTo>
                  <a:close/>
                  <a:moveTo>
                    <a:pt x="104152" y="1"/>
                  </a:moveTo>
                  <a:lnTo>
                    <a:pt x="104152" y="470"/>
                  </a:lnTo>
                  <a:lnTo>
                    <a:pt x="104309" y="470"/>
                  </a:lnTo>
                  <a:lnTo>
                    <a:pt x="104309" y="1"/>
                  </a:lnTo>
                  <a:close/>
                  <a:moveTo>
                    <a:pt x="105090" y="1"/>
                  </a:moveTo>
                  <a:lnTo>
                    <a:pt x="105090" y="470"/>
                  </a:lnTo>
                  <a:lnTo>
                    <a:pt x="105246" y="470"/>
                  </a:lnTo>
                  <a:lnTo>
                    <a:pt x="105246" y="1"/>
                  </a:lnTo>
                  <a:close/>
                  <a:moveTo>
                    <a:pt x="106029" y="1"/>
                  </a:moveTo>
                  <a:lnTo>
                    <a:pt x="106029" y="470"/>
                  </a:lnTo>
                  <a:lnTo>
                    <a:pt x="106185" y="470"/>
                  </a:lnTo>
                  <a:lnTo>
                    <a:pt x="106185" y="1"/>
                  </a:lnTo>
                  <a:close/>
                  <a:moveTo>
                    <a:pt x="106968" y="1"/>
                  </a:moveTo>
                  <a:lnTo>
                    <a:pt x="106968" y="470"/>
                  </a:lnTo>
                  <a:lnTo>
                    <a:pt x="107123" y="470"/>
                  </a:lnTo>
                  <a:lnTo>
                    <a:pt x="107123" y="1"/>
                  </a:lnTo>
                  <a:close/>
                  <a:moveTo>
                    <a:pt x="107904" y="1"/>
                  </a:moveTo>
                  <a:lnTo>
                    <a:pt x="107904" y="470"/>
                  </a:lnTo>
                  <a:lnTo>
                    <a:pt x="108062" y="470"/>
                  </a:lnTo>
                  <a:lnTo>
                    <a:pt x="108062" y="1"/>
                  </a:lnTo>
                  <a:close/>
                  <a:moveTo>
                    <a:pt x="108843" y="1"/>
                  </a:moveTo>
                  <a:lnTo>
                    <a:pt x="108843" y="470"/>
                  </a:lnTo>
                  <a:lnTo>
                    <a:pt x="108999" y="470"/>
                  </a:lnTo>
                  <a:lnTo>
                    <a:pt x="108999" y="1"/>
                  </a:lnTo>
                  <a:close/>
                  <a:moveTo>
                    <a:pt x="109782" y="1"/>
                  </a:moveTo>
                  <a:lnTo>
                    <a:pt x="109782" y="470"/>
                  </a:lnTo>
                  <a:lnTo>
                    <a:pt x="109938" y="470"/>
                  </a:lnTo>
                  <a:lnTo>
                    <a:pt x="109938" y="1"/>
                  </a:lnTo>
                  <a:close/>
                  <a:moveTo>
                    <a:pt x="110720" y="1"/>
                  </a:moveTo>
                  <a:lnTo>
                    <a:pt x="110720" y="470"/>
                  </a:lnTo>
                  <a:lnTo>
                    <a:pt x="110876" y="470"/>
                  </a:lnTo>
                  <a:lnTo>
                    <a:pt x="110876" y="1"/>
                  </a:lnTo>
                  <a:close/>
                  <a:moveTo>
                    <a:pt x="111657" y="1"/>
                  </a:moveTo>
                  <a:lnTo>
                    <a:pt x="111657" y="470"/>
                  </a:lnTo>
                  <a:lnTo>
                    <a:pt x="111813" y="470"/>
                  </a:lnTo>
                  <a:lnTo>
                    <a:pt x="111815" y="1"/>
                  </a:lnTo>
                  <a:close/>
                  <a:moveTo>
                    <a:pt x="112596" y="1"/>
                  </a:moveTo>
                  <a:lnTo>
                    <a:pt x="112596" y="470"/>
                  </a:lnTo>
                  <a:lnTo>
                    <a:pt x="112752" y="470"/>
                  </a:lnTo>
                  <a:lnTo>
                    <a:pt x="112752" y="1"/>
                  </a:lnTo>
                  <a:close/>
                  <a:moveTo>
                    <a:pt x="113535" y="1"/>
                  </a:moveTo>
                  <a:lnTo>
                    <a:pt x="113535" y="470"/>
                  </a:lnTo>
                  <a:lnTo>
                    <a:pt x="113691" y="470"/>
                  </a:lnTo>
                  <a:lnTo>
                    <a:pt x="113691" y="1"/>
                  </a:lnTo>
                  <a:close/>
                  <a:moveTo>
                    <a:pt x="114472" y="1"/>
                  </a:moveTo>
                  <a:lnTo>
                    <a:pt x="114472" y="470"/>
                  </a:lnTo>
                  <a:lnTo>
                    <a:pt x="114629" y="470"/>
                  </a:lnTo>
                  <a:lnTo>
                    <a:pt x="114629" y="1"/>
                  </a:lnTo>
                  <a:close/>
                  <a:moveTo>
                    <a:pt x="115410" y="1"/>
                  </a:moveTo>
                  <a:lnTo>
                    <a:pt x="115410" y="470"/>
                  </a:lnTo>
                  <a:lnTo>
                    <a:pt x="115566" y="470"/>
                  </a:lnTo>
                  <a:lnTo>
                    <a:pt x="115566" y="1"/>
                  </a:lnTo>
                  <a:close/>
                  <a:moveTo>
                    <a:pt x="116349" y="1"/>
                  </a:moveTo>
                  <a:lnTo>
                    <a:pt x="116349" y="470"/>
                  </a:lnTo>
                  <a:lnTo>
                    <a:pt x="116505" y="470"/>
                  </a:lnTo>
                  <a:lnTo>
                    <a:pt x="116505" y="1"/>
                  </a:lnTo>
                  <a:close/>
                  <a:moveTo>
                    <a:pt x="117288" y="1"/>
                  </a:moveTo>
                  <a:lnTo>
                    <a:pt x="117288" y="470"/>
                  </a:lnTo>
                  <a:lnTo>
                    <a:pt x="117443" y="470"/>
                  </a:lnTo>
                  <a:lnTo>
                    <a:pt x="117443" y="1"/>
                  </a:lnTo>
                  <a:close/>
                  <a:moveTo>
                    <a:pt x="118224" y="1"/>
                  </a:moveTo>
                  <a:lnTo>
                    <a:pt x="118224" y="470"/>
                  </a:lnTo>
                  <a:lnTo>
                    <a:pt x="118382" y="470"/>
                  </a:lnTo>
                  <a:lnTo>
                    <a:pt x="118382" y="1"/>
                  </a:lnTo>
                  <a:close/>
                  <a:moveTo>
                    <a:pt x="119163" y="1"/>
                  </a:moveTo>
                  <a:lnTo>
                    <a:pt x="119163" y="470"/>
                  </a:lnTo>
                  <a:lnTo>
                    <a:pt x="119321" y="470"/>
                  </a:lnTo>
                  <a:lnTo>
                    <a:pt x="119321" y="1"/>
                  </a:lnTo>
                  <a:close/>
                  <a:moveTo>
                    <a:pt x="120102" y="1"/>
                  </a:moveTo>
                  <a:lnTo>
                    <a:pt x="120102" y="470"/>
                  </a:lnTo>
                  <a:lnTo>
                    <a:pt x="120258" y="470"/>
                  </a:lnTo>
                  <a:lnTo>
                    <a:pt x="120258" y="1"/>
                  </a:lnTo>
                  <a:close/>
                  <a:moveTo>
                    <a:pt x="121040" y="1"/>
                  </a:moveTo>
                  <a:lnTo>
                    <a:pt x="121040" y="470"/>
                  </a:lnTo>
                  <a:lnTo>
                    <a:pt x="121196" y="470"/>
                  </a:lnTo>
                  <a:lnTo>
                    <a:pt x="121196" y="1"/>
                  </a:lnTo>
                  <a:close/>
                  <a:moveTo>
                    <a:pt x="121977" y="1"/>
                  </a:moveTo>
                  <a:lnTo>
                    <a:pt x="121977" y="470"/>
                  </a:lnTo>
                  <a:lnTo>
                    <a:pt x="122135" y="470"/>
                  </a:lnTo>
                  <a:lnTo>
                    <a:pt x="122135" y="1"/>
                  </a:lnTo>
                  <a:close/>
                  <a:moveTo>
                    <a:pt x="122916" y="1"/>
                  </a:moveTo>
                  <a:lnTo>
                    <a:pt x="122916" y="470"/>
                  </a:lnTo>
                  <a:lnTo>
                    <a:pt x="123074" y="470"/>
                  </a:lnTo>
                  <a:lnTo>
                    <a:pt x="123074" y="1"/>
                  </a:lnTo>
                  <a:close/>
                  <a:moveTo>
                    <a:pt x="123855" y="1"/>
                  </a:moveTo>
                  <a:lnTo>
                    <a:pt x="123855" y="470"/>
                  </a:lnTo>
                  <a:lnTo>
                    <a:pt x="124010" y="470"/>
                  </a:lnTo>
                  <a:lnTo>
                    <a:pt x="124010" y="1"/>
                  </a:lnTo>
                  <a:close/>
                  <a:moveTo>
                    <a:pt x="124793" y="1"/>
                  </a:moveTo>
                  <a:lnTo>
                    <a:pt x="124793" y="470"/>
                  </a:lnTo>
                  <a:lnTo>
                    <a:pt x="124949" y="470"/>
                  </a:lnTo>
                  <a:lnTo>
                    <a:pt x="124949" y="1"/>
                  </a:lnTo>
                  <a:close/>
                  <a:moveTo>
                    <a:pt x="125732" y="1"/>
                  </a:moveTo>
                  <a:lnTo>
                    <a:pt x="125732" y="470"/>
                  </a:lnTo>
                  <a:lnTo>
                    <a:pt x="125888" y="470"/>
                  </a:lnTo>
                  <a:lnTo>
                    <a:pt x="1258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1" name="Google Shape;411;p9"/>
          <p:cNvSpPr txBox="1">
            <a:spLocks noGrp="1"/>
          </p:cNvSpPr>
          <p:nvPr>
            <p:ph type="title"/>
          </p:nvPr>
        </p:nvSpPr>
        <p:spPr>
          <a:xfrm>
            <a:off x="1442925" y="848500"/>
            <a:ext cx="6295200" cy="99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150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412" name="Google Shape;412;p9"/>
          <p:cNvSpPr txBox="1">
            <a:spLocks noGrp="1"/>
          </p:cNvSpPr>
          <p:nvPr>
            <p:ph type="subTitle" idx="1"/>
          </p:nvPr>
        </p:nvSpPr>
        <p:spPr>
          <a:xfrm>
            <a:off x="1442925" y="1847000"/>
            <a:ext cx="6295200" cy="531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3"/>
        <p:cNvGrpSpPr/>
        <p:nvPr/>
      </p:nvGrpSpPr>
      <p:grpSpPr>
        <a:xfrm>
          <a:off x="0" y="0"/>
          <a:ext cx="0" cy="0"/>
          <a:chOff x="0" y="0"/>
          <a:chExt cx="0" cy="0"/>
        </a:xfrm>
      </p:grpSpPr>
      <p:sp>
        <p:nvSpPr>
          <p:cNvPr id="414" name="Google Shape;414;p10"/>
          <p:cNvSpPr>
            <a:spLocks noGrp="1"/>
          </p:cNvSpPr>
          <p:nvPr>
            <p:ph type="pic" idx="2"/>
          </p:nvPr>
        </p:nvSpPr>
        <p:spPr>
          <a:xfrm>
            <a:off x="0" y="0"/>
            <a:ext cx="9144000" cy="5143500"/>
          </a:xfrm>
          <a:prstGeom prst="rect">
            <a:avLst/>
          </a:prstGeom>
          <a:noFill/>
          <a:ln>
            <a:noFill/>
          </a:ln>
        </p:spPr>
      </p:sp>
      <p:sp>
        <p:nvSpPr>
          <p:cNvPr id="415" name="Google Shape;415;p10"/>
          <p:cNvSpPr txBox="1">
            <a:spLocks noGrp="1"/>
          </p:cNvSpPr>
          <p:nvPr>
            <p:ph type="title"/>
          </p:nvPr>
        </p:nvSpPr>
        <p:spPr>
          <a:xfrm>
            <a:off x="720000" y="4014450"/>
            <a:ext cx="7704000" cy="572700"/>
          </a:xfrm>
          <a:prstGeom prst="rect">
            <a:avLst/>
          </a:prstGeom>
          <a:solidFill>
            <a:schemeClr val="lt1"/>
          </a:solidFill>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95"/>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496"/>
        <p:cNvGrpSpPr/>
        <p:nvPr/>
      </p:nvGrpSpPr>
      <p:grpSpPr>
        <a:xfrm>
          <a:off x="0" y="0"/>
          <a:ext cx="0" cy="0"/>
          <a:chOff x="0" y="0"/>
          <a:chExt cx="0" cy="0"/>
        </a:xfrm>
      </p:grpSpPr>
      <p:sp>
        <p:nvSpPr>
          <p:cNvPr id="497" name="Google Shape;497;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98" name="Google Shape;498;p13"/>
          <p:cNvSpPr txBox="1">
            <a:spLocks noGrp="1"/>
          </p:cNvSpPr>
          <p:nvPr>
            <p:ph type="title" idx="2" hasCustomPrompt="1"/>
          </p:nvPr>
        </p:nvSpPr>
        <p:spPr>
          <a:xfrm>
            <a:off x="1479675" y="1516400"/>
            <a:ext cx="944400" cy="3984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2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99" name="Google Shape;499;p13"/>
          <p:cNvSpPr txBox="1">
            <a:spLocks noGrp="1"/>
          </p:cNvSpPr>
          <p:nvPr>
            <p:ph type="title" idx="3" hasCustomPrompt="1"/>
          </p:nvPr>
        </p:nvSpPr>
        <p:spPr>
          <a:xfrm>
            <a:off x="1479675" y="2916100"/>
            <a:ext cx="944400" cy="3984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2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00" name="Google Shape;500;p13"/>
          <p:cNvSpPr txBox="1">
            <a:spLocks noGrp="1"/>
          </p:cNvSpPr>
          <p:nvPr>
            <p:ph type="title" idx="4" hasCustomPrompt="1"/>
          </p:nvPr>
        </p:nvSpPr>
        <p:spPr>
          <a:xfrm>
            <a:off x="4099861" y="1516400"/>
            <a:ext cx="944400" cy="3984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2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01" name="Google Shape;501;p13"/>
          <p:cNvSpPr txBox="1">
            <a:spLocks noGrp="1"/>
          </p:cNvSpPr>
          <p:nvPr>
            <p:ph type="title" idx="5" hasCustomPrompt="1"/>
          </p:nvPr>
        </p:nvSpPr>
        <p:spPr>
          <a:xfrm>
            <a:off x="4099861" y="2916100"/>
            <a:ext cx="944400" cy="3984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2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02" name="Google Shape;502;p13"/>
          <p:cNvSpPr txBox="1">
            <a:spLocks noGrp="1"/>
          </p:cNvSpPr>
          <p:nvPr>
            <p:ph type="title" idx="6" hasCustomPrompt="1"/>
          </p:nvPr>
        </p:nvSpPr>
        <p:spPr>
          <a:xfrm>
            <a:off x="6720050" y="1516400"/>
            <a:ext cx="944400" cy="3984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2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03" name="Google Shape;503;p13"/>
          <p:cNvSpPr txBox="1">
            <a:spLocks noGrp="1"/>
          </p:cNvSpPr>
          <p:nvPr>
            <p:ph type="title" idx="7" hasCustomPrompt="1"/>
          </p:nvPr>
        </p:nvSpPr>
        <p:spPr>
          <a:xfrm>
            <a:off x="6720050" y="2916100"/>
            <a:ext cx="944400" cy="3984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2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04" name="Google Shape;504;p13"/>
          <p:cNvSpPr txBox="1">
            <a:spLocks noGrp="1"/>
          </p:cNvSpPr>
          <p:nvPr>
            <p:ph type="subTitle" idx="1"/>
          </p:nvPr>
        </p:nvSpPr>
        <p:spPr>
          <a:xfrm>
            <a:off x="720000" y="1991885"/>
            <a:ext cx="2463600" cy="44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Raleway"/>
              <a:buNone/>
              <a:defRPr sz="2000">
                <a:solidFill>
                  <a:schemeClr val="dk1"/>
                </a:solidFill>
                <a:latin typeface="Kanit Medium"/>
                <a:ea typeface="Kanit Medium"/>
                <a:cs typeface="Kanit Medium"/>
                <a:sym typeface="Kanit Medium"/>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505" name="Google Shape;505;p13"/>
          <p:cNvSpPr txBox="1">
            <a:spLocks noGrp="1"/>
          </p:cNvSpPr>
          <p:nvPr>
            <p:ph type="subTitle" idx="8"/>
          </p:nvPr>
        </p:nvSpPr>
        <p:spPr>
          <a:xfrm>
            <a:off x="3340186" y="1991885"/>
            <a:ext cx="2463600" cy="44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Raleway"/>
              <a:buNone/>
              <a:defRPr sz="2000">
                <a:solidFill>
                  <a:schemeClr val="dk1"/>
                </a:solidFill>
                <a:latin typeface="Kanit Medium"/>
                <a:ea typeface="Kanit Medium"/>
                <a:cs typeface="Kanit Medium"/>
                <a:sym typeface="Kanit Medium"/>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506" name="Google Shape;506;p13"/>
          <p:cNvSpPr txBox="1">
            <a:spLocks noGrp="1"/>
          </p:cNvSpPr>
          <p:nvPr>
            <p:ph type="subTitle" idx="9"/>
          </p:nvPr>
        </p:nvSpPr>
        <p:spPr>
          <a:xfrm>
            <a:off x="5960371" y="1991885"/>
            <a:ext cx="2463600" cy="44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Raleway"/>
              <a:buNone/>
              <a:defRPr sz="2000">
                <a:solidFill>
                  <a:schemeClr val="dk1"/>
                </a:solidFill>
                <a:latin typeface="Kanit Medium"/>
                <a:ea typeface="Kanit Medium"/>
                <a:cs typeface="Kanit Medium"/>
                <a:sym typeface="Kanit Medium"/>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507" name="Google Shape;507;p13"/>
          <p:cNvSpPr txBox="1">
            <a:spLocks noGrp="1"/>
          </p:cNvSpPr>
          <p:nvPr>
            <p:ph type="subTitle" idx="13"/>
          </p:nvPr>
        </p:nvSpPr>
        <p:spPr>
          <a:xfrm>
            <a:off x="720000" y="3391600"/>
            <a:ext cx="2463600" cy="44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Raleway"/>
              <a:buNone/>
              <a:defRPr sz="2000">
                <a:solidFill>
                  <a:schemeClr val="dk1"/>
                </a:solidFill>
                <a:latin typeface="Kanit Medium"/>
                <a:ea typeface="Kanit Medium"/>
                <a:cs typeface="Kanit Medium"/>
                <a:sym typeface="Kanit Medium"/>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508" name="Google Shape;508;p13"/>
          <p:cNvSpPr txBox="1">
            <a:spLocks noGrp="1"/>
          </p:cNvSpPr>
          <p:nvPr>
            <p:ph type="subTitle" idx="14"/>
          </p:nvPr>
        </p:nvSpPr>
        <p:spPr>
          <a:xfrm>
            <a:off x="3340185" y="3391600"/>
            <a:ext cx="2463600" cy="44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Raleway"/>
              <a:buNone/>
              <a:defRPr sz="2000">
                <a:solidFill>
                  <a:schemeClr val="dk1"/>
                </a:solidFill>
                <a:latin typeface="Kanit Medium"/>
                <a:ea typeface="Kanit Medium"/>
                <a:cs typeface="Kanit Medium"/>
                <a:sym typeface="Kanit Medium"/>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509" name="Google Shape;509;p13"/>
          <p:cNvSpPr txBox="1">
            <a:spLocks noGrp="1"/>
          </p:cNvSpPr>
          <p:nvPr>
            <p:ph type="subTitle" idx="15"/>
          </p:nvPr>
        </p:nvSpPr>
        <p:spPr>
          <a:xfrm>
            <a:off x="5960371" y="3391600"/>
            <a:ext cx="2463600" cy="44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Raleway"/>
              <a:buNone/>
              <a:defRPr sz="2000">
                <a:solidFill>
                  <a:schemeClr val="dk1"/>
                </a:solidFill>
                <a:latin typeface="Kanit Medium"/>
                <a:ea typeface="Kanit Medium"/>
                <a:cs typeface="Kanit Medium"/>
                <a:sym typeface="Kanit Medium"/>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grpSp>
        <p:nvGrpSpPr>
          <p:cNvPr id="510" name="Google Shape;510;p13"/>
          <p:cNvGrpSpPr/>
          <p:nvPr/>
        </p:nvGrpSpPr>
        <p:grpSpPr>
          <a:xfrm>
            <a:off x="-8775" y="4246350"/>
            <a:ext cx="9198600" cy="818671"/>
            <a:chOff x="-8775" y="4246350"/>
            <a:chExt cx="9198600" cy="818671"/>
          </a:xfrm>
        </p:grpSpPr>
        <p:grpSp>
          <p:nvGrpSpPr>
            <p:cNvPr id="511" name="Google Shape;511;p13"/>
            <p:cNvGrpSpPr/>
            <p:nvPr/>
          </p:nvGrpSpPr>
          <p:grpSpPr>
            <a:xfrm flipH="1">
              <a:off x="-58" y="4267697"/>
              <a:ext cx="9144241" cy="693944"/>
              <a:chOff x="3813375" y="4666275"/>
              <a:chExt cx="3441825" cy="445150"/>
            </a:xfrm>
          </p:grpSpPr>
          <p:sp>
            <p:nvSpPr>
              <p:cNvPr id="512" name="Google Shape;512;p13"/>
              <p:cNvSpPr/>
              <p:nvPr/>
            </p:nvSpPr>
            <p:spPr>
              <a:xfrm>
                <a:off x="4404050" y="4792550"/>
                <a:ext cx="32100" cy="318850"/>
              </a:xfrm>
              <a:custGeom>
                <a:avLst/>
                <a:gdLst/>
                <a:ahLst/>
                <a:cxnLst/>
                <a:rect l="l" t="t" r="r" b="b"/>
                <a:pathLst>
                  <a:path w="1284" h="12754" extrusionOk="0">
                    <a:moveTo>
                      <a:pt x="161" y="0"/>
                    </a:moveTo>
                    <a:cubicBezTo>
                      <a:pt x="72" y="0"/>
                      <a:pt x="0" y="171"/>
                      <a:pt x="0" y="383"/>
                    </a:cubicBezTo>
                    <a:lnTo>
                      <a:pt x="0" y="12659"/>
                    </a:lnTo>
                    <a:cubicBezTo>
                      <a:pt x="0" y="12730"/>
                      <a:pt x="8" y="12754"/>
                      <a:pt x="22" y="12754"/>
                    </a:cubicBezTo>
                    <a:cubicBezTo>
                      <a:pt x="50" y="12754"/>
                      <a:pt x="102" y="12659"/>
                      <a:pt x="161" y="12659"/>
                    </a:cubicBezTo>
                    <a:lnTo>
                      <a:pt x="1124" y="12659"/>
                    </a:lnTo>
                    <a:cubicBezTo>
                      <a:pt x="1183" y="12659"/>
                      <a:pt x="1234" y="12754"/>
                      <a:pt x="1262" y="12754"/>
                    </a:cubicBezTo>
                    <a:cubicBezTo>
                      <a:pt x="1275" y="12754"/>
                      <a:pt x="1283" y="12730"/>
                      <a:pt x="1283" y="12659"/>
                    </a:cubicBezTo>
                    <a:lnTo>
                      <a:pt x="1283" y="383"/>
                    </a:lnTo>
                    <a:cubicBezTo>
                      <a:pt x="1283" y="171"/>
                      <a:pt x="1212" y="0"/>
                      <a:pt x="1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3"/>
              <p:cNvSpPr/>
              <p:nvPr/>
            </p:nvSpPr>
            <p:spPr>
              <a:xfrm>
                <a:off x="4456975" y="4934900"/>
                <a:ext cx="25225" cy="176500"/>
              </a:xfrm>
              <a:custGeom>
                <a:avLst/>
                <a:gdLst/>
                <a:ahLst/>
                <a:cxnLst/>
                <a:rect l="l" t="t" r="r" b="b"/>
                <a:pathLst>
                  <a:path w="1009" h="7060" extrusionOk="0">
                    <a:moveTo>
                      <a:pt x="160" y="0"/>
                    </a:moveTo>
                    <a:cubicBezTo>
                      <a:pt x="72" y="0"/>
                      <a:pt x="1" y="171"/>
                      <a:pt x="1" y="384"/>
                    </a:cubicBezTo>
                    <a:lnTo>
                      <a:pt x="1" y="6965"/>
                    </a:lnTo>
                    <a:cubicBezTo>
                      <a:pt x="1" y="7036"/>
                      <a:pt x="9" y="7060"/>
                      <a:pt x="22" y="7060"/>
                    </a:cubicBezTo>
                    <a:cubicBezTo>
                      <a:pt x="50" y="7060"/>
                      <a:pt x="101" y="6965"/>
                      <a:pt x="160" y="6965"/>
                    </a:cubicBezTo>
                    <a:lnTo>
                      <a:pt x="848" y="6965"/>
                    </a:lnTo>
                    <a:cubicBezTo>
                      <a:pt x="908" y="6965"/>
                      <a:pt x="959" y="7060"/>
                      <a:pt x="987" y="7060"/>
                    </a:cubicBezTo>
                    <a:cubicBezTo>
                      <a:pt x="1001" y="7060"/>
                      <a:pt x="1009" y="7036"/>
                      <a:pt x="1009" y="6965"/>
                    </a:cubicBezTo>
                    <a:lnTo>
                      <a:pt x="1009" y="384"/>
                    </a:lnTo>
                    <a:cubicBezTo>
                      <a:pt x="1009" y="171"/>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3"/>
              <p:cNvSpPr/>
              <p:nvPr/>
            </p:nvSpPr>
            <p:spPr>
              <a:xfrm>
                <a:off x="4507475" y="4990225"/>
                <a:ext cx="23225" cy="121175"/>
              </a:xfrm>
              <a:custGeom>
                <a:avLst/>
                <a:gdLst/>
                <a:ahLst/>
                <a:cxnLst/>
                <a:rect l="l" t="t" r="r" b="b"/>
                <a:pathLst>
                  <a:path w="929" h="4847" extrusionOk="0">
                    <a:moveTo>
                      <a:pt x="162" y="0"/>
                    </a:moveTo>
                    <a:cubicBezTo>
                      <a:pt x="74" y="0"/>
                      <a:pt x="1" y="171"/>
                      <a:pt x="1" y="383"/>
                    </a:cubicBezTo>
                    <a:lnTo>
                      <a:pt x="1" y="4752"/>
                    </a:lnTo>
                    <a:cubicBezTo>
                      <a:pt x="1" y="4823"/>
                      <a:pt x="9" y="4847"/>
                      <a:pt x="23" y="4847"/>
                    </a:cubicBezTo>
                    <a:cubicBezTo>
                      <a:pt x="51" y="4847"/>
                      <a:pt x="104" y="4752"/>
                      <a:pt x="162" y="4752"/>
                    </a:cubicBezTo>
                    <a:lnTo>
                      <a:pt x="767" y="4752"/>
                    </a:lnTo>
                    <a:cubicBezTo>
                      <a:pt x="826" y="4752"/>
                      <a:pt x="877" y="4847"/>
                      <a:pt x="905" y="4847"/>
                    </a:cubicBezTo>
                    <a:cubicBezTo>
                      <a:pt x="919" y="4847"/>
                      <a:pt x="927" y="4823"/>
                      <a:pt x="927" y="4752"/>
                    </a:cubicBezTo>
                    <a:lnTo>
                      <a:pt x="929" y="383"/>
                    </a:lnTo>
                    <a:cubicBezTo>
                      <a:pt x="929" y="171"/>
                      <a:pt x="857"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3"/>
              <p:cNvSpPr/>
              <p:nvPr/>
            </p:nvSpPr>
            <p:spPr>
              <a:xfrm>
                <a:off x="4555975" y="4849100"/>
                <a:ext cx="25225" cy="262300"/>
              </a:xfrm>
              <a:custGeom>
                <a:avLst/>
                <a:gdLst/>
                <a:ahLst/>
                <a:cxnLst/>
                <a:rect l="l" t="t" r="r" b="b"/>
                <a:pathLst>
                  <a:path w="1009" h="10492" extrusionOk="0">
                    <a:moveTo>
                      <a:pt x="162" y="0"/>
                    </a:moveTo>
                    <a:cubicBezTo>
                      <a:pt x="72" y="0"/>
                      <a:pt x="1" y="171"/>
                      <a:pt x="1" y="384"/>
                    </a:cubicBezTo>
                    <a:lnTo>
                      <a:pt x="1" y="10397"/>
                    </a:lnTo>
                    <a:cubicBezTo>
                      <a:pt x="1" y="10468"/>
                      <a:pt x="9" y="10492"/>
                      <a:pt x="23" y="10492"/>
                    </a:cubicBezTo>
                    <a:cubicBezTo>
                      <a:pt x="50" y="10492"/>
                      <a:pt x="102" y="10397"/>
                      <a:pt x="162" y="10397"/>
                    </a:cubicBezTo>
                    <a:lnTo>
                      <a:pt x="849" y="10397"/>
                    </a:lnTo>
                    <a:cubicBezTo>
                      <a:pt x="908" y="10397"/>
                      <a:pt x="959" y="10492"/>
                      <a:pt x="987" y="10492"/>
                    </a:cubicBezTo>
                    <a:cubicBezTo>
                      <a:pt x="1001" y="10492"/>
                      <a:pt x="1009" y="10468"/>
                      <a:pt x="1009" y="10397"/>
                    </a:cubicBezTo>
                    <a:lnTo>
                      <a:pt x="1009" y="384"/>
                    </a:lnTo>
                    <a:cubicBezTo>
                      <a:pt x="1009" y="171"/>
                      <a:pt x="937" y="0"/>
                      <a:pt x="8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13"/>
              <p:cNvSpPr/>
              <p:nvPr/>
            </p:nvSpPr>
            <p:spPr>
              <a:xfrm>
                <a:off x="4605475" y="4951175"/>
                <a:ext cx="25250" cy="160225"/>
              </a:xfrm>
              <a:custGeom>
                <a:avLst/>
                <a:gdLst/>
                <a:ahLst/>
                <a:cxnLst/>
                <a:rect l="l" t="t" r="r" b="b"/>
                <a:pathLst>
                  <a:path w="1010" h="6409" extrusionOk="0">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3"/>
              <p:cNvSpPr/>
              <p:nvPr/>
            </p:nvSpPr>
            <p:spPr>
              <a:xfrm>
                <a:off x="4654975" y="4972300"/>
                <a:ext cx="25250" cy="139100"/>
              </a:xfrm>
              <a:custGeom>
                <a:avLst/>
                <a:gdLst/>
                <a:ahLst/>
                <a:cxnLst/>
                <a:rect l="l" t="t" r="r" b="b"/>
                <a:pathLst>
                  <a:path w="1010" h="5564" extrusionOk="0">
                    <a:moveTo>
                      <a:pt x="162" y="0"/>
                    </a:moveTo>
                    <a:cubicBezTo>
                      <a:pt x="72"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13"/>
              <p:cNvSpPr/>
              <p:nvPr/>
            </p:nvSpPr>
            <p:spPr>
              <a:xfrm>
                <a:off x="4704150" y="4880300"/>
                <a:ext cx="25925" cy="231100"/>
              </a:xfrm>
              <a:custGeom>
                <a:avLst/>
                <a:gdLst/>
                <a:ahLst/>
                <a:cxnLst/>
                <a:rect l="l" t="t" r="r" b="b"/>
                <a:pathLst>
                  <a:path w="1037" h="9244" extrusionOk="0">
                    <a:moveTo>
                      <a:pt x="162" y="1"/>
                    </a:moveTo>
                    <a:cubicBezTo>
                      <a:pt x="74" y="1"/>
                      <a:pt x="1" y="173"/>
                      <a:pt x="1" y="386"/>
                    </a:cubicBezTo>
                    <a:lnTo>
                      <a:pt x="1" y="9149"/>
                    </a:lnTo>
                    <a:cubicBezTo>
                      <a:pt x="1" y="9220"/>
                      <a:pt x="9" y="9244"/>
                      <a:pt x="23" y="9244"/>
                    </a:cubicBezTo>
                    <a:cubicBezTo>
                      <a:pt x="51" y="9244"/>
                      <a:pt x="104" y="9149"/>
                      <a:pt x="162" y="9149"/>
                    </a:cubicBezTo>
                    <a:lnTo>
                      <a:pt x="875" y="9149"/>
                    </a:lnTo>
                    <a:cubicBezTo>
                      <a:pt x="935" y="9149"/>
                      <a:pt x="987" y="9244"/>
                      <a:pt x="1015" y="9244"/>
                    </a:cubicBezTo>
                    <a:cubicBezTo>
                      <a:pt x="1029" y="9244"/>
                      <a:pt x="1037" y="9220"/>
                      <a:pt x="1037" y="9149"/>
                    </a:cubicBezTo>
                    <a:lnTo>
                      <a:pt x="1037" y="386"/>
                    </a:lnTo>
                    <a:cubicBezTo>
                      <a:pt x="1037" y="173"/>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13"/>
              <p:cNvSpPr/>
              <p:nvPr/>
            </p:nvSpPr>
            <p:spPr>
              <a:xfrm>
                <a:off x="4752650" y="4850325"/>
                <a:ext cx="27950" cy="261075"/>
              </a:xfrm>
              <a:custGeom>
                <a:avLst/>
                <a:gdLst/>
                <a:ahLst/>
                <a:cxnLst/>
                <a:rect l="l" t="t" r="r" b="b"/>
                <a:pathLst>
                  <a:path w="1118" h="10443" extrusionOk="0">
                    <a:moveTo>
                      <a:pt x="162" y="1"/>
                    </a:moveTo>
                    <a:cubicBezTo>
                      <a:pt x="72" y="1"/>
                      <a:pt x="1" y="171"/>
                      <a:pt x="1" y="384"/>
                    </a:cubicBezTo>
                    <a:lnTo>
                      <a:pt x="1" y="10348"/>
                    </a:lnTo>
                    <a:cubicBezTo>
                      <a:pt x="1" y="10419"/>
                      <a:pt x="9" y="10443"/>
                      <a:pt x="22" y="10443"/>
                    </a:cubicBezTo>
                    <a:cubicBezTo>
                      <a:pt x="50" y="10443"/>
                      <a:pt x="102" y="10348"/>
                      <a:pt x="162" y="10348"/>
                    </a:cubicBezTo>
                    <a:lnTo>
                      <a:pt x="958" y="10348"/>
                    </a:lnTo>
                    <a:cubicBezTo>
                      <a:pt x="1016" y="10348"/>
                      <a:pt x="1068" y="10443"/>
                      <a:pt x="1095" y="10443"/>
                    </a:cubicBezTo>
                    <a:cubicBezTo>
                      <a:pt x="1109" y="10443"/>
                      <a:pt x="1117" y="10419"/>
                      <a:pt x="1117" y="10348"/>
                    </a:cubicBezTo>
                    <a:lnTo>
                      <a:pt x="1117" y="384"/>
                    </a:lnTo>
                    <a:cubicBezTo>
                      <a:pt x="1117" y="171"/>
                      <a:pt x="1046" y="1"/>
                      <a:pt x="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13"/>
              <p:cNvSpPr/>
              <p:nvPr/>
            </p:nvSpPr>
            <p:spPr>
              <a:xfrm>
                <a:off x="4801475" y="4666275"/>
                <a:ext cx="29300" cy="445125"/>
              </a:xfrm>
              <a:custGeom>
                <a:avLst/>
                <a:gdLst/>
                <a:ahLst/>
                <a:cxnLst/>
                <a:rect l="l" t="t" r="r" b="b"/>
                <a:pathLst>
                  <a:path w="1172" h="17805" extrusionOk="0">
                    <a:moveTo>
                      <a:pt x="161" y="0"/>
                    </a:moveTo>
                    <a:cubicBezTo>
                      <a:pt x="72" y="0"/>
                      <a:pt x="0" y="173"/>
                      <a:pt x="0" y="385"/>
                    </a:cubicBezTo>
                    <a:lnTo>
                      <a:pt x="0" y="17710"/>
                    </a:lnTo>
                    <a:cubicBezTo>
                      <a:pt x="0" y="17781"/>
                      <a:pt x="8" y="17804"/>
                      <a:pt x="22" y="17804"/>
                    </a:cubicBezTo>
                    <a:cubicBezTo>
                      <a:pt x="50" y="17804"/>
                      <a:pt x="102" y="17710"/>
                      <a:pt x="161" y="17710"/>
                    </a:cubicBezTo>
                    <a:lnTo>
                      <a:pt x="1012" y="17710"/>
                    </a:lnTo>
                    <a:cubicBezTo>
                      <a:pt x="1071" y="17710"/>
                      <a:pt x="1122" y="17804"/>
                      <a:pt x="1150" y="17804"/>
                    </a:cubicBezTo>
                    <a:cubicBezTo>
                      <a:pt x="1164" y="17804"/>
                      <a:pt x="1172" y="17781"/>
                      <a:pt x="1172" y="17710"/>
                    </a:cubicBezTo>
                    <a:lnTo>
                      <a:pt x="1172" y="385"/>
                    </a:lnTo>
                    <a:cubicBezTo>
                      <a:pt x="1172" y="173"/>
                      <a:pt x="1100" y="0"/>
                      <a:pt x="10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13"/>
              <p:cNvSpPr/>
              <p:nvPr/>
            </p:nvSpPr>
            <p:spPr>
              <a:xfrm>
                <a:off x="4852350" y="4894150"/>
                <a:ext cx="26600" cy="217250"/>
              </a:xfrm>
              <a:custGeom>
                <a:avLst/>
                <a:gdLst/>
                <a:ahLst/>
                <a:cxnLst/>
                <a:rect l="l" t="t" r="r" b="b"/>
                <a:pathLst>
                  <a:path w="1064" h="8690" extrusionOk="0">
                    <a:moveTo>
                      <a:pt x="161" y="1"/>
                    </a:moveTo>
                    <a:cubicBezTo>
                      <a:pt x="72" y="1"/>
                      <a:pt x="0" y="173"/>
                      <a:pt x="0" y="384"/>
                    </a:cubicBezTo>
                    <a:lnTo>
                      <a:pt x="0" y="8595"/>
                    </a:lnTo>
                    <a:cubicBezTo>
                      <a:pt x="0" y="8666"/>
                      <a:pt x="8" y="8690"/>
                      <a:pt x="22" y="8690"/>
                    </a:cubicBezTo>
                    <a:cubicBezTo>
                      <a:pt x="50" y="8690"/>
                      <a:pt x="102" y="8595"/>
                      <a:pt x="161" y="8595"/>
                    </a:cubicBezTo>
                    <a:lnTo>
                      <a:pt x="902" y="8595"/>
                    </a:lnTo>
                    <a:cubicBezTo>
                      <a:pt x="961" y="8595"/>
                      <a:pt x="1013" y="8690"/>
                      <a:pt x="1041" y="8690"/>
                    </a:cubicBezTo>
                    <a:cubicBezTo>
                      <a:pt x="1055" y="8690"/>
                      <a:pt x="1063" y="8666"/>
                      <a:pt x="1063" y="8595"/>
                    </a:cubicBezTo>
                    <a:lnTo>
                      <a:pt x="1063" y="384"/>
                    </a:lnTo>
                    <a:cubicBezTo>
                      <a:pt x="1063"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13"/>
              <p:cNvSpPr/>
              <p:nvPr/>
            </p:nvSpPr>
            <p:spPr>
              <a:xfrm>
                <a:off x="4900500" y="4887650"/>
                <a:ext cx="29275" cy="223750"/>
              </a:xfrm>
              <a:custGeom>
                <a:avLst/>
                <a:gdLst/>
                <a:ahLst/>
                <a:cxnLst/>
                <a:rect l="l" t="t" r="r" b="b"/>
                <a:pathLst>
                  <a:path w="1171" h="8950" extrusionOk="0">
                    <a:moveTo>
                      <a:pt x="160" y="0"/>
                    </a:moveTo>
                    <a:cubicBezTo>
                      <a:pt x="72" y="0"/>
                      <a:pt x="1" y="173"/>
                      <a:pt x="1" y="383"/>
                    </a:cubicBezTo>
                    <a:lnTo>
                      <a:pt x="1" y="8855"/>
                    </a:lnTo>
                    <a:cubicBezTo>
                      <a:pt x="1" y="8926"/>
                      <a:pt x="9" y="8950"/>
                      <a:pt x="23" y="8950"/>
                    </a:cubicBezTo>
                    <a:cubicBezTo>
                      <a:pt x="50" y="8950"/>
                      <a:pt x="102" y="8855"/>
                      <a:pt x="160" y="8855"/>
                    </a:cubicBezTo>
                    <a:lnTo>
                      <a:pt x="1009" y="8855"/>
                    </a:lnTo>
                    <a:cubicBezTo>
                      <a:pt x="1069" y="8855"/>
                      <a:pt x="1121" y="8950"/>
                      <a:pt x="1149" y="8950"/>
                    </a:cubicBezTo>
                    <a:cubicBezTo>
                      <a:pt x="1163" y="8950"/>
                      <a:pt x="1171" y="8926"/>
                      <a:pt x="1171" y="8855"/>
                    </a:cubicBezTo>
                    <a:lnTo>
                      <a:pt x="1171" y="383"/>
                    </a:lnTo>
                    <a:cubicBezTo>
                      <a:pt x="1171" y="173"/>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13"/>
              <p:cNvSpPr/>
              <p:nvPr/>
            </p:nvSpPr>
            <p:spPr>
              <a:xfrm>
                <a:off x="4950700" y="5004850"/>
                <a:ext cx="27925" cy="106550"/>
              </a:xfrm>
              <a:custGeom>
                <a:avLst/>
                <a:gdLst/>
                <a:ahLst/>
                <a:cxnLst/>
                <a:rect l="l" t="t" r="r" b="b"/>
                <a:pathLst>
                  <a:path w="1117" h="4262" extrusionOk="0">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4" y="4167"/>
                      <a:pt x="1066" y="4262"/>
                      <a:pt x="1095" y="4262"/>
                    </a:cubicBezTo>
                    <a:cubicBezTo>
                      <a:pt x="1109" y="4262"/>
                      <a:pt x="1117" y="4238"/>
                      <a:pt x="1117" y="4167"/>
                    </a:cubicBezTo>
                    <a:lnTo>
                      <a:pt x="1117" y="385"/>
                    </a:lnTo>
                    <a:cubicBezTo>
                      <a:pt x="1117" y="172"/>
                      <a:pt x="1044" y="0"/>
                      <a:pt x="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13"/>
              <p:cNvSpPr/>
              <p:nvPr/>
            </p:nvSpPr>
            <p:spPr>
              <a:xfrm>
                <a:off x="5001200" y="4861600"/>
                <a:ext cx="25925" cy="249800"/>
              </a:xfrm>
              <a:custGeom>
                <a:avLst/>
                <a:gdLst/>
                <a:ahLst/>
                <a:cxnLst/>
                <a:rect l="l" t="t" r="r" b="b"/>
                <a:pathLst>
                  <a:path w="1037" h="9992" extrusionOk="0">
                    <a:moveTo>
                      <a:pt x="160" y="1"/>
                    </a:moveTo>
                    <a:cubicBezTo>
                      <a:pt x="72" y="1"/>
                      <a:pt x="1" y="171"/>
                      <a:pt x="1" y="384"/>
                    </a:cubicBezTo>
                    <a:lnTo>
                      <a:pt x="1" y="9897"/>
                    </a:lnTo>
                    <a:cubicBezTo>
                      <a:pt x="1" y="9968"/>
                      <a:pt x="9" y="9992"/>
                      <a:pt x="23" y="9992"/>
                    </a:cubicBezTo>
                    <a:cubicBezTo>
                      <a:pt x="50" y="9992"/>
                      <a:pt x="102" y="9897"/>
                      <a:pt x="160" y="9897"/>
                    </a:cubicBezTo>
                    <a:lnTo>
                      <a:pt x="875" y="9897"/>
                    </a:lnTo>
                    <a:cubicBezTo>
                      <a:pt x="934" y="9897"/>
                      <a:pt x="986" y="9992"/>
                      <a:pt x="1014" y="9992"/>
                    </a:cubicBezTo>
                    <a:cubicBezTo>
                      <a:pt x="1029" y="9992"/>
                      <a:pt x="1037" y="9968"/>
                      <a:pt x="1037" y="9897"/>
                    </a:cubicBezTo>
                    <a:lnTo>
                      <a:pt x="1037" y="384"/>
                    </a:lnTo>
                    <a:cubicBezTo>
                      <a:pt x="1037" y="171"/>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13"/>
              <p:cNvSpPr/>
              <p:nvPr/>
            </p:nvSpPr>
            <p:spPr>
              <a:xfrm>
                <a:off x="3813375" y="4934850"/>
                <a:ext cx="25250" cy="176550"/>
              </a:xfrm>
              <a:custGeom>
                <a:avLst/>
                <a:gdLst/>
                <a:ahLst/>
                <a:cxnLst/>
                <a:rect l="l" t="t" r="r" b="b"/>
                <a:pathLst>
                  <a:path w="1010" h="7062" extrusionOk="0">
                    <a:moveTo>
                      <a:pt x="162" y="1"/>
                    </a:moveTo>
                    <a:cubicBezTo>
                      <a:pt x="72" y="1"/>
                      <a:pt x="1" y="173"/>
                      <a:pt x="1" y="384"/>
                    </a:cubicBezTo>
                    <a:lnTo>
                      <a:pt x="1" y="6967"/>
                    </a:lnTo>
                    <a:cubicBezTo>
                      <a:pt x="1" y="7038"/>
                      <a:pt x="9" y="7062"/>
                      <a:pt x="23" y="7062"/>
                    </a:cubicBezTo>
                    <a:cubicBezTo>
                      <a:pt x="51" y="7062"/>
                      <a:pt x="103" y="6967"/>
                      <a:pt x="162" y="6967"/>
                    </a:cubicBezTo>
                    <a:lnTo>
                      <a:pt x="850" y="6967"/>
                    </a:lnTo>
                    <a:cubicBezTo>
                      <a:pt x="908" y="6967"/>
                      <a:pt x="960" y="7062"/>
                      <a:pt x="987" y="7062"/>
                    </a:cubicBezTo>
                    <a:cubicBezTo>
                      <a:pt x="1001" y="7062"/>
                      <a:pt x="1009" y="7038"/>
                      <a:pt x="1009" y="6967"/>
                    </a:cubicBezTo>
                    <a:lnTo>
                      <a:pt x="1009" y="384"/>
                    </a:lnTo>
                    <a:cubicBezTo>
                      <a:pt x="1009" y="173"/>
                      <a:pt x="938" y="1"/>
                      <a:pt x="8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13"/>
              <p:cNvSpPr/>
              <p:nvPr/>
            </p:nvSpPr>
            <p:spPr>
              <a:xfrm>
                <a:off x="3863925" y="4990225"/>
                <a:ext cx="23175" cy="121175"/>
              </a:xfrm>
              <a:custGeom>
                <a:avLst/>
                <a:gdLst/>
                <a:ahLst/>
                <a:cxnLst/>
                <a:rect l="l" t="t" r="r" b="b"/>
                <a:pathLst>
                  <a:path w="927" h="4847" extrusionOk="0">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13"/>
              <p:cNvSpPr/>
              <p:nvPr/>
            </p:nvSpPr>
            <p:spPr>
              <a:xfrm>
                <a:off x="391242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8" y="10492"/>
                      <a:pt x="22" y="10492"/>
                    </a:cubicBezTo>
                    <a:cubicBezTo>
                      <a:pt x="50" y="10492"/>
                      <a:pt x="101" y="10397"/>
                      <a:pt x="160" y="10397"/>
                    </a:cubicBezTo>
                    <a:lnTo>
                      <a:pt x="848" y="10397"/>
                    </a:lnTo>
                    <a:cubicBezTo>
                      <a:pt x="907" y="10397"/>
                      <a:pt x="959"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13"/>
              <p:cNvSpPr/>
              <p:nvPr/>
            </p:nvSpPr>
            <p:spPr>
              <a:xfrm>
                <a:off x="3961925" y="4951125"/>
                <a:ext cx="25225" cy="160275"/>
              </a:xfrm>
              <a:custGeom>
                <a:avLst/>
                <a:gdLst/>
                <a:ahLst/>
                <a:cxnLst/>
                <a:rect l="l" t="t" r="r" b="b"/>
                <a:pathLst>
                  <a:path w="1009" h="6411" extrusionOk="0">
                    <a:moveTo>
                      <a:pt x="160" y="0"/>
                    </a:moveTo>
                    <a:cubicBezTo>
                      <a:pt x="72" y="0"/>
                      <a:pt x="1" y="173"/>
                      <a:pt x="1" y="384"/>
                    </a:cubicBezTo>
                    <a:lnTo>
                      <a:pt x="1" y="6316"/>
                    </a:lnTo>
                    <a:cubicBezTo>
                      <a:pt x="1" y="6387"/>
                      <a:pt x="9" y="6411"/>
                      <a:pt x="22" y="6411"/>
                    </a:cubicBezTo>
                    <a:cubicBezTo>
                      <a:pt x="50" y="6411"/>
                      <a:pt x="101" y="6316"/>
                      <a:pt x="160" y="6316"/>
                    </a:cubicBezTo>
                    <a:lnTo>
                      <a:pt x="848" y="6316"/>
                    </a:lnTo>
                    <a:cubicBezTo>
                      <a:pt x="907" y="6316"/>
                      <a:pt x="959" y="6411"/>
                      <a:pt x="987" y="6411"/>
                    </a:cubicBezTo>
                    <a:cubicBezTo>
                      <a:pt x="1001" y="6411"/>
                      <a:pt x="1009" y="6387"/>
                      <a:pt x="1009" y="6316"/>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13"/>
              <p:cNvSpPr/>
              <p:nvPr/>
            </p:nvSpPr>
            <p:spPr>
              <a:xfrm>
                <a:off x="4011425" y="4972300"/>
                <a:ext cx="25225" cy="139100"/>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7"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13"/>
              <p:cNvSpPr/>
              <p:nvPr/>
            </p:nvSpPr>
            <p:spPr>
              <a:xfrm>
                <a:off x="4060600" y="4880300"/>
                <a:ext cx="25925" cy="231100"/>
              </a:xfrm>
              <a:custGeom>
                <a:avLst/>
                <a:gdLst/>
                <a:ahLst/>
                <a:cxnLst/>
                <a:rect l="l" t="t" r="r" b="b"/>
                <a:pathLst>
                  <a:path w="1037" h="9244" extrusionOk="0">
                    <a:moveTo>
                      <a:pt x="162" y="1"/>
                    </a:moveTo>
                    <a:cubicBezTo>
                      <a:pt x="74" y="1"/>
                      <a:pt x="1" y="173"/>
                      <a:pt x="1" y="386"/>
                    </a:cubicBezTo>
                    <a:lnTo>
                      <a:pt x="1" y="9149"/>
                    </a:lnTo>
                    <a:cubicBezTo>
                      <a:pt x="1" y="9220"/>
                      <a:pt x="9" y="9244"/>
                      <a:pt x="23" y="9244"/>
                    </a:cubicBezTo>
                    <a:cubicBezTo>
                      <a:pt x="51" y="9244"/>
                      <a:pt x="103" y="9149"/>
                      <a:pt x="162" y="9149"/>
                    </a:cubicBezTo>
                    <a:lnTo>
                      <a:pt x="875" y="9149"/>
                    </a:lnTo>
                    <a:cubicBezTo>
                      <a:pt x="935" y="9149"/>
                      <a:pt x="987" y="9244"/>
                      <a:pt x="1015" y="9244"/>
                    </a:cubicBezTo>
                    <a:cubicBezTo>
                      <a:pt x="1029" y="9244"/>
                      <a:pt x="1037" y="9220"/>
                      <a:pt x="1037" y="9149"/>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13"/>
              <p:cNvSpPr/>
              <p:nvPr/>
            </p:nvSpPr>
            <p:spPr>
              <a:xfrm>
                <a:off x="4109100" y="4850325"/>
                <a:ext cx="27925" cy="261075"/>
              </a:xfrm>
              <a:custGeom>
                <a:avLst/>
                <a:gdLst/>
                <a:ahLst/>
                <a:cxnLst/>
                <a:rect l="l" t="t" r="r" b="b"/>
                <a:pathLst>
                  <a:path w="1117" h="10443" extrusionOk="0">
                    <a:moveTo>
                      <a:pt x="160" y="1"/>
                    </a:moveTo>
                    <a:cubicBezTo>
                      <a:pt x="72" y="1"/>
                      <a:pt x="0" y="173"/>
                      <a:pt x="0" y="386"/>
                    </a:cubicBezTo>
                    <a:lnTo>
                      <a:pt x="0" y="10348"/>
                    </a:lnTo>
                    <a:cubicBezTo>
                      <a:pt x="0" y="10419"/>
                      <a:pt x="8"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6"/>
                    </a:lnTo>
                    <a:cubicBezTo>
                      <a:pt x="1117" y="173"/>
                      <a:pt x="1045"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13"/>
              <p:cNvSpPr/>
              <p:nvPr/>
            </p:nvSpPr>
            <p:spPr>
              <a:xfrm>
                <a:off x="4157900" y="4666325"/>
                <a:ext cx="29325" cy="445075"/>
              </a:xfrm>
              <a:custGeom>
                <a:avLst/>
                <a:gdLst/>
                <a:ahLst/>
                <a:cxnLst/>
                <a:rect l="l" t="t" r="r" b="b"/>
                <a:pathLst>
                  <a:path w="1173" h="17803" extrusionOk="0">
                    <a:moveTo>
                      <a:pt x="160" y="0"/>
                    </a:moveTo>
                    <a:cubicBezTo>
                      <a:pt x="72" y="0"/>
                      <a:pt x="1" y="171"/>
                      <a:pt x="1" y="383"/>
                    </a:cubicBezTo>
                    <a:lnTo>
                      <a:pt x="1" y="17708"/>
                    </a:lnTo>
                    <a:cubicBezTo>
                      <a:pt x="1" y="17779"/>
                      <a:pt x="9" y="17803"/>
                      <a:pt x="23" y="17803"/>
                    </a:cubicBezTo>
                    <a:cubicBezTo>
                      <a:pt x="50" y="17803"/>
                      <a:pt x="102" y="17708"/>
                      <a:pt x="160" y="17708"/>
                    </a:cubicBezTo>
                    <a:lnTo>
                      <a:pt x="1011" y="17708"/>
                    </a:lnTo>
                    <a:cubicBezTo>
                      <a:pt x="1071" y="17708"/>
                      <a:pt x="1123" y="17803"/>
                      <a:pt x="1151" y="17803"/>
                    </a:cubicBezTo>
                    <a:cubicBezTo>
                      <a:pt x="1165" y="17803"/>
                      <a:pt x="1172" y="17779"/>
                      <a:pt x="1172" y="17708"/>
                    </a:cubicBezTo>
                    <a:lnTo>
                      <a:pt x="1172" y="383"/>
                    </a:lnTo>
                    <a:cubicBezTo>
                      <a:pt x="1172" y="171"/>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13"/>
              <p:cNvSpPr/>
              <p:nvPr/>
            </p:nvSpPr>
            <p:spPr>
              <a:xfrm>
                <a:off x="4208800" y="4894150"/>
                <a:ext cx="26550" cy="21725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13"/>
              <p:cNvSpPr/>
              <p:nvPr/>
            </p:nvSpPr>
            <p:spPr>
              <a:xfrm>
                <a:off x="4256925" y="4887700"/>
                <a:ext cx="29300" cy="223700"/>
              </a:xfrm>
              <a:custGeom>
                <a:avLst/>
                <a:gdLst/>
                <a:ahLst/>
                <a:cxnLst/>
                <a:rect l="l" t="t" r="r" b="b"/>
                <a:pathLst>
                  <a:path w="1172" h="8948" extrusionOk="0">
                    <a:moveTo>
                      <a:pt x="161" y="0"/>
                    </a:moveTo>
                    <a:cubicBezTo>
                      <a:pt x="72" y="0"/>
                      <a:pt x="0" y="171"/>
                      <a:pt x="0" y="383"/>
                    </a:cubicBezTo>
                    <a:lnTo>
                      <a:pt x="0" y="8853"/>
                    </a:lnTo>
                    <a:cubicBezTo>
                      <a:pt x="0" y="8924"/>
                      <a:pt x="8" y="8948"/>
                      <a:pt x="22" y="8948"/>
                    </a:cubicBezTo>
                    <a:cubicBezTo>
                      <a:pt x="50" y="8948"/>
                      <a:pt x="101" y="8853"/>
                      <a:pt x="161" y="8853"/>
                    </a:cubicBezTo>
                    <a:lnTo>
                      <a:pt x="1010" y="8853"/>
                    </a:lnTo>
                    <a:cubicBezTo>
                      <a:pt x="1070" y="8853"/>
                      <a:pt x="1122" y="8948"/>
                      <a:pt x="1150" y="8948"/>
                    </a:cubicBezTo>
                    <a:cubicBezTo>
                      <a:pt x="1164" y="8948"/>
                      <a:pt x="1172" y="8924"/>
                      <a:pt x="1172" y="8853"/>
                    </a:cubicBezTo>
                    <a:lnTo>
                      <a:pt x="1172" y="383"/>
                    </a:lnTo>
                    <a:cubicBezTo>
                      <a:pt x="1172" y="171"/>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13"/>
              <p:cNvSpPr/>
              <p:nvPr/>
            </p:nvSpPr>
            <p:spPr>
              <a:xfrm>
                <a:off x="4307150" y="5004850"/>
                <a:ext cx="27925" cy="106550"/>
              </a:xfrm>
              <a:custGeom>
                <a:avLst/>
                <a:gdLst/>
                <a:ahLst/>
                <a:cxnLst/>
                <a:rect l="l" t="t" r="r" b="b"/>
                <a:pathLst>
                  <a:path w="1117" h="4262" extrusionOk="0">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5" y="4167"/>
                      <a:pt x="1067" y="4262"/>
                      <a:pt x="1095" y="4262"/>
                    </a:cubicBezTo>
                    <a:cubicBezTo>
                      <a:pt x="1109" y="4262"/>
                      <a:pt x="1117" y="4238"/>
                      <a:pt x="1117" y="4167"/>
                    </a:cubicBezTo>
                    <a:lnTo>
                      <a:pt x="1117" y="385"/>
                    </a:lnTo>
                    <a:cubicBezTo>
                      <a:pt x="1117" y="172"/>
                      <a:pt x="1045" y="0"/>
                      <a:pt x="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13"/>
              <p:cNvSpPr/>
              <p:nvPr/>
            </p:nvSpPr>
            <p:spPr>
              <a:xfrm>
                <a:off x="4357650" y="4861600"/>
                <a:ext cx="25875" cy="249800"/>
              </a:xfrm>
              <a:custGeom>
                <a:avLst/>
                <a:gdLst/>
                <a:ahLst/>
                <a:cxnLst/>
                <a:rect l="l" t="t" r="r" b="b"/>
                <a:pathLst>
                  <a:path w="1035" h="9992" extrusionOk="0">
                    <a:moveTo>
                      <a:pt x="160" y="1"/>
                    </a:moveTo>
                    <a:cubicBezTo>
                      <a:pt x="72" y="1"/>
                      <a:pt x="1" y="173"/>
                      <a:pt x="1" y="386"/>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13"/>
              <p:cNvSpPr/>
              <p:nvPr/>
            </p:nvSpPr>
            <p:spPr>
              <a:xfrm>
                <a:off x="5097150" y="4792550"/>
                <a:ext cx="32100" cy="318850"/>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13"/>
              <p:cNvSpPr/>
              <p:nvPr/>
            </p:nvSpPr>
            <p:spPr>
              <a:xfrm>
                <a:off x="5150075" y="4934850"/>
                <a:ext cx="25225" cy="176550"/>
              </a:xfrm>
              <a:custGeom>
                <a:avLst/>
                <a:gdLst/>
                <a:ahLst/>
                <a:cxnLst/>
                <a:rect l="l" t="t" r="r" b="b"/>
                <a:pathLst>
                  <a:path w="1009" h="7062" extrusionOk="0">
                    <a:moveTo>
                      <a:pt x="160" y="1"/>
                    </a:moveTo>
                    <a:cubicBezTo>
                      <a:pt x="72" y="1"/>
                      <a:pt x="1" y="173"/>
                      <a:pt x="1" y="384"/>
                    </a:cubicBezTo>
                    <a:lnTo>
                      <a:pt x="1" y="6967"/>
                    </a:lnTo>
                    <a:cubicBezTo>
                      <a:pt x="1" y="7038"/>
                      <a:pt x="9" y="7062"/>
                      <a:pt x="22" y="7062"/>
                    </a:cubicBezTo>
                    <a:cubicBezTo>
                      <a:pt x="50" y="7062"/>
                      <a:pt x="101" y="6967"/>
                      <a:pt x="160" y="6967"/>
                    </a:cubicBezTo>
                    <a:lnTo>
                      <a:pt x="848" y="6967"/>
                    </a:lnTo>
                    <a:cubicBezTo>
                      <a:pt x="907" y="6967"/>
                      <a:pt x="959" y="7062"/>
                      <a:pt x="987" y="7062"/>
                    </a:cubicBezTo>
                    <a:cubicBezTo>
                      <a:pt x="1001" y="7062"/>
                      <a:pt x="1009" y="7038"/>
                      <a:pt x="1009" y="6967"/>
                    </a:cubicBezTo>
                    <a:lnTo>
                      <a:pt x="1009" y="384"/>
                    </a:lnTo>
                    <a:cubicBezTo>
                      <a:pt x="1009" y="173"/>
                      <a:pt x="936" y="1"/>
                      <a:pt x="8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13"/>
              <p:cNvSpPr/>
              <p:nvPr/>
            </p:nvSpPr>
            <p:spPr>
              <a:xfrm>
                <a:off x="5200575" y="4990225"/>
                <a:ext cx="23175" cy="121175"/>
              </a:xfrm>
              <a:custGeom>
                <a:avLst/>
                <a:gdLst/>
                <a:ahLst/>
                <a:cxnLst/>
                <a:rect l="l" t="t" r="r" b="b"/>
                <a:pathLst>
                  <a:path w="927" h="4847" extrusionOk="0">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13"/>
              <p:cNvSpPr/>
              <p:nvPr/>
            </p:nvSpPr>
            <p:spPr>
              <a:xfrm>
                <a:off x="524907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13"/>
              <p:cNvSpPr/>
              <p:nvPr/>
            </p:nvSpPr>
            <p:spPr>
              <a:xfrm>
                <a:off x="5298575" y="4951175"/>
                <a:ext cx="25225" cy="160225"/>
              </a:xfrm>
              <a:custGeom>
                <a:avLst/>
                <a:gdLst/>
                <a:ahLst/>
                <a:cxnLst/>
                <a:rect l="l" t="t" r="r" b="b"/>
                <a:pathLst>
                  <a:path w="1009" h="6409" extrusionOk="0">
                    <a:moveTo>
                      <a:pt x="160" y="0"/>
                    </a:moveTo>
                    <a:cubicBezTo>
                      <a:pt x="72" y="0"/>
                      <a:pt x="1" y="171"/>
                      <a:pt x="1" y="383"/>
                    </a:cubicBezTo>
                    <a:lnTo>
                      <a:pt x="1" y="6314"/>
                    </a:lnTo>
                    <a:cubicBezTo>
                      <a:pt x="1" y="6385"/>
                      <a:pt x="9" y="6409"/>
                      <a:pt x="22" y="6409"/>
                    </a:cubicBezTo>
                    <a:cubicBezTo>
                      <a:pt x="50" y="6409"/>
                      <a:pt x="101" y="6314"/>
                      <a:pt x="160" y="6314"/>
                    </a:cubicBezTo>
                    <a:lnTo>
                      <a:pt x="848" y="6314"/>
                    </a:lnTo>
                    <a:cubicBezTo>
                      <a:pt x="908" y="6314"/>
                      <a:pt x="959" y="6409"/>
                      <a:pt x="987" y="6409"/>
                    </a:cubicBezTo>
                    <a:cubicBezTo>
                      <a:pt x="1001" y="6409"/>
                      <a:pt x="1009" y="6385"/>
                      <a:pt x="1009" y="6314"/>
                    </a:cubicBezTo>
                    <a:lnTo>
                      <a:pt x="1009" y="383"/>
                    </a:lnTo>
                    <a:cubicBezTo>
                      <a:pt x="1009" y="171"/>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13"/>
              <p:cNvSpPr/>
              <p:nvPr/>
            </p:nvSpPr>
            <p:spPr>
              <a:xfrm>
                <a:off x="5348075" y="4972300"/>
                <a:ext cx="25225" cy="139100"/>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8"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13"/>
              <p:cNvSpPr/>
              <p:nvPr/>
            </p:nvSpPr>
            <p:spPr>
              <a:xfrm>
                <a:off x="5050700" y="4861600"/>
                <a:ext cx="25925" cy="249800"/>
              </a:xfrm>
              <a:custGeom>
                <a:avLst/>
                <a:gdLst/>
                <a:ahLst/>
                <a:cxnLst/>
                <a:rect l="l" t="t" r="r" b="b"/>
                <a:pathLst>
                  <a:path w="1037" h="9992" extrusionOk="0">
                    <a:moveTo>
                      <a:pt x="162" y="1"/>
                    </a:moveTo>
                    <a:cubicBezTo>
                      <a:pt x="72" y="1"/>
                      <a:pt x="1" y="171"/>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1"/>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13"/>
              <p:cNvSpPr/>
              <p:nvPr/>
            </p:nvSpPr>
            <p:spPr>
              <a:xfrm>
                <a:off x="6780350" y="4792550"/>
                <a:ext cx="32100" cy="318850"/>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13"/>
              <p:cNvSpPr/>
              <p:nvPr/>
            </p:nvSpPr>
            <p:spPr>
              <a:xfrm>
                <a:off x="6485350" y="4850325"/>
                <a:ext cx="27950" cy="261075"/>
              </a:xfrm>
              <a:custGeom>
                <a:avLst/>
                <a:gdLst/>
                <a:ahLst/>
                <a:cxnLst/>
                <a:rect l="l" t="t" r="r" b="b"/>
                <a:pathLst>
                  <a:path w="1118" h="10443" extrusionOk="0">
                    <a:moveTo>
                      <a:pt x="162" y="1"/>
                    </a:moveTo>
                    <a:cubicBezTo>
                      <a:pt x="72" y="1"/>
                      <a:pt x="1" y="173"/>
                      <a:pt x="1" y="384"/>
                    </a:cubicBezTo>
                    <a:lnTo>
                      <a:pt x="1" y="10348"/>
                    </a:lnTo>
                    <a:cubicBezTo>
                      <a:pt x="1" y="10419"/>
                      <a:pt x="9" y="10443"/>
                      <a:pt x="23" y="10443"/>
                    </a:cubicBezTo>
                    <a:cubicBezTo>
                      <a:pt x="51" y="10443"/>
                      <a:pt x="103" y="10348"/>
                      <a:pt x="162" y="10348"/>
                    </a:cubicBezTo>
                    <a:lnTo>
                      <a:pt x="958" y="10348"/>
                    </a:lnTo>
                    <a:cubicBezTo>
                      <a:pt x="1016" y="10348"/>
                      <a:pt x="1068" y="10443"/>
                      <a:pt x="1095" y="10443"/>
                    </a:cubicBezTo>
                    <a:cubicBezTo>
                      <a:pt x="1109" y="10443"/>
                      <a:pt x="1117" y="10419"/>
                      <a:pt x="1117" y="10348"/>
                    </a:cubicBezTo>
                    <a:lnTo>
                      <a:pt x="1117" y="384"/>
                    </a:lnTo>
                    <a:cubicBezTo>
                      <a:pt x="1117" y="173"/>
                      <a:pt x="1046" y="1"/>
                      <a:pt x="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13"/>
              <p:cNvSpPr/>
              <p:nvPr/>
            </p:nvSpPr>
            <p:spPr>
              <a:xfrm>
                <a:off x="6534200" y="4666275"/>
                <a:ext cx="29275" cy="445125"/>
              </a:xfrm>
              <a:custGeom>
                <a:avLst/>
                <a:gdLst/>
                <a:ahLst/>
                <a:cxnLst/>
                <a:rect l="l" t="t" r="r" b="b"/>
                <a:pathLst>
                  <a:path w="1171" h="17805" extrusionOk="0">
                    <a:moveTo>
                      <a:pt x="160" y="0"/>
                    </a:moveTo>
                    <a:cubicBezTo>
                      <a:pt x="72" y="0"/>
                      <a:pt x="1" y="173"/>
                      <a:pt x="1" y="385"/>
                    </a:cubicBezTo>
                    <a:lnTo>
                      <a:pt x="1" y="17710"/>
                    </a:lnTo>
                    <a:cubicBezTo>
                      <a:pt x="1" y="17781"/>
                      <a:pt x="9" y="17805"/>
                      <a:pt x="23" y="17805"/>
                    </a:cubicBezTo>
                    <a:cubicBezTo>
                      <a:pt x="50" y="17805"/>
                      <a:pt x="102" y="17710"/>
                      <a:pt x="160" y="17710"/>
                    </a:cubicBezTo>
                    <a:lnTo>
                      <a:pt x="1011" y="17710"/>
                    </a:lnTo>
                    <a:cubicBezTo>
                      <a:pt x="1070" y="17710"/>
                      <a:pt x="1121" y="17805"/>
                      <a:pt x="1149" y="17805"/>
                    </a:cubicBezTo>
                    <a:cubicBezTo>
                      <a:pt x="1163" y="17805"/>
                      <a:pt x="1171" y="17781"/>
                      <a:pt x="1171" y="17710"/>
                    </a:cubicBezTo>
                    <a:lnTo>
                      <a:pt x="1171" y="385"/>
                    </a:lnTo>
                    <a:cubicBezTo>
                      <a:pt x="1171" y="173"/>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13"/>
              <p:cNvSpPr/>
              <p:nvPr/>
            </p:nvSpPr>
            <p:spPr>
              <a:xfrm>
                <a:off x="6585050" y="4894150"/>
                <a:ext cx="26600" cy="217250"/>
              </a:xfrm>
              <a:custGeom>
                <a:avLst/>
                <a:gdLst/>
                <a:ahLst/>
                <a:cxnLst/>
                <a:rect l="l" t="t" r="r" b="b"/>
                <a:pathLst>
                  <a:path w="1064" h="8690" extrusionOk="0">
                    <a:moveTo>
                      <a:pt x="162" y="1"/>
                    </a:moveTo>
                    <a:cubicBezTo>
                      <a:pt x="74" y="1"/>
                      <a:pt x="0" y="173"/>
                      <a:pt x="0" y="384"/>
                    </a:cubicBezTo>
                    <a:lnTo>
                      <a:pt x="0" y="8595"/>
                    </a:lnTo>
                    <a:cubicBezTo>
                      <a:pt x="0" y="8666"/>
                      <a:pt x="8" y="8690"/>
                      <a:pt x="22" y="8690"/>
                    </a:cubicBezTo>
                    <a:cubicBezTo>
                      <a:pt x="51" y="8690"/>
                      <a:pt x="103" y="8595"/>
                      <a:pt x="162" y="8595"/>
                    </a:cubicBezTo>
                    <a:lnTo>
                      <a:pt x="902" y="8595"/>
                    </a:lnTo>
                    <a:cubicBezTo>
                      <a:pt x="962" y="8595"/>
                      <a:pt x="1014" y="8690"/>
                      <a:pt x="1042" y="8690"/>
                    </a:cubicBezTo>
                    <a:cubicBezTo>
                      <a:pt x="1056" y="8690"/>
                      <a:pt x="1064" y="8666"/>
                      <a:pt x="1064" y="8595"/>
                    </a:cubicBezTo>
                    <a:lnTo>
                      <a:pt x="1064" y="384"/>
                    </a:lnTo>
                    <a:cubicBezTo>
                      <a:pt x="1064" y="173"/>
                      <a:pt x="992"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13"/>
              <p:cNvSpPr/>
              <p:nvPr/>
            </p:nvSpPr>
            <p:spPr>
              <a:xfrm>
                <a:off x="6633225" y="4887650"/>
                <a:ext cx="29300" cy="223750"/>
              </a:xfrm>
              <a:custGeom>
                <a:avLst/>
                <a:gdLst/>
                <a:ahLst/>
                <a:cxnLst/>
                <a:rect l="l" t="t" r="r" b="b"/>
                <a:pathLst>
                  <a:path w="1172" h="8950" extrusionOk="0">
                    <a:moveTo>
                      <a:pt x="160" y="0"/>
                    </a:moveTo>
                    <a:cubicBezTo>
                      <a:pt x="72" y="0"/>
                      <a:pt x="0" y="173"/>
                      <a:pt x="0" y="383"/>
                    </a:cubicBezTo>
                    <a:lnTo>
                      <a:pt x="0" y="8855"/>
                    </a:lnTo>
                    <a:cubicBezTo>
                      <a:pt x="0" y="8926"/>
                      <a:pt x="8" y="8950"/>
                      <a:pt x="22" y="8950"/>
                    </a:cubicBezTo>
                    <a:cubicBezTo>
                      <a:pt x="50" y="8950"/>
                      <a:pt x="101" y="8855"/>
                      <a:pt x="160" y="8855"/>
                    </a:cubicBezTo>
                    <a:lnTo>
                      <a:pt x="1010" y="8855"/>
                    </a:lnTo>
                    <a:cubicBezTo>
                      <a:pt x="1069" y="8855"/>
                      <a:pt x="1121" y="8950"/>
                      <a:pt x="1149" y="8950"/>
                    </a:cubicBezTo>
                    <a:cubicBezTo>
                      <a:pt x="1163" y="8950"/>
                      <a:pt x="1172" y="8926"/>
                      <a:pt x="1172" y="8855"/>
                    </a:cubicBezTo>
                    <a:lnTo>
                      <a:pt x="1172" y="383"/>
                    </a:lnTo>
                    <a:cubicBezTo>
                      <a:pt x="1172" y="173"/>
                      <a:pt x="1098"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13"/>
              <p:cNvSpPr/>
              <p:nvPr/>
            </p:nvSpPr>
            <p:spPr>
              <a:xfrm>
                <a:off x="6683350" y="5004850"/>
                <a:ext cx="28000" cy="106550"/>
              </a:xfrm>
              <a:custGeom>
                <a:avLst/>
                <a:gdLst/>
                <a:ahLst/>
                <a:cxnLst/>
                <a:rect l="l" t="t" r="r" b="b"/>
                <a:pathLst>
                  <a:path w="1120" h="4262" extrusionOk="0">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9" y="4262"/>
                      <a:pt x="1097" y="4262"/>
                    </a:cubicBezTo>
                    <a:cubicBezTo>
                      <a:pt x="1111" y="4262"/>
                      <a:pt x="1119" y="4238"/>
                      <a:pt x="1119" y="4167"/>
                    </a:cubicBezTo>
                    <a:lnTo>
                      <a:pt x="1119" y="385"/>
                    </a:lnTo>
                    <a:cubicBezTo>
                      <a:pt x="1119"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13"/>
              <p:cNvSpPr/>
              <p:nvPr/>
            </p:nvSpPr>
            <p:spPr>
              <a:xfrm>
                <a:off x="6733900" y="4861600"/>
                <a:ext cx="25925" cy="249800"/>
              </a:xfrm>
              <a:custGeom>
                <a:avLst/>
                <a:gdLst/>
                <a:ahLst/>
                <a:cxnLst/>
                <a:rect l="l" t="t" r="r" b="b"/>
                <a:pathLst>
                  <a:path w="1037" h="9992" extrusionOk="0">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3"/>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13"/>
              <p:cNvSpPr/>
              <p:nvPr/>
            </p:nvSpPr>
            <p:spPr>
              <a:xfrm>
                <a:off x="5493200" y="4792550"/>
                <a:ext cx="32100" cy="318850"/>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1" y="12659"/>
                      <a:pt x="1233" y="12754"/>
                      <a:pt x="1261" y="12754"/>
                    </a:cubicBezTo>
                    <a:cubicBezTo>
                      <a:pt x="1275" y="12754"/>
                      <a:pt x="1283" y="12730"/>
                      <a:pt x="1283" y="12659"/>
                    </a:cubicBezTo>
                    <a:lnTo>
                      <a:pt x="1283" y="383"/>
                    </a:lnTo>
                    <a:cubicBezTo>
                      <a:pt x="1283" y="171"/>
                      <a:pt x="1210"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13"/>
              <p:cNvSpPr/>
              <p:nvPr/>
            </p:nvSpPr>
            <p:spPr>
              <a:xfrm>
                <a:off x="5546125" y="4934900"/>
                <a:ext cx="25225" cy="176525"/>
              </a:xfrm>
              <a:custGeom>
                <a:avLst/>
                <a:gdLst/>
                <a:ahLst/>
                <a:cxnLst/>
                <a:rect l="l" t="t" r="r" b="b"/>
                <a:pathLst>
                  <a:path w="1009" h="7061" extrusionOk="0">
                    <a:moveTo>
                      <a:pt x="160" y="0"/>
                    </a:moveTo>
                    <a:cubicBezTo>
                      <a:pt x="72" y="0"/>
                      <a:pt x="1" y="171"/>
                      <a:pt x="1" y="384"/>
                    </a:cubicBezTo>
                    <a:lnTo>
                      <a:pt x="1" y="6967"/>
                    </a:lnTo>
                    <a:cubicBezTo>
                      <a:pt x="1" y="7037"/>
                      <a:pt x="9" y="7061"/>
                      <a:pt x="22" y="7061"/>
                    </a:cubicBezTo>
                    <a:cubicBezTo>
                      <a:pt x="50" y="7061"/>
                      <a:pt x="101" y="6967"/>
                      <a:pt x="160" y="6967"/>
                    </a:cubicBezTo>
                    <a:lnTo>
                      <a:pt x="848" y="6967"/>
                    </a:lnTo>
                    <a:cubicBezTo>
                      <a:pt x="907" y="6967"/>
                      <a:pt x="959" y="7061"/>
                      <a:pt x="987" y="7061"/>
                    </a:cubicBezTo>
                    <a:cubicBezTo>
                      <a:pt x="1001" y="7061"/>
                      <a:pt x="1009" y="7037"/>
                      <a:pt x="1009" y="696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13"/>
              <p:cNvSpPr/>
              <p:nvPr/>
            </p:nvSpPr>
            <p:spPr>
              <a:xfrm>
                <a:off x="5596625" y="4990225"/>
                <a:ext cx="23175" cy="121175"/>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13"/>
              <p:cNvSpPr/>
              <p:nvPr/>
            </p:nvSpPr>
            <p:spPr>
              <a:xfrm>
                <a:off x="564512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13"/>
              <p:cNvSpPr/>
              <p:nvPr/>
            </p:nvSpPr>
            <p:spPr>
              <a:xfrm>
                <a:off x="5694575" y="4951175"/>
                <a:ext cx="25250" cy="160225"/>
              </a:xfrm>
              <a:custGeom>
                <a:avLst/>
                <a:gdLst/>
                <a:ahLst/>
                <a:cxnLst/>
                <a:rect l="l" t="t" r="r" b="b"/>
                <a:pathLst>
                  <a:path w="1010" h="6409" extrusionOk="0">
                    <a:moveTo>
                      <a:pt x="162" y="0"/>
                    </a:moveTo>
                    <a:cubicBezTo>
                      <a:pt x="74" y="0"/>
                      <a:pt x="1" y="171"/>
                      <a:pt x="1" y="383"/>
                    </a:cubicBezTo>
                    <a:lnTo>
                      <a:pt x="1" y="6314"/>
                    </a:lnTo>
                    <a:cubicBezTo>
                      <a:pt x="1" y="6385"/>
                      <a:pt x="9" y="6409"/>
                      <a:pt x="23" y="6409"/>
                    </a:cubicBezTo>
                    <a:cubicBezTo>
                      <a:pt x="51" y="6409"/>
                      <a:pt x="103" y="6314"/>
                      <a:pt x="162" y="6314"/>
                    </a:cubicBezTo>
                    <a:lnTo>
                      <a:pt x="850" y="6314"/>
                    </a:lnTo>
                    <a:cubicBezTo>
                      <a:pt x="908" y="6314"/>
                      <a:pt x="960" y="6409"/>
                      <a:pt x="987" y="6409"/>
                    </a:cubicBezTo>
                    <a:cubicBezTo>
                      <a:pt x="1001" y="6409"/>
                      <a:pt x="1009" y="6385"/>
                      <a:pt x="1009" y="6314"/>
                    </a:cubicBezTo>
                    <a:lnTo>
                      <a:pt x="1009" y="383"/>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13"/>
              <p:cNvSpPr/>
              <p:nvPr/>
            </p:nvSpPr>
            <p:spPr>
              <a:xfrm>
                <a:off x="5744125" y="4972300"/>
                <a:ext cx="25225" cy="139100"/>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6" y="5469"/>
                      <a:pt x="958"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13"/>
              <p:cNvSpPr/>
              <p:nvPr/>
            </p:nvSpPr>
            <p:spPr>
              <a:xfrm>
                <a:off x="5793300" y="4880300"/>
                <a:ext cx="25875" cy="231100"/>
              </a:xfrm>
              <a:custGeom>
                <a:avLst/>
                <a:gdLst/>
                <a:ahLst/>
                <a:cxnLst/>
                <a:rect l="l" t="t" r="r" b="b"/>
                <a:pathLst>
                  <a:path w="1035" h="9244" extrusionOk="0">
                    <a:moveTo>
                      <a:pt x="160" y="1"/>
                    </a:moveTo>
                    <a:cubicBezTo>
                      <a:pt x="72" y="1"/>
                      <a:pt x="1" y="173"/>
                      <a:pt x="1" y="386"/>
                    </a:cubicBezTo>
                    <a:lnTo>
                      <a:pt x="1" y="9149"/>
                    </a:lnTo>
                    <a:cubicBezTo>
                      <a:pt x="1" y="9220"/>
                      <a:pt x="9" y="9244"/>
                      <a:pt x="23" y="9244"/>
                    </a:cubicBezTo>
                    <a:cubicBezTo>
                      <a:pt x="50" y="9244"/>
                      <a:pt x="102" y="9149"/>
                      <a:pt x="160" y="9149"/>
                    </a:cubicBezTo>
                    <a:lnTo>
                      <a:pt x="875" y="9149"/>
                    </a:lnTo>
                    <a:cubicBezTo>
                      <a:pt x="934" y="9149"/>
                      <a:pt x="985" y="9244"/>
                      <a:pt x="1013" y="9244"/>
                    </a:cubicBezTo>
                    <a:cubicBezTo>
                      <a:pt x="1027" y="9244"/>
                      <a:pt x="1035" y="9220"/>
                      <a:pt x="1035" y="9149"/>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13"/>
              <p:cNvSpPr/>
              <p:nvPr/>
            </p:nvSpPr>
            <p:spPr>
              <a:xfrm>
                <a:off x="5841800" y="4850325"/>
                <a:ext cx="27950" cy="261075"/>
              </a:xfrm>
              <a:custGeom>
                <a:avLst/>
                <a:gdLst/>
                <a:ahLst/>
                <a:cxnLst/>
                <a:rect l="l" t="t" r="r" b="b"/>
                <a:pathLst>
                  <a:path w="1118" h="10443" extrusionOk="0">
                    <a:moveTo>
                      <a:pt x="162" y="1"/>
                    </a:moveTo>
                    <a:cubicBezTo>
                      <a:pt x="72" y="1"/>
                      <a:pt x="1" y="173"/>
                      <a:pt x="1" y="384"/>
                    </a:cubicBezTo>
                    <a:lnTo>
                      <a:pt x="1" y="10348"/>
                    </a:lnTo>
                    <a:cubicBezTo>
                      <a:pt x="1" y="10419"/>
                      <a:pt x="8" y="10443"/>
                      <a:pt x="22" y="10443"/>
                    </a:cubicBezTo>
                    <a:cubicBezTo>
                      <a:pt x="50" y="10443"/>
                      <a:pt x="102" y="10348"/>
                      <a:pt x="162"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13"/>
              <p:cNvSpPr/>
              <p:nvPr/>
            </p:nvSpPr>
            <p:spPr>
              <a:xfrm>
                <a:off x="5890625" y="4666275"/>
                <a:ext cx="29300" cy="445125"/>
              </a:xfrm>
              <a:custGeom>
                <a:avLst/>
                <a:gdLst/>
                <a:ahLst/>
                <a:cxnLst/>
                <a:rect l="l" t="t" r="r" b="b"/>
                <a:pathLst>
                  <a:path w="1172" h="17805" extrusionOk="0">
                    <a:moveTo>
                      <a:pt x="161" y="0"/>
                    </a:moveTo>
                    <a:cubicBezTo>
                      <a:pt x="72" y="0"/>
                      <a:pt x="0" y="173"/>
                      <a:pt x="0" y="385"/>
                    </a:cubicBezTo>
                    <a:lnTo>
                      <a:pt x="0" y="17710"/>
                    </a:lnTo>
                    <a:cubicBezTo>
                      <a:pt x="0" y="17781"/>
                      <a:pt x="8" y="17805"/>
                      <a:pt x="22" y="17805"/>
                    </a:cubicBezTo>
                    <a:cubicBezTo>
                      <a:pt x="50" y="17805"/>
                      <a:pt x="101" y="17710"/>
                      <a:pt x="161"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13"/>
              <p:cNvSpPr/>
              <p:nvPr/>
            </p:nvSpPr>
            <p:spPr>
              <a:xfrm>
                <a:off x="5941500" y="4894150"/>
                <a:ext cx="26550" cy="21725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13"/>
              <p:cNvSpPr/>
              <p:nvPr/>
            </p:nvSpPr>
            <p:spPr>
              <a:xfrm>
                <a:off x="5989625" y="4887650"/>
                <a:ext cx="29300" cy="223750"/>
              </a:xfrm>
              <a:custGeom>
                <a:avLst/>
                <a:gdLst/>
                <a:ahLst/>
                <a:cxnLst/>
                <a:rect l="l" t="t" r="r" b="b"/>
                <a:pathLst>
                  <a:path w="1172" h="8950" extrusionOk="0">
                    <a:moveTo>
                      <a:pt x="161" y="0"/>
                    </a:moveTo>
                    <a:cubicBezTo>
                      <a:pt x="72" y="0"/>
                      <a:pt x="0" y="173"/>
                      <a:pt x="0" y="383"/>
                    </a:cubicBezTo>
                    <a:lnTo>
                      <a:pt x="0" y="8855"/>
                    </a:lnTo>
                    <a:cubicBezTo>
                      <a:pt x="0" y="8926"/>
                      <a:pt x="8" y="8950"/>
                      <a:pt x="22" y="8950"/>
                    </a:cubicBezTo>
                    <a:cubicBezTo>
                      <a:pt x="50" y="8950"/>
                      <a:pt x="102" y="8855"/>
                      <a:pt x="161" y="8855"/>
                    </a:cubicBezTo>
                    <a:lnTo>
                      <a:pt x="1012" y="8855"/>
                    </a:lnTo>
                    <a:cubicBezTo>
                      <a:pt x="1071" y="8855"/>
                      <a:pt x="1122" y="8950"/>
                      <a:pt x="1150" y="8950"/>
                    </a:cubicBezTo>
                    <a:cubicBezTo>
                      <a:pt x="1164" y="8950"/>
                      <a:pt x="1172" y="8926"/>
                      <a:pt x="1172" y="8855"/>
                    </a:cubicBezTo>
                    <a:lnTo>
                      <a:pt x="1172" y="383"/>
                    </a:lnTo>
                    <a:cubicBezTo>
                      <a:pt x="1172" y="173"/>
                      <a:pt x="1100" y="0"/>
                      <a:pt x="10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13"/>
              <p:cNvSpPr/>
              <p:nvPr/>
            </p:nvSpPr>
            <p:spPr>
              <a:xfrm>
                <a:off x="6039800" y="5004850"/>
                <a:ext cx="27950" cy="106550"/>
              </a:xfrm>
              <a:custGeom>
                <a:avLst/>
                <a:gdLst/>
                <a:ahLst/>
                <a:cxnLst/>
                <a:rect l="l" t="t" r="r" b="b"/>
                <a:pathLst>
                  <a:path w="1118" h="4262" extrusionOk="0">
                    <a:moveTo>
                      <a:pt x="160" y="0"/>
                    </a:moveTo>
                    <a:cubicBezTo>
                      <a:pt x="72" y="0"/>
                      <a:pt x="1" y="172"/>
                      <a:pt x="1" y="385"/>
                    </a:cubicBezTo>
                    <a:lnTo>
                      <a:pt x="1" y="4167"/>
                    </a:lnTo>
                    <a:cubicBezTo>
                      <a:pt x="1" y="4238"/>
                      <a:pt x="9" y="4262"/>
                      <a:pt x="22" y="4262"/>
                    </a:cubicBezTo>
                    <a:cubicBezTo>
                      <a:pt x="50" y="4262"/>
                      <a:pt x="101" y="4167"/>
                      <a:pt x="160"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13"/>
              <p:cNvSpPr/>
              <p:nvPr/>
            </p:nvSpPr>
            <p:spPr>
              <a:xfrm>
                <a:off x="6090300" y="4861600"/>
                <a:ext cx="25925" cy="249800"/>
              </a:xfrm>
              <a:custGeom>
                <a:avLst/>
                <a:gdLst/>
                <a:ahLst/>
                <a:cxnLst/>
                <a:rect l="l" t="t" r="r" b="b"/>
                <a:pathLst>
                  <a:path w="1037" h="9992" extrusionOk="0">
                    <a:moveTo>
                      <a:pt x="162" y="1"/>
                    </a:moveTo>
                    <a:cubicBezTo>
                      <a:pt x="74" y="1"/>
                      <a:pt x="1" y="173"/>
                      <a:pt x="1" y="384"/>
                    </a:cubicBezTo>
                    <a:lnTo>
                      <a:pt x="1" y="9897"/>
                    </a:lnTo>
                    <a:cubicBezTo>
                      <a:pt x="1" y="9968"/>
                      <a:pt x="9" y="9992"/>
                      <a:pt x="23" y="9992"/>
                    </a:cubicBezTo>
                    <a:cubicBezTo>
                      <a:pt x="51" y="9992"/>
                      <a:pt x="102" y="9897"/>
                      <a:pt x="162" y="9897"/>
                    </a:cubicBezTo>
                    <a:lnTo>
                      <a:pt x="877" y="9897"/>
                    </a:lnTo>
                    <a:cubicBezTo>
                      <a:pt x="936" y="9897"/>
                      <a:pt x="987" y="9992"/>
                      <a:pt x="1015" y="9992"/>
                    </a:cubicBezTo>
                    <a:cubicBezTo>
                      <a:pt x="1029" y="9992"/>
                      <a:pt x="1037" y="9968"/>
                      <a:pt x="1037" y="9897"/>
                    </a:cubicBezTo>
                    <a:lnTo>
                      <a:pt x="1037" y="384"/>
                    </a:lnTo>
                    <a:cubicBezTo>
                      <a:pt x="1037" y="173"/>
                      <a:pt x="965" y="1"/>
                      <a:pt x="8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13"/>
              <p:cNvSpPr/>
              <p:nvPr/>
            </p:nvSpPr>
            <p:spPr>
              <a:xfrm>
                <a:off x="5396250" y="5004850"/>
                <a:ext cx="27950" cy="106550"/>
              </a:xfrm>
              <a:custGeom>
                <a:avLst/>
                <a:gdLst/>
                <a:ahLst/>
                <a:cxnLst/>
                <a:rect l="l" t="t" r="r" b="b"/>
                <a:pathLst>
                  <a:path w="1118" h="4262" extrusionOk="0">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13"/>
              <p:cNvSpPr/>
              <p:nvPr/>
            </p:nvSpPr>
            <p:spPr>
              <a:xfrm>
                <a:off x="5446750" y="4861600"/>
                <a:ext cx="25925" cy="249800"/>
              </a:xfrm>
              <a:custGeom>
                <a:avLst/>
                <a:gdLst/>
                <a:ahLst/>
                <a:cxnLst/>
                <a:rect l="l" t="t" r="r" b="b"/>
                <a:pathLst>
                  <a:path w="1037" h="9992" extrusionOk="0">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4" y="9897"/>
                      <a:pt x="986" y="9992"/>
                      <a:pt x="1014" y="9992"/>
                    </a:cubicBezTo>
                    <a:cubicBezTo>
                      <a:pt x="1029" y="9992"/>
                      <a:pt x="1037" y="9968"/>
                      <a:pt x="1037" y="9897"/>
                    </a:cubicBezTo>
                    <a:lnTo>
                      <a:pt x="1037" y="384"/>
                    </a:lnTo>
                    <a:cubicBezTo>
                      <a:pt x="1037"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13"/>
              <p:cNvSpPr/>
              <p:nvPr/>
            </p:nvSpPr>
            <p:spPr>
              <a:xfrm>
                <a:off x="6186250" y="4792550"/>
                <a:ext cx="32100" cy="318850"/>
              </a:xfrm>
              <a:custGeom>
                <a:avLst/>
                <a:gdLst/>
                <a:ahLst/>
                <a:cxnLst/>
                <a:rect l="l" t="t" r="r" b="b"/>
                <a:pathLst>
                  <a:path w="1284" h="12754" extrusionOk="0">
                    <a:moveTo>
                      <a:pt x="162" y="0"/>
                    </a:moveTo>
                    <a:cubicBezTo>
                      <a:pt x="72" y="0"/>
                      <a:pt x="0" y="171"/>
                      <a:pt x="0" y="383"/>
                    </a:cubicBezTo>
                    <a:lnTo>
                      <a:pt x="0" y="12659"/>
                    </a:lnTo>
                    <a:cubicBezTo>
                      <a:pt x="0" y="12730"/>
                      <a:pt x="8" y="12754"/>
                      <a:pt x="22" y="12754"/>
                    </a:cubicBezTo>
                    <a:cubicBezTo>
                      <a:pt x="50" y="12754"/>
                      <a:pt x="102" y="12659"/>
                      <a:pt x="162" y="12659"/>
                    </a:cubicBezTo>
                    <a:lnTo>
                      <a:pt x="1124" y="12659"/>
                    </a:lnTo>
                    <a:cubicBezTo>
                      <a:pt x="1183" y="12659"/>
                      <a:pt x="1234" y="12754"/>
                      <a:pt x="1262" y="12754"/>
                    </a:cubicBezTo>
                    <a:cubicBezTo>
                      <a:pt x="1276" y="12754"/>
                      <a:pt x="1284" y="12730"/>
                      <a:pt x="1284" y="12659"/>
                    </a:cubicBezTo>
                    <a:lnTo>
                      <a:pt x="1284" y="383"/>
                    </a:lnTo>
                    <a:cubicBezTo>
                      <a:pt x="1284" y="171"/>
                      <a:pt x="1212" y="0"/>
                      <a:pt x="1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13"/>
              <p:cNvSpPr/>
              <p:nvPr/>
            </p:nvSpPr>
            <p:spPr>
              <a:xfrm>
                <a:off x="6239175" y="4934900"/>
                <a:ext cx="25250" cy="176525"/>
              </a:xfrm>
              <a:custGeom>
                <a:avLst/>
                <a:gdLst/>
                <a:ahLst/>
                <a:cxnLst/>
                <a:rect l="l" t="t" r="r" b="b"/>
                <a:pathLst>
                  <a:path w="1010" h="7061" extrusionOk="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13"/>
              <p:cNvSpPr/>
              <p:nvPr/>
            </p:nvSpPr>
            <p:spPr>
              <a:xfrm>
                <a:off x="6289725" y="4990225"/>
                <a:ext cx="23175" cy="121175"/>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5" y="4752"/>
                    </a:lnTo>
                    <a:cubicBezTo>
                      <a:pt x="825" y="4752"/>
                      <a:pt x="877" y="4847"/>
                      <a:pt x="905" y="4847"/>
                    </a:cubicBezTo>
                    <a:cubicBezTo>
                      <a:pt x="919" y="4847"/>
                      <a:pt x="927" y="4823"/>
                      <a:pt x="927" y="4752"/>
                    </a:cubicBezTo>
                    <a:lnTo>
                      <a:pt x="927" y="383"/>
                    </a:lnTo>
                    <a:cubicBezTo>
                      <a:pt x="927" y="171"/>
                      <a:pt x="855" y="0"/>
                      <a:pt x="7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13"/>
              <p:cNvSpPr/>
              <p:nvPr/>
            </p:nvSpPr>
            <p:spPr>
              <a:xfrm>
                <a:off x="6338175" y="4849100"/>
                <a:ext cx="25250" cy="262300"/>
              </a:xfrm>
              <a:custGeom>
                <a:avLst/>
                <a:gdLst/>
                <a:ahLst/>
                <a:cxnLst/>
                <a:rect l="l" t="t" r="r" b="b"/>
                <a:pathLst>
                  <a:path w="1010" h="10492" extrusionOk="0">
                    <a:moveTo>
                      <a:pt x="162" y="0"/>
                    </a:moveTo>
                    <a:cubicBezTo>
                      <a:pt x="72" y="0"/>
                      <a:pt x="1" y="171"/>
                      <a:pt x="1" y="384"/>
                    </a:cubicBezTo>
                    <a:lnTo>
                      <a:pt x="1" y="10397"/>
                    </a:lnTo>
                    <a:cubicBezTo>
                      <a:pt x="1" y="10468"/>
                      <a:pt x="9" y="10492"/>
                      <a:pt x="23" y="10492"/>
                    </a:cubicBezTo>
                    <a:cubicBezTo>
                      <a:pt x="50" y="10492"/>
                      <a:pt x="102" y="10397"/>
                      <a:pt x="162" y="10397"/>
                    </a:cubicBezTo>
                    <a:lnTo>
                      <a:pt x="850" y="10397"/>
                    </a:lnTo>
                    <a:cubicBezTo>
                      <a:pt x="908" y="10397"/>
                      <a:pt x="960" y="10492"/>
                      <a:pt x="987" y="10492"/>
                    </a:cubicBezTo>
                    <a:cubicBezTo>
                      <a:pt x="1001" y="10492"/>
                      <a:pt x="1009" y="10468"/>
                      <a:pt x="1009" y="1039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13"/>
              <p:cNvSpPr/>
              <p:nvPr/>
            </p:nvSpPr>
            <p:spPr>
              <a:xfrm>
                <a:off x="6387675" y="4951125"/>
                <a:ext cx="25250" cy="160275"/>
              </a:xfrm>
              <a:custGeom>
                <a:avLst/>
                <a:gdLst/>
                <a:ahLst/>
                <a:cxnLst/>
                <a:rect l="l" t="t" r="r" b="b"/>
                <a:pathLst>
                  <a:path w="1010" h="6411" extrusionOk="0">
                    <a:moveTo>
                      <a:pt x="162" y="0"/>
                    </a:moveTo>
                    <a:cubicBezTo>
                      <a:pt x="74" y="0"/>
                      <a:pt x="1" y="173"/>
                      <a:pt x="1" y="384"/>
                    </a:cubicBezTo>
                    <a:lnTo>
                      <a:pt x="1" y="6316"/>
                    </a:lnTo>
                    <a:cubicBezTo>
                      <a:pt x="1" y="6387"/>
                      <a:pt x="9" y="6411"/>
                      <a:pt x="23" y="6411"/>
                    </a:cubicBezTo>
                    <a:cubicBezTo>
                      <a:pt x="51" y="6411"/>
                      <a:pt x="103" y="6316"/>
                      <a:pt x="162" y="6316"/>
                    </a:cubicBezTo>
                    <a:lnTo>
                      <a:pt x="850" y="6316"/>
                    </a:lnTo>
                    <a:cubicBezTo>
                      <a:pt x="908" y="6316"/>
                      <a:pt x="960" y="6411"/>
                      <a:pt x="987" y="6411"/>
                    </a:cubicBezTo>
                    <a:cubicBezTo>
                      <a:pt x="1001" y="6411"/>
                      <a:pt x="1009" y="6387"/>
                      <a:pt x="1009" y="6316"/>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13"/>
              <p:cNvSpPr/>
              <p:nvPr/>
            </p:nvSpPr>
            <p:spPr>
              <a:xfrm>
                <a:off x="6437175" y="4972300"/>
                <a:ext cx="25250" cy="139100"/>
              </a:xfrm>
              <a:custGeom>
                <a:avLst/>
                <a:gdLst/>
                <a:ahLst/>
                <a:cxnLst/>
                <a:rect l="l" t="t" r="r" b="b"/>
                <a:pathLst>
                  <a:path w="1010" h="5564" extrusionOk="0">
                    <a:moveTo>
                      <a:pt x="162" y="0"/>
                    </a:moveTo>
                    <a:cubicBezTo>
                      <a:pt x="74"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13"/>
              <p:cNvSpPr/>
              <p:nvPr/>
            </p:nvSpPr>
            <p:spPr>
              <a:xfrm>
                <a:off x="6139850" y="4861600"/>
                <a:ext cx="25875" cy="249800"/>
              </a:xfrm>
              <a:custGeom>
                <a:avLst/>
                <a:gdLst/>
                <a:ahLst/>
                <a:cxnLst/>
                <a:rect l="l" t="t" r="r" b="b"/>
                <a:pathLst>
                  <a:path w="1035" h="9992" extrusionOk="0">
                    <a:moveTo>
                      <a:pt x="160" y="1"/>
                    </a:moveTo>
                    <a:cubicBezTo>
                      <a:pt x="72" y="1"/>
                      <a:pt x="1" y="173"/>
                      <a:pt x="1" y="384"/>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4"/>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13"/>
              <p:cNvSpPr/>
              <p:nvPr/>
            </p:nvSpPr>
            <p:spPr>
              <a:xfrm>
                <a:off x="6833225" y="4934900"/>
                <a:ext cx="25250" cy="176525"/>
              </a:xfrm>
              <a:custGeom>
                <a:avLst/>
                <a:gdLst/>
                <a:ahLst/>
                <a:cxnLst/>
                <a:rect l="l" t="t" r="r" b="b"/>
                <a:pathLst>
                  <a:path w="1010" h="7061" extrusionOk="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13"/>
              <p:cNvSpPr/>
              <p:nvPr/>
            </p:nvSpPr>
            <p:spPr>
              <a:xfrm>
                <a:off x="6883775" y="4990225"/>
                <a:ext cx="23175" cy="121175"/>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13"/>
              <p:cNvSpPr/>
              <p:nvPr/>
            </p:nvSpPr>
            <p:spPr>
              <a:xfrm>
                <a:off x="693227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13"/>
              <p:cNvSpPr/>
              <p:nvPr/>
            </p:nvSpPr>
            <p:spPr>
              <a:xfrm>
                <a:off x="6981775" y="4951175"/>
                <a:ext cx="25225" cy="160225"/>
              </a:xfrm>
              <a:custGeom>
                <a:avLst/>
                <a:gdLst/>
                <a:ahLst/>
                <a:cxnLst/>
                <a:rect l="l" t="t" r="r" b="b"/>
                <a:pathLst>
                  <a:path w="1009" h="6409" extrusionOk="0">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13"/>
              <p:cNvSpPr/>
              <p:nvPr/>
            </p:nvSpPr>
            <p:spPr>
              <a:xfrm>
                <a:off x="7031275" y="4972300"/>
                <a:ext cx="25250" cy="139100"/>
              </a:xfrm>
              <a:custGeom>
                <a:avLst/>
                <a:gdLst/>
                <a:ahLst/>
                <a:cxnLst/>
                <a:rect l="l" t="t" r="r" b="b"/>
                <a:pathLst>
                  <a:path w="1010" h="5564" extrusionOk="0">
                    <a:moveTo>
                      <a:pt x="160" y="0"/>
                    </a:moveTo>
                    <a:cubicBezTo>
                      <a:pt x="72" y="0"/>
                      <a:pt x="1" y="173"/>
                      <a:pt x="1" y="384"/>
                    </a:cubicBezTo>
                    <a:lnTo>
                      <a:pt x="1" y="5469"/>
                    </a:lnTo>
                    <a:cubicBezTo>
                      <a:pt x="1" y="5540"/>
                      <a:pt x="9" y="5564"/>
                      <a:pt x="22" y="5564"/>
                    </a:cubicBezTo>
                    <a:cubicBezTo>
                      <a:pt x="50" y="5564"/>
                      <a:pt x="102" y="5469"/>
                      <a:pt x="160" y="5469"/>
                    </a:cubicBezTo>
                    <a:lnTo>
                      <a:pt x="848" y="5469"/>
                    </a:lnTo>
                    <a:cubicBezTo>
                      <a:pt x="908" y="5469"/>
                      <a:pt x="959" y="5564"/>
                      <a:pt x="987" y="5564"/>
                    </a:cubicBezTo>
                    <a:cubicBezTo>
                      <a:pt x="1001" y="5564"/>
                      <a:pt x="1009" y="5540"/>
                      <a:pt x="1009" y="5469"/>
                    </a:cubicBezTo>
                    <a:lnTo>
                      <a:pt x="1009" y="384"/>
                    </a:lnTo>
                    <a:cubicBezTo>
                      <a:pt x="1009" y="173"/>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13"/>
              <p:cNvSpPr/>
              <p:nvPr/>
            </p:nvSpPr>
            <p:spPr>
              <a:xfrm>
                <a:off x="7080450" y="4880300"/>
                <a:ext cx="25925" cy="231100"/>
              </a:xfrm>
              <a:custGeom>
                <a:avLst/>
                <a:gdLst/>
                <a:ahLst/>
                <a:cxnLst/>
                <a:rect l="l" t="t" r="r" b="b"/>
                <a:pathLst>
                  <a:path w="1037" h="9244" extrusionOk="0">
                    <a:moveTo>
                      <a:pt x="162" y="1"/>
                    </a:moveTo>
                    <a:cubicBezTo>
                      <a:pt x="72" y="1"/>
                      <a:pt x="1" y="173"/>
                      <a:pt x="1" y="386"/>
                    </a:cubicBezTo>
                    <a:lnTo>
                      <a:pt x="1" y="9149"/>
                    </a:lnTo>
                    <a:cubicBezTo>
                      <a:pt x="1" y="9220"/>
                      <a:pt x="9" y="9244"/>
                      <a:pt x="23" y="9244"/>
                    </a:cubicBezTo>
                    <a:cubicBezTo>
                      <a:pt x="51" y="9244"/>
                      <a:pt x="102" y="9149"/>
                      <a:pt x="162" y="9149"/>
                    </a:cubicBezTo>
                    <a:lnTo>
                      <a:pt x="875" y="9149"/>
                    </a:lnTo>
                    <a:cubicBezTo>
                      <a:pt x="935" y="9149"/>
                      <a:pt x="987" y="9244"/>
                      <a:pt x="1015" y="9244"/>
                    </a:cubicBezTo>
                    <a:cubicBezTo>
                      <a:pt x="1029" y="9244"/>
                      <a:pt x="1037" y="9220"/>
                      <a:pt x="1037" y="9149"/>
                    </a:cubicBezTo>
                    <a:lnTo>
                      <a:pt x="1037" y="386"/>
                    </a:lnTo>
                    <a:cubicBezTo>
                      <a:pt x="1037"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13"/>
              <p:cNvSpPr/>
              <p:nvPr/>
            </p:nvSpPr>
            <p:spPr>
              <a:xfrm>
                <a:off x="7128950" y="4850325"/>
                <a:ext cx="27950" cy="261075"/>
              </a:xfrm>
              <a:custGeom>
                <a:avLst/>
                <a:gdLst/>
                <a:ahLst/>
                <a:cxnLst/>
                <a:rect l="l" t="t" r="r" b="b"/>
                <a:pathLst>
                  <a:path w="1118" h="10443" extrusionOk="0">
                    <a:moveTo>
                      <a:pt x="160" y="1"/>
                    </a:moveTo>
                    <a:cubicBezTo>
                      <a:pt x="72" y="1"/>
                      <a:pt x="1" y="173"/>
                      <a:pt x="1" y="384"/>
                    </a:cubicBezTo>
                    <a:lnTo>
                      <a:pt x="1" y="10348"/>
                    </a:lnTo>
                    <a:cubicBezTo>
                      <a:pt x="1" y="10419"/>
                      <a:pt x="9"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13"/>
              <p:cNvSpPr/>
              <p:nvPr/>
            </p:nvSpPr>
            <p:spPr>
              <a:xfrm>
                <a:off x="7177775" y="4666275"/>
                <a:ext cx="29300" cy="445125"/>
              </a:xfrm>
              <a:custGeom>
                <a:avLst/>
                <a:gdLst/>
                <a:ahLst/>
                <a:cxnLst/>
                <a:rect l="l" t="t" r="r" b="b"/>
                <a:pathLst>
                  <a:path w="1172" h="17805" extrusionOk="0">
                    <a:moveTo>
                      <a:pt x="160" y="0"/>
                    </a:moveTo>
                    <a:cubicBezTo>
                      <a:pt x="72" y="0"/>
                      <a:pt x="0" y="173"/>
                      <a:pt x="0" y="385"/>
                    </a:cubicBezTo>
                    <a:lnTo>
                      <a:pt x="0" y="17710"/>
                    </a:lnTo>
                    <a:cubicBezTo>
                      <a:pt x="0" y="17781"/>
                      <a:pt x="8" y="17805"/>
                      <a:pt x="22" y="17805"/>
                    </a:cubicBezTo>
                    <a:cubicBezTo>
                      <a:pt x="50" y="17805"/>
                      <a:pt x="101" y="17710"/>
                      <a:pt x="160"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13"/>
              <p:cNvSpPr/>
              <p:nvPr/>
            </p:nvSpPr>
            <p:spPr>
              <a:xfrm>
                <a:off x="7228650" y="4894150"/>
                <a:ext cx="26550" cy="21725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2" name="Google Shape;582;p13"/>
            <p:cNvSpPr/>
            <p:nvPr/>
          </p:nvSpPr>
          <p:spPr>
            <a:xfrm>
              <a:off x="-8775" y="4246350"/>
              <a:ext cx="9198600" cy="623175"/>
            </a:xfrm>
            <a:custGeom>
              <a:avLst/>
              <a:gdLst/>
              <a:ahLst/>
              <a:cxnLst/>
              <a:rect l="l" t="t" r="r" b="b"/>
              <a:pathLst>
                <a:path w="367944" h="24927" extrusionOk="0">
                  <a:moveTo>
                    <a:pt x="0" y="19661"/>
                  </a:moveTo>
                  <a:lnTo>
                    <a:pt x="30194" y="24927"/>
                  </a:lnTo>
                  <a:lnTo>
                    <a:pt x="76538" y="8426"/>
                  </a:lnTo>
                  <a:lnTo>
                    <a:pt x="108136" y="24927"/>
                  </a:lnTo>
                  <a:lnTo>
                    <a:pt x="167822" y="2458"/>
                  </a:lnTo>
                  <a:lnTo>
                    <a:pt x="207495" y="24927"/>
                  </a:lnTo>
                  <a:lnTo>
                    <a:pt x="225401" y="13693"/>
                  </a:lnTo>
                  <a:lnTo>
                    <a:pt x="242956" y="23874"/>
                  </a:lnTo>
                  <a:lnTo>
                    <a:pt x="293513" y="0"/>
                  </a:lnTo>
                  <a:lnTo>
                    <a:pt x="346879" y="24927"/>
                  </a:lnTo>
                  <a:lnTo>
                    <a:pt x="367944" y="16852"/>
                  </a:lnTo>
                </a:path>
              </a:pathLst>
            </a:custGeom>
            <a:noFill/>
            <a:ln w="28575" cap="flat" cmpd="sng">
              <a:solidFill>
                <a:schemeClr val="dk2"/>
              </a:solidFill>
              <a:prstDash val="solid"/>
              <a:round/>
              <a:headEnd type="none" w="med" len="med"/>
              <a:tailEnd type="none" w="med" len="med"/>
            </a:ln>
          </p:spPr>
        </p:sp>
        <p:grpSp>
          <p:nvGrpSpPr>
            <p:cNvPr id="583" name="Google Shape;583;p13"/>
            <p:cNvGrpSpPr/>
            <p:nvPr/>
          </p:nvGrpSpPr>
          <p:grpSpPr>
            <a:xfrm>
              <a:off x="-1" y="4935256"/>
              <a:ext cx="9144134" cy="129765"/>
              <a:chOff x="237925" y="603400"/>
              <a:chExt cx="3162200" cy="44875"/>
            </a:xfrm>
          </p:grpSpPr>
          <p:sp>
            <p:nvSpPr>
              <p:cNvPr id="584" name="Google Shape;584;p13"/>
              <p:cNvSpPr/>
              <p:nvPr/>
            </p:nvSpPr>
            <p:spPr>
              <a:xfrm>
                <a:off x="238125" y="603400"/>
                <a:ext cx="3162000" cy="7850"/>
              </a:xfrm>
              <a:custGeom>
                <a:avLst/>
                <a:gdLst/>
                <a:ahLst/>
                <a:cxnLst/>
                <a:rect l="l" t="t" r="r" b="b"/>
                <a:pathLst>
                  <a:path w="126480" h="314" extrusionOk="0">
                    <a:moveTo>
                      <a:pt x="0" y="0"/>
                    </a:moveTo>
                    <a:lnTo>
                      <a:pt x="0" y="314"/>
                    </a:lnTo>
                    <a:lnTo>
                      <a:pt x="126479" y="314"/>
                    </a:lnTo>
                    <a:lnTo>
                      <a:pt x="12647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13"/>
              <p:cNvSpPr/>
              <p:nvPr/>
            </p:nvSpPr>
            <p:spPr>
              <a:xfrm>
                <a:off x="237925" y="636525"/>
                <a:ext cx="3147200" cy="11750"/>
              </a:xfrm>
              <a:custGeom>
                <a:avLst/>
                <a:gdLst/>
                <a:ahLst/>
                <a:cxnLst/>
                <a:rect l="l" t="t" r="r" b="b"/>
                <a:pathLst>
                  <a:path w="125888" h="470" extrusionOk="0">
                    <a:moveTo>
                      <a:pt x="1" y="1"/>
                    </a:moveTo>
                    <a:lnTo>
                      <a:pt x="1" y="470"/>
                    </a:lnTo>
                    <a:lnTo>
                      <a:pt x="157" y="470"/>
                    </a:lnTo>
                    <a:lnTo>
                      <a:pt x="157" y="1"/>
                    </a:lnTo>
                    <a:close/>
                    <a:moveTo>
                      <a:pt x="947" y="1"/>
                    </a:moveTo>
                    <a:lnTo>
                      <a:pt x="947" y="470"/>
                    </a:lnTo>
                    <a:lnTo>
                      <a:pt x="1095" y="470"/>
                    </a:lnTo>
                    <a:lnTo>
                      <a:pt x="1103" y="1"/>
                    </a:lnTo>
                    <a:close/>
                    <a:moveTo>
                      <a:pt x="1876" y="1"/>
                    </a:moveTo>
                    <a:lnTo>
                      <a:pt x="1876" y="470"/>
                    </a:lnTo>
                    <a:lnTo>
                      <a:pt x="2032" y="470"/>
                    </a:lnTo>
                    <a:lnTo>
                      <a:pt x="2032" y="1"/>
                    </a:lnTo>
                    <a:close/>
                    <a:moveTo>
                      <a:pt x="2815" y="1"/>
                    </a:moveTo>
                    <a:lnTo>
                      <a:pt x="2815" y="470"/>
                    </a:lnTo>
                    <a:lnTo>
                      <a:pt x="2971" y="470"/>
                    </a:lnTo>
                    <a:lnTo>
                      <a:pt x="2971" y="1"/>
                    </a:lnTo>
                    <a:close/>
                    <a:moveTo>
                      <a:pt x="3754" y="1"/>
                    </a:moveTo>
                    <a:lnTo>
                      <a:pt x="3754" y="470"/>
                    </a:lnTo>
                    <a:lnTo>
                      <a:pt x="3909" y="470"/>
                    </a:lnTo>
                    <a:lnTo>
                      <a:pt x="3909" y="1"/>
                    </a:lnTo>
                    <a:close/>
                    <a:moveTo>
                      <a:pt x="4692" y="1"/>
                    </a:moveTo>
                    <a:lnTo>
                      <a:pt x="4692" y="470"/>
                    </a:lnTo>
                    <a:lnTo>
                      <a:pt x="4848" y="470"/>
                    </a:lnTo>
                    <a:lnTo>
                      <a:pt x="4848" y="1"/>
                    </a:lnTo>
                    <a:close/>
                    <a:moveTo>
                      <a:pt x="5631" y="1"/>
                    </a:moveTo>
                    <a:lnTo>
                      <a:pt x="5631" y="470"/>
                    </a:lnTo>
                    <a:lnTo>
                      <a:pt x="5787" y="470"/>
                    </a:lnTo>
                    <a:lnTo>
                      <a:pt x="5787" y="1"/>
                    </a:lnTo>
                    <a:close/>
                    <a:moveTo>
                      <a:pt x="6570" y="1"/>
                    </a:moveTo>
                    <a:lnTo>
                      <a:pt x="6570" y="470"/>
                    </a:lnTo>
                    <a:lnTo>
                      <a:pt x="6725" y="470"/>
                    </a:lnTo>
                    <a:lnTo>
                      <a:pt x="6725" y="1"/>
                    </a:lnTo>
                    <a:close/>
                    <a:moveTo>
                      <a:pt x="7506" y="1"/>
                    </a:moveTo>
                    <a:lnTo>
                      <a:pt x="7506" y="470"/>
                    </a:lnTo>
                    <a:lnTo>
                      <a:pt x="7664" y="470"/>
                    </a:lnTo>
                    <a:lnTo>
                      <a:pt x="7664" y="1"/>
                    </a:lnTo>
                    <a:close/>
                    <a:moveTo>
                      <a:pt x="8445" y="1"/>
                    </a:moveTo>
                    <a:lnTo>
                      <a:pt x="8445" y="470"/>
                    </a:lnTo>
                    <a:lnTo>
                      <a:pt x="8601" y="470"/>
                    </a:lnTo>
                    <a:lnTo>
                      <a:pt x="8601" y="1"/>
                    </a:lnTo>
                    <a:close/>
                    <a:moveTo>
                      <a:pt x="9384" y="1"/>
                    </a:moveTo>
                    <a:lnTo>
                      <a:pt x="9384" y="470"/>
                    </a:lnTo>
                    <a:lnTo>
                      <a:pt x="9540" y="470"/>
                    </a:lnTo>
                    <a:lnTo>
                      <a:pt x="9540" y="1"/>
                    </a:lnTo>
                    <a:close/>
                    <a:moveTo>
                      <a:pt x="10328" y="1"/>
                    </a:moveTo>
                    <a:lnTo>
                      <a:pt x="10328" y="470"/>
                    </a:lnTo>
                    <a:lnTo>
                      <a:pt x="10478" y="470"/>
                    </a:lnTo>
                    <a:lnTo>
                      <a:pt x="10486" y="1"/>
                    </a:lnTo>
                    <a:close/>
                    <a:moveTo>
                      <a:pt x="11259" y="1"/>
                    </a:moveTo>
                    <a:lnTo>
                      <a:pt x="11259" y="470"/>
                    </a:lnTo>
                    <a:lnTo>
                      <a:pt x="11417" y="470"/>
                    </a:lnTo>
                    <a:lnTo>
                      <a:pt x="11417" y="1"/>
                    </a:lnTo>
                    <a:close/>
                    <a:moveTo>
                      <a:pt x="12198" y="1"/>
                    </a:moveTo>
                    <a:lnTo>
                      <a:pt x="12198" y="470"/>
                    </a:lnTo>
                    <a:lnTo>
                      <a:pt x="12354" y="470"/>
                    </a:lnTo>
                    <a:lnTo>
                      <a:pt x="12354" y="1"/>
                    </a:lnTo>
                    <a:close/>
                    <a:moveTo>
                      <a:pt x="13137" y="1"/>
                    </a:moveTo>
                    <a:lnTo>
                      <a:pt x="13137" y="470"/>
                    </a:lnTo>
                    <a:lnTo>
                      <a:pt x="13292" y="470"/>
                    </a:lnTo>
                    <a:lnTo>
                      <a:pt x="13298" y="1"/>
                    </a:lnTo>
                    <a:close/>
                    <a:moveTo>
                      <a:pt x="14075" y="1"/>
                    </a:moveTo>
                    <a:lnTo>
                      <a:pt x="14075" y="470"/>
                    </a:lnTo>
                    <a:lnTo>
                      <a:pt x="14231" y="470"/>
                    </a:lnTo>
                    <a:lnTo>
                      <a:pt x="14238" y="1"/>
                    </a:lnTo>
                    <a:close/>
                    <a:moveTo>
                      <a:pt x="15012" y="1"/>
                    </a:moveTo>
                    <a:lnTo>
                      <a:pt x="15012" y="470"/>
                    </a:lnTo>
                    <a:lnTo>
                      <a:pt x="15170" y="470"/>
                    </a:lnTo>
                    <a:lnTo>
                      <a:pt x="15170" y="1"/>
                    </a:lnTo>
                    <a:close/>
                    <a:moveTo>
                      <a:pt x="15956" y="1"/>
                    </a:moveTo>
                    <a:lnTo>
                      <a:pt x="15956" y="470"/>
                    </a:lnTo>
                    <a:lnTo>
                      <a:pt x="16107" y="470"/>
                    </a:lnTo>
                    <a:lnTo>
                      <a:pt x="16114" y="1"/>
                    </a:lnTo>
                    <a:close/>
                    <a:moveTo>
                      <a:pt x="16897" y="1"/>
                    </a:moveTo>
                    <a:lnTo>
                      <a:pt x="16897" y="470"/>
                    </a:lnTo>
                    <a:lnTo>
                      <a:pt x="17045" y="470"/>
                    </a:lnTo>
                    <a:lnTo>
                      <a:pt x="17053" y="1"/>
                    </a:lnTo>
                    <a:close/>
                    <a:moveTo>
                      <a:pt x="17828" y="1"/>
                    </a:moveTo>
                    <a:lnTo>
                      <a:pt x="17828" y="470"/>
                    </a:lnTo>
                    <a:lnTo>
                      <a:pt x="17986" y="470"/>
                    </a:lnTo>
                    <a:lnTo>
                      <a:pt x="17986" y="1"/>
                    </a:lnTo>
                    <a:close/>
                    <a:moveTo>
                      <a:pt x="18767" y="1"/>
                    </a:moveTo>
                    <a:lnTo>
                      <a:pt x="18767" y="470"/>
                    </a:lnTo>
                    <a:lnTo>
                      <a:pt x="18923" y="470"/>
                    </a:lnTo>
                    <a:lnTo>
                      <a:pt x="18923" y="1"/>
                    </a:lnTo>
                    <a:close/>
                    <a:moveTo>
                      <a:pt x="19706" y="1"/>
                    </a:moveTo>
                    <a:lnTo>
                      <a:pt x="19706" y="470"/>
                    </a:lnTo>
                    <a:lnTo>
                      <a:pt x="19861" y="470"/>
                    </a:lnTo>
                    <a:lnTo>
                      <a:pt x="19861" y="1"/>
                    </a:lnTo>
                    <a:close/>
                    <a:moveTo>
                      <a:pt x="20644" y="1"/>
                    </a:moveTo>
                    <a:lnTo>
                      <a:pt x="20644" y="470"/>
                    </a:lnTo>
                    <a:lnTo>
                      <a:pt x="20800" y="470"/>
                    </a:lnTo>
                    <a:lnTo>
                      <a:pt x="20800" y="1"/>
                    </a:lnTo>
                    <a:close/>
                    <a:moveTo>
                      <a:pt x="21581" y="1"/>
                    </a:moveTo>
                    <a:lnTo>
                      <a:pt x="21581" y="470"/>
                    </a:lnTo>
                    <a:lnTo>
                      <a:pt x="21739" y="470"/>
                    </a:lnTo>
                    <a:lnTo>
                      <a:pt x="21739" y="1"/>
                    </a:lnTo>
                    <a:close/>
                    <a:moveTo>
                      <a:pt x="22520" y="1"/>
                    </a:moveTo>
                    <a:lnTo>
                      <a:pt x="22520" y="470"/>
                    </a:lnTo>
                    <a:lnTo>
                      <a:pt x="22676" y="470"/>
                    </a:lnTo>
                    <a:lnTo>
                      <a:pt x="22676" y="1"/>
                    </a:lnTo>
                    <a:close/>
                    <a:moveTo>
                      <a:pt x="23458" y="1"/>
                    </a:moveTo>
                    <a:lnTo>
                      <a:pt x="23458" y="470"/>
                    </a:lnTo>
                    <a:lnTo>
                      <a:pt x="23614" y="470"/>
                    </a:lnTo>
                    <a:lnTo>
                      <a:pt x="23614" y="1"/>
                    </a:lnTo>
                    <a:close/>
                    <a:moveTo>
                      <a:pt x="24397" y="1"/>
                    </a:moveTo>
                    <a:lnTo>
                      <a:pt x="24397" y="470"/>
                    </a:lnTo>
                    <a:lnTo>
                      <a:pt x="24553" y="470"/>
                    </a:lnTo>
                    <a:lnTo>
                      <a:pt x="24553" y="1"/>
                    </a:lnTo>
                    <a:close/>
                    <a:moveTo>
                      <a:pt x="25334" y="1"/>
                    </a:moveTo>
                    <a:lnTo>
                      <a:pt x="25334" y="470"/>
                    </a:lnTo>
                    <a:lnTo>
                      <a:pt x="25492" y="470"/>
                    </a:lnTo>
                    <a:lnTo>
                      <a:pt x="25492" y="1"/>
                    </a:lnTo>
                    <a:close/>
                    <a:moveTo>
                      <a:pt x="26273" y="1"/>
                    </a:moveTo>
                    <a:lnTo>
                      <a:pt x="26273" y="470"/>
                    </a:lnTo>
                    <a:lnTo>
                      <a:pt x="26428" y="470"/>
                    </a:lnTo>
                    <a:lnTo>
                      <a:pt x="26428" y="1"/>
                    </a:lnTo>
                    <a:close/>
                    <a:moveTo>
                      <a:pt x="27211" y="1"/>
                    </a:moveTo>
                    <a:lnTo>
                      <a:pt x="27211" y="470"/>
                    </a:lnTo>
                    <a:lnTo>
                      <a:pt x="27367" y="470"/>
                    </a:lnTo>
                    <a:lnTo>
                      <a:pt x="27367" y="1"/>
                    </a:lnTo>
                    <a:close/>
                    <a:moveTo>
                      <a:pt x="28150" y="1"/>
                    </a:moveTo>
                    <a:lnTo>
                      <a:pt x="28150" y="470"/>
                    </a:lnTo>
                    <a:lnTo>
                      <a:pt x="28306" y="470"/>
                    </a:lnTo>
                    <a:lnTo>
                      <a:pt x="28306" y="1"/>
                    </a:lnTo>
                    <a:close/>
                    <a:moveTo>
                      <a:pt x="29087" y="1"/>
                    </a:moveTo>
                    <a:lnTo>
                      <a:pt x="29087" y="470"/>
                    </a:lnTo>
                    <a:lnTo>
                      <a:pt x="29244" y="470"/>
                    </a:lnTo>
                    <a:lnTo>
                      <a:pt x="29248" y="1"/>
                    </a:lnTo>
                    <a:close/>
                    <a:moveTo>
                      <a:pt x="30027" y="1"/>
                    </a:moveTo>
                    <a:lnTo>
                      <a:pt x="30027" y="470"/>
                    </a:lnTo>
                    <a:lnTo>
                      <a:pt x="30183" y="470"/>
                    </a:lnTo>
                    <a:lnTo>
                      <a:pt x="30189" y="1"/>
                    </a:lnTo>
                    <a:close/>
                    <a:moveTo>
                      <a:pt x="30966" y="1"/>
                    </a:moveTo>
                    <a:lnTo>
                      <a:pt x="30966" y="470"/>
                    </a:lnTo>
                    <a:lnTo>
                      <a:pt x="31122" y="470"/>
                    </a:lnTo>
                    <a:lnTo>
                      <a:pt x="31122" y="1"/>
                    </a:lnTo>
                    <a:close/>
                    <a:moveTo>
                      <a:pt x="31907" y="1"/>
                    </a:moveTo>
                    <a:lnTo>
                      <a:pt x="31907" y="470"/>
                    </a:lnTo>
                    <a:lnTo>
                      <a:pt x="32061" y="470"/>
                    </a:lnTo>
                    <a:lnTo>
                      <a:pt x="32064" y="1"/>
                    </a:lnTo>
                    <a:close/>
                    <a:moveTo>
                      <a:pt x="32847" y="1"/>
                    </a:moveTo>
                    <a:lnTo>
                      <a:pt x="32847" y="470"/>
                    </a:lnTo>
                    <a:lnTo>
                      <a:pt x="32997" y="470"/>
                    </a:lnTo>
                    <a:lnTo>
                      <a:pt x="33003" y="1"/>
                    </a:lnTo>
                    <a:close/>
                    <a:moveTo>
                      <a:pt x="33780" y="1"/>
                    </a:moveTo>
                    <a:lnTo>
                      <a:pt x="33780" y="470"/>
                    </a:lnTo>
                    <a:lnTo>
                      <a:pt x="33936" y="470"/>
                    </a:lnTo>
                    <a:lnTo>
                      <a:pt x="33936" y="1"/>
                    </a:lnTo>
                    <a:close/>
                    <a:moveTo>
                      <a:pt x="34719" y="1"/>
                    </a:moveTo>
                    <a:lnTo>
                      <a:pt x="34719" y="470"/>
                    </a:lnTo>
                    <a:lnTo>
                      <a:pt x="34875" y="470"/>
                    </a:lnTo>
                    <a:lnTo>
                      <a:pt x="34875" y="1"/>
                    </a:lnTo>
                    <a:close/>
                    <a:moveTo>
                      <a:pt x="35656" y="1"/>
                    </a:moveTo>
                    <a:lnTo>
                      <a:pt x="35656" y="470"/>
                    </a:lnTo>
                    <a:lnTo>
                      <a:pt x="35813" y="470"/>
                    </a:lnTo>
                    <a:lnTo>
                      <a:pt x="35813" y="1"/>
                    </a:lnTo>
                    <a:close/>
                    <a:moveTo>
                      <a:pt x="36594" y="1"/>
                    </a:moveTo>
                    <a:lnTo>
                      <a:pt x="36594" y="470"/>
                    </a:lnTo>
                    <a:lnTo>
                      <a:pt x="36750" y="470"/>
                    </a:lnTo>
                    <a:lnTo>
                      <a:pt x="36750" y="1"/>
                    </a:lnTo>
                    <a:close/>
                    <a:moveTo>
                      <a:pt x="37533" y="1"/>
                    </a:moveTo>
                    <a:lnTo>
                      <a:pt x="37533" y="470"/>
                    </a:lnTo>
                    <a:lnTo>
                      <a:pt x="37689" y="470"/>
                    </a:lnTo>
                    <a:lnTo>
                      <a:pt x="37689" y="1"/>
                    </a:lnTo>
                    <a:close/>
                    <a:moveTo>
                      <a:pt x="38472" y="1"/>
                    </a:moveTo>
                    <a:lnTo>
                      <a:pt x="38472" y="470"/>
                    </a:lnTo>
                    <a:lnTo>
                      <a:pt x="38628" y="470"/>
                    </a:lnTo>
                    <a:lnTo>
                      <a:pt x="38628" y="1"/>
                    </a:lnTo>
                    <a:close/>
                    <a:moveTo>
                      <a:pt x="39409" y="1"/>
                    </a:moveTo>
                    <a:lnTo>
                      <a:pt x="39409" y="470"/>
                    </a:lnTo>
                    <a:lnTo>
                      <a:pt x="39566" y="470"/>
                    </a:lnTo>
                    <a:lnTo>
                      <a:pt x="39566" y="1"/>
                    </a:lnTo>
                    <a:close/>
                    <a:moveTo>
                      <a:pt x="40347" y="1"/>
                    </a:moveTo>
                    <a:lnTo>
                      <a:pt x="40347" y="470"/>
                    </a:lnTo>
                    <a:lnTo>
                      <a:pt x="40503" y="470"/>
                    </a:lnTo>
                    <a:lnTo>
                      <a:pt x="40503" y="1"/>
                    </a:lnTo>
                    <a:close/>
                    <a:moveTo>
                      <a:pt x="41286" y="1"/>
                    </a:moveTo>
                    <a:lnTo>
                      <a:pt x="41286" y="470"/>
                    </a:lnTo>
                    <a:lnTo>
                      <a:pt x="41442" y="470"/>
                    </a:lnTo>
                    <a:lnTo>
                      <a:pt x="41442" y="1"/>
                    </a:lnTo>
                    <a:close/>
                    <a:moveTo>
                      <a:pt x="42225" y="1"/>
                    </a:moveTo>
                    <a:lnTo>
                      <a:pt x="42225" y="470"/>
                    </a:lnTo>
                    <a:lnTo>
                      <a:pt x="42380" y="470"/>
                    </a:lnTo>
                    <a:lnTo>
                      <a:pt x="42380" y="1"/>
                    </a:lnTo>
                    <a:close/>
                    <a:moveTo>
                      <a:pt x="43163" y="1"/>
                    </a:moveTo>
                    <a:lnTo>
                      <a:pt x="43163" y="470"/>
                    </a:lnTo>
                    <a:lnTo>
                      <a:pt x="43319" y="470"/>
                    </a:lnTo>
                    <a:lnTo>
                      <a:pt x="43319" y="1"/>
                    </a:lnTo>
                    <a:close/>
                    <a:moveTo>
                      <a:pt x="44102" y="1"/>
                    </a:moveTo>
                    <a:lnTo>
                      <a:pt x="44102" y="470"/>
                    </a:lnTo>
                    <a:lnTo>
                      <a:pt x="44258" y="470"/>
                    </a:lnTo>
                    <a:lnTo>
                      <a:pt x="44258" y="1"/>
                    </a:lnTo>
                    <a:close/>
                    <a:moveTo>
                      <a:pt x="45041" y="1"/>
                    </a:moveTo>
                    <a:lnTo>
                      <a:pt x="45041" y="470"/>
                    </a:lnTo>
                    <a:lnTo>
                      <a:pt x="45196" y="470"/>
                    </a:lnTo>
                    <a:lnTo>
                      <a:pt x="45198" y="1"/>
                    </a:lnTo>
                    <a:close/>
                    <a:moveTo>
                      <a:pt x="45977" y="1"/>
                    </a:moveTo>
                    <a:lnTo>
                      <a:pt x="45977" y="470"/>
                    </a:lnTo>
                    <a:lnTo>
                      <a:pt x="46135" y="470"/>
                    </a:lnTo>
                    <a:lnTo>
                      <a:pt x="46139" y="1"/>
                    </a:lnTo>
                    <a:close/>
                    <a:moveTo>
                      <a:pt x="46916" y="1"/>
                    </a:moveTo>
                    <a:lnTo>
                      <a:pt x="46916" y="470"/>
                    </a:lnTo>
                    <a:lnTo>
                      <a:pt x="47072" y="470"/>
                    </a:lnTo>
                    <a:lnTo>
                      <a:pt x="47072" y="1"/>
                    </a:lnTo>
                    <a:close/>
                    <a:moveTo>
                      <a:pt x="47857" y="1"/>
                    </a:moveTo>
                    <a:lnTo>
                      <a:pt x="47857" y="470"/>
                    </a:lnTo>
                    <a:lnTo>
                      <a:pt x="48011" y="470"/>
                    </a:lnTo>
                    <a:lnTo>
                      <a:pt x="48014" y="1"/>
                    </a:lnTo>
                    <a:close/>
                    <a:moveTo>
                      <a:pt x="48797" y="1"/>
                    </a:moveTo>
                    <a:lnTo>
                      <a:pt x="48797" y="470"/>
                    </a:lnTo>
                    <a:lnTo>
                      <a:pt x="48949" y="470"/>
                    </a:lnTo>
                    <a:lnTo>
                      <a:pt x="48953" y="1"/>
                    </a:lnTo>
                    <a:close/>
                    <a:moveTo>
                      <a:pt x="49730" y="1"/>
                    </a:moveTo>
                    <a:lnTo>
                      <a:pt x="49730" y="470"/>
                    </a:lnTo>
                    <a:lnTo>
                      <a:pt x="49888" y="470"/>
                    </a:lnTo>
                    <a:lnTo>
                      <a:pt x="49888" y="1"/>
                    </a:lnTo>
                    <a:close/>
                    <a:moveTo>
                      <a:pt x="50669" y="1"/>
                    </a:moveTo>
                    <a:lnTo>
                      <a:pt x="50669" y="470"/>
                    </a:lnTo>
                    <a:lnTo>
                      <a:pt x="50825" y="470"/>
                    </a:lnTo>
                    <a:lnTo>
                      <a:pt x="50825" y="1"/>
                    </a:lnTo>
                    <a:close/>
                    <a:moveTo>
                      <a:pt x="51608" y="1"/>
                    </a:moveTo>
                    <a:lnTo>
                      <a:pt x="51608" y="470"/>
                    </a:lnTo>
                    <a:lnTo>
                      <a:pt x="51764" y="470"/>
                    </a:lnTo>
                    <a:lnTo>
                      <a:pt x="51764" y="1"/>
                    </a:lnTo>
                    <a:close/>
                    <a:moveTo>
                      <a:pt x="52546" y="1"/>
                    </a:moveTo>
                    <a:lnTo>
                      <a:pt x="52546" y="470"/>
                    </a:lnTo>
                    <a:lnTo>
                      <a:pt x="52702" y="470"/>
                    </a:lnTo>
                    <a:lnTo>
                      <a:pt x="52702" y="1"/>
                    </a:lnTo>
                    <a:close/>
                    <a:moveTo>
                      <a:pt x="53483" y="1"/>
                    </a:moveTo>
                    <a:lnTo>
                      <a:pt x="53483" y="470"/>
                    </a:lnTo>
                    <a:lnTo>
                      <a:pt x="53641" y="470"/>
                    </a:lnTo>
                    <a:lnTo>
                      <a:pt x="53641" y="1"/>
                    </a:lnTo>
                    <a:close/>
                    <a:moveTo>
                      <a:pt x="54422" y="1"/>
                    </a:moveTo>
                    <a:lnTo>
                      <a:pt x="54422" y="470"/>
                    </a:lnTo>
                    <a:lnTo>
                      <a:pt x="54578" y="470"/>
                    </a:lnTo>
                    <a:lnTo>
                      <a:pt x="54578" y="1"/>
                    </a:lnTo>
                    <a:close/>
                    <a:moveTo>
                      <a:pt x="55362" y="1"/>
                    </a:moveTo>
                    <a:lnTo>
                      <a:pt x="55362" y="470"/>
                    </a:lnTo>
                    <a:lnTo>
                      <a:pt x="55518" y="470"/>
                    </a:lnTo>
                    <a:lnTo>
                      <a:pt x="55518" y="1"/>
                    </a:lnTo>
                    <a:close/>
                    <a:moveTo>
                      <a:pt x="56299" y="1"/>
                    </a:moveTo>
                    <a:lnTo>
                      <a:pt x="56299" y="470"/>
                    </a:lnTo>
                    <a:lnTo>
                      <a:pt x="56457" y="470"/>
                    </a:lnTo>
                    <a:lnTo>
                      <a:pt x="56457" y="1"/>
                    </a:lnTo>
                    <a:close/>
                    <a:moveTo>
                      <a:pt x="57238" y="1"/>
                    </a:moveTo>
                    <a:lnTo>
                      <a:pt x="57238" y="470"/>
                    </a:lnTo>
                    <a:lnTo>
                      <a:pt x="57394" y="470"/>
                    </a:lnTo>
                    <a:lnTo>
                      <a:pt x="57394" y="1"/>
                    </a:lnTo>
                    <a:close/>
                    <a:moveTo>
                      <a:pt x="58177" y="1"/>
                    </a:moveTo>
                    <a:lnTo>
                      <a:pt x="58177" y="470"/>
                    </a:lnTo>
                    <a:lnTo>
                      <a:pt x="58332" y="470"/>
                    </a:lnTo>
                    <a:lnTo>
                      <a:pt x="58332" y="1"/>
                    </a:lnTo>
                    <a:close/>
                    <a:moveTo>
                      <a:pt x="59115" y="1"/>
                    </a:moveTo>
                    <a:lnTo>
                      <a:pt x="59115" y="470"/>
                    </a:lnTo>
                    <a:lnTo>
                      <a:pt x="59271" y="470"/>
                    </a:lnTo>
                    <a:lnTo>
                      <a:pt x="59271" y="1"/>
                    </a:lnTo>
                    <a:close/>
                    <a:moveTo>
                      <a:pt x="60052" y="1"/>
                    </a:moveTo>
                    <a:lnTo>
                      <a:pt x="60052" y="470"/>
                    </a:lnTo>
                    <a:lnTo>
                      <a:pt x="60210" y="470"/>
                    </a:lnTo>
                    <a:lnTo>
                      <a:pt x="60210" y="1"/>
                    </a:lnTo>
                    <a:close/>
                    <a:moveTo>
                      <a:pt x="60991" y="1"/>
                    </a:moveTo>
                    <a:lnTo>
                      <a:pt x="60991" y="470"/>
                    </a:lnTo>
                    <a:lnTo>
                      <a:pt x="61147" y="470"/>
                    </a:lnTo>
                    <a:lnTo>
                      <a:pt x="61148" y="1"/>
                    </a:lnTo>
                    <a:close/>
                    <a:moveTo>
                      <a:pt x="61929" y="1"/>
                    </a:moveTo>
                    <a:lnTo>
                      <a:pt x="61929" y="470"/>
                    </a:lnTo>
                    <a:lnTo>
                      <a:pt x="62085" y="470"/>
                    </a:lnTo>
                    <a:lnTo>
                      <a:pt x="62089" y="1"/>
                    </a:lnTo>
                    <a:close/>
                    <a:moveTo>
                      <a:pt x="62868" y="1"/>
                    </a:moveTo>
                    <a:lnTo>
                      <a:pt x="62868" y="470"/>
                    </a:lnTo>
                    <a:lnTo>
                      <a:pt x="63024" y="470"/>
                    </a:lnTo>
                    <a:lnTo>
                      <a:pt x="63024" y="1"/>
                    </a:lnTo>
                    <a:close/>
                    <a:moveTo>
                      <a:pt x="63807" y="1"/>
                    </a:moveTo>
                    <a:lnTo>
                      <a:pt x="63807" y="470"/>
                    </a:lnTo>
                    <a:lnTo>
                      <a:pt x="63963" y="470"/>
                    </a:lnTo>
                    <a:lnTo>
                      <a:pt x="63965" y="1"/>
                    </a:lnTo>
                    <a:close/>
                    <a:moveTo>
                      <a:pt x="64747" y="1"/>
                    </a:moveTo>
                    <a:lnTo>
                      <a:pt x="64747" y="470"/>
                    </a:lnTo>
                    <a:lnTo>
                      <a:pt x="64901" y="470"/>
                    </a:lnTo>
                    <a:lnTo>
                      <a:pt x="64903" y="1"/>
                    </a:lnTo>
                    <a:close/>
                    <a:moveTo>
                      <a:pt x="65682" y="1"/>
                    </a:moveTo>
                    <a:lnTo>
                      <a:pt x="65682" y="470"/>
                    </a:lnTo>
                    <a:lnTo>
                      <a:pt x="65838" y="470"/>
                    </a:lnTo>
                    <a:lnTo>
                      <a:pt x="65838" y="1"/>
                    </a:lnTo>
                    <a:close/>
                    <a:moveTo>
                      <a:pt x="66621" y="1"/>
                    </a:moveTo>
                    <a:lnTo>
                      <a:pt x="66621" y="470"/>
                    </a:lnTo>
                    <a:lnTo>
                      <a:pt x="66777" y="470"/>
                    </a:lnTo>
                    <a:lnTo>
                      <a:pt x="66777" y="1"/>
                    </a:lnTo>
                    <a:close/>
                    <a:moveTo>
                      <a:pt x="67560" y="1"/>
                    </a:moveTo>
                    <a:lnTo>
                      <a:pt x="67560" y="470"/>
                    </a:lnTo>
                    <a:lnTo>
                      <a:pt x="67716" y="470"/>
                    </a:lnTo>
                    <a:lnTo>
                      <a:pt x="67716" y="1"/>
                    </a:lnTo>
                    <a:close/>
                    <a:moveTo>
                      <a:pt x="68497" y="1"/>
                    </a:moveTo>
                    <a:lnTo>
                      <a:pt x="68497" y="470"/>
                    </a:lnTo>
                    <a:lnTo>
                      <a:pt x="68652" y="470"/>
                    </a:lnTo>
                    <a:lnTo>
                      <a:pt x="68652" y="1"/>
                    </a:lnTo>
                    <a:close/>
                    <a:moveTo>
                      <a:pt x="69435" y="1"/>
                    </a:moveTo>
                    <a:lnTo>
                      <a:pt x="69435" y="470"/>
                    </a:lnTo>
                    <a:lnTo>
                      <a:pt x="69591" y="470"/>
                    </a:lnTo>
                    <a:lnTo>
                      <a:pt x="69591" y="1"/>
                    </a:lnTo>
                    <a:close/>
                    <a:moveTo>
                      <a:pt x="70374" y="1"/>
                    </a:moveTo>
                    <a:lnTo>
                      <a:pt x="70374" y="470"/>
                    </a:lnTo>
                    <a:lnTo>
                      <a:pt x="70530" y="470"/>
                    </a:lnTo>
                    <a:lnTo>
                      <a:pt x="70530" y="1"/>
                    </a:lnTo>
                    <a:close/>
                    <a:moveTo>
                      <a:pt x="71311" y="1"/>
                    </a:moveTo>
                    <a:lnTo>
                      <a:pt x="71311" y="470"/>
                    </a:lnTo>
                    <a:lnTo>
                      <a:pt x="71468" y="470"/>
                    </a:lnTo>
                    <a:lnTo>
                      <a:pt x="71468" y="1"/>
                    </a:lnTo>
                    <a:close/>
                    <a:moveTo>
                      <a:pt x="72249" y="1"/>
                    </a:moveTo>
                    <a:lnTo>
                      <a:pt x="72249" y="470"/>
                    </a:lnTo>
                    <a:lnTo>
                      <a:pt x="72405" y="470"/>
                    </a:lnTo>
                    <a:lnTo>
                      <a:pt x="72405" y="1"/>
                    </a:lnTo>
                    <a:close/>
                    <a:moveTo>
                      <a:pt x="73188" y="1"/>
                    </a:moveTo>
                    <a:lnTo>
                      <a:pt x="73188" y="470"/>
                    </a:lnTo>
                    <a:lnTo>
                      <a:pt x="73344" y="470"/>
                    </a:lnTo>
                    <a:lnTo>
                      <a:pt x="73344" y="1"/>
                    </a:lnTo>
                    <a:close/>
                    <a:moveTo>
                      <a:pt x="74127" y="1"/>
                    </a:moveTo>
                    <a:lnTo>
                      <a:pt x="74127" y="470"/>
                    </a:lnTo>
                    <a:lnTo>
                      <a:pt x="74283" y="470"/>
                    </a:lnTo>
                    <a:lnTo>
                      <a:pt x="74283" y="1"/>
                    </a:lnTo>
                    <a:close/>
                    <a:moveTo>
                      <a:pt x="75064" y="1"/>
                    </a:moveTo>
                    <a:lnTo>
                      <a:pt x="75064" y="470"/>
                    </a:lnTo>
                    <a:lnTo>
                      <a:pt x="75221" y="470"/>
                    </a:lnTo>
                    <a:lnTo>
                      <a:pt x="75221" y="1"/>
                    </a:lnTo>
                    <a:close/>
                    <a:moveTo>
                      <a:pt x="76002" y="1"/>
                    </a:moveTo>
                    <a:lnTo>
                      <a:pt x="76002" y="470"/>
                    </a:lnTo>
                    <a:lnTo>
                      <a:pt x="76158" y="470"/>
                    </a:lnTo>
                    <a:lnTo>
                      <a:pt x="76158" y="1"/>
                    </a:lnTo>
                    <a:close/>
                    <a:moveTo>
                      <a:pt x="76943" y="1"/>
                    </a:moveTo>
                    <a:lnTo>
                      <a:pt x="76943" y="470"/>
                    </a:lnTo>
                    <a:lnTo>
                      <a:pt x="77099" y="470"/>
                    </a:lnTo>
                    <a:lnTo>
                      <a:pt x="77099" y="1"/>
                    </a:lnTo>
                    <a:close/>
                    <a:moveTo>
                      <a:pt x="77880" y="1"/>
                    </a:moveTo>
                    <a:lnTo>
                      <a:pt x="77880" y="470"/>
                    </a:lnTo>
                    <a:lnTo>
                      <a:pt x="78037" y="470"/>
                    </a:lnTo>
                    <a:lnTo>
                      <a:pt x="78039" y="1"/>
                    </a:lnTo>
                    <a:close/>
                    <a:moveTo>
                      <a:pt x="78818" y="1"/>
                    </a:moveTo>
                    <a:lnTo>
                      <a:pt x="78818" y="470"/>
                    </a:lnTo>
                    <a:lnTo>
                      <a:pt x="78974" y="470"/>
                    </a:lnTo>
                    <a:lnTo>
                      <a:pt x="78974" y="1"/>
                    </a:lnTo>
                    <a:close/>
                    <a:moveTo>
                      <a:pt x="79757" y="1"/>
                    </a:moveTo>
                    <a:lnTo>
                      <a:pt x="79757" y="470"/>
                    </a:lnTo>
                    <a:lnTo>
                      <a:pt x="79913" y="470"/>
                    </a:lnTo>
                    <a:lnTo>
                      <a:pt x="79915" y="1"/>
                    </a:lnTo>
                    <a:close/>
                    <a:moveTo>
                      <a:pt x="80696" y="1"/>
                    </a:moveTo>
                    <a:lnTo>
                      <a:pt x="80696" y="470"/>
                    </a:lnTo>
                    <a:lnTo>
                      <a:pt x="80852" y="470"/>
                    </a:lnTo>
                    <a:lnTo>
                      <a:pt x="80852" y="1"/>
                    </a:lnTo>
                    <a:close/>
                    <a:moveTo>
                      <a:pt x="81633" y="1"/>
                    </a:moveTo>
                    <a:lnTo>
                      <a:pt x="81633" y="470"/>
                    </a:lnTo>
                    <a:lnTo>
                      <a:pt x="81790" y="470"/>
                    </a:lnTo>
                    <a:lnTo>
                      <a:pt x="81790" y="1"/>
                    </a:lnTo>
                    <a:close/>
                    <a:moveTo>
                      <a:pt x="82571" y="1"/>
                    </a:moveTo>
                    <a:lnTo>
                      <a:pt x="82571" y="470"/>
                    </a:lnTo>
                    <a:lnTo>
                      <a:pt x="82727" y="470"/>
                    </a:lnTo>
                    <a:lnTo>
                      <a:pt x="82727" y="1"/>
                    </a:lnTo>
                    <a:close/>
                    <a:moveTo>
                      <a:pt x="83510" y="1"/>
                    </a:moveTo>
                    <a:lnTo>
                      <a:pt x="83510" y="470"/>
                    </a:lnTo>
                    <a:lnTo>
                      <a:pt x="83666" y="470"/>
                    </a:lnTo>
                    <a:lnTo>
                      <a:pt x="83666" y="1"/>
                    </a:lnTo>
                    <a:close/>
                    <a:moveTo>
                      <a:pt x="84449" y="1"/>
                    </a:moveTo>
                    <a:lnTo>
                      <a:pt x="84449" y="470"/>
                    </a:lnTo>
                    <a:lnTo>
                      <a:pt x="84604" y="470"/>
                    </a:lnTo>
                    <a:lnTo>
                      <a:pt x="84604" y="1"/>
                    </a:lnTo>
                    <a:close/>
                    <a:moveTo>
                      <a:pt x="85385" y="1"/>
                    </a:moveTo>
                    <a:lnTo>
                      <a:pt x="85385" y="470"/>
                    </a:lnTo>
                    <a:lnTo>
                      <a:pt x="85543" y="470"/>
                    </a:lnTo>
                    <a:lnTo>
                      <a:pt x="85543" y="1"/>
                    </a:lnTo>
                    <a:close/>
                    <a:moveTo>
                      <a:pt x="86324" y="1"/>
                    </a:moveTo>
                    <a:lnTo>
                      <a:pt x="86324" y="470"/>
                    </a:lnTo>
                    <a:lnTo>
                      <a:pt x="86480" y="470"/>
                    </a:lnTo>
                    <a:lnTo>
                      <a:pt x="86480" y="1"/>
                    </a:lnTo>
                    <a:close/>
                    <a:moveTo>
                      <a:pt x="87263" y="1"/>
                    </a:moveTo>
                    <a:lnTo>
                      <a:pt x="87263" y="470"/>
                    </a:lnTo>
                    <a:lnTo>
                      <a:pt x="87419" y="470"/>
                    </a:lnTo>
                    <a:lnTo>
                      <a:pt x="87419" y="1"/>
                    </a:lnTo>
                    <a:close/>
                    <a:moveTo>
                      <a:pt x="88201" y="1"/>
                    </a:moveTo>
                    <a:lnTo>
                      <a:pt x="88201" y="470"/>
                    </a:lnTo>
                    <a:lnTo>
                      <a:pt x="88357" y="470"/>
                    </a:lnTo>
                    <a:lnTo>
                      <a:pt x="88357" y="1"/>
                    </a:lnTo>
                    <a:close/>
                    <a:moveTo>
                      <a:pt x="89138" y="1"/>
                    </a:moveTo>
                    <a:lnTo>
                      <a:pt x="89138" y="470"/>
                    </a:lnTo>
                    <a:lnTo>
                      <a:pt x="89296" y="470"/>
                    </a:lnTo>
                    <a:lnTo>
                      <a:pt x="89296" y="1"/>
                    </a:lnTo>
                    <a:close/>
                    <a:moveTo>
                      <a:pt x="90079" y="1"/>
                    </a:moveTo>
                    <a:lnTo>
                      <a:pt x="90079" y="470"/>
                    </a:lnTo>
                    <a:lnTo>
                      <a:pt x="90235" y="470"/>
                    </a:lnTo>
                    <a:lnTo>
                      <a:pt x="90235" y="1"/>
                    </a:lnTo>
                    <a:close/>
                    <a:moveTo>
                      <a:pt x="91017" y="1"/>
                    </a:moveTo>
                    <a:lnTo>
                      <a:pt x="91017" y="470"/>
                    </a:lnTo>
                    <a:lnTo>
                      <a:pt x="91173" y="470"/>
                    </a:lnTo>
                    <a:lnTo>
                      <a:pt x="91173" y="1"/>
                    </a:lnTo>
                    <a:close/>
                    <a:moveTo>
                      <a:pt x="91954" y="1"/>
                    </a:moveTo>
                    <a:lnTo>
                      <a:pt x="91954" y="470"/>
                    </a:lnTo>
                    <a:lnTo>
                      <a:pt x="92112" y="470"/>
                    </a:lnTo>
                    <a:lnTo>
                      <a:pt x="92112" y="1"/>
                    </a:lnTo>
                    <a:close/>
                    <a:moveTo>
                      <a:pt x="92893" y="1"/>
                    </a:moveTo>
                    <a:lnTo>
                      <a:pt x="92893" y="470"/>
                    </a:lnTo>
                    <a:lnTo>
                      <a:pt x="93049" y="470"/>
                    </a:lnTo>
                    <a:lnTo>
                      <a:pt x="93049" y="1"/>
                    </a:lnTo>
                    <a:close/>
                    <a:moveTo>
                      <a:pt x="93832" y="1"/>
                    </a:moveTo>
                    <a:lnTo>
                      <a:pt x="93832" y="470"/>
                    </a:lnTo>
                    <a:lnTo>
                      <a:pt x="93987" y="470"/>
                    </a:lnTo>
                    <a:lnTo>
                      <a:pt x="93987" y="1"/>
                    </a:lnTo>
                    <a:close/>
                    <a:moveTo>
                      <a:pt x="94770" y="1"/>
                    </a:moveTo>
                    <a:lnTo>
                      <a:pt x="94770" y="470"/>
                    </a:lnTo>
                    <a:lnTo>
                      <a:pt x="94926" y="470"/>
                    </a:lnTo>
                    <a:lnTo>
                      <a:pt x="94926" y="1"/>
                    </a:lnTo>
                    <a:close/>
                    <a:moveTo>
                      <a:pt x="95707" y="1"/>
                    </a:moveTo>
                    <a:lnTo>
                      <a:pt x="95707" y="470"/>
                    </a:lnTo>
                    <a:lnTo>
                      <a:pt x="95865" y="470"/>
                    </a:lnTo>
                    <a:lnTo>
                      <a:pt x="95865" y="1"/>
                    </a:lnTo>
                    <a:close/>
                    <a:moveTo>
                      <a:pt x="96646" y="1"/>
                    </a:moveTo>
                    <a:lnTo>
                      <a:pt x="96646" y="470"/>
                    </a:lnTo>
                    <a:lnTo>
                      <a:pt x="96802" y="470"/>
                    </a:lnTo>
                    <a:lnTo>
                      <a:pt x="96802" y="1"/>
                    </a:lnTo>
                    <a:close/>
                    <a:moveTo>
                      <a:pt x="97585" y="1"/>
                    </a:moveTo>
                    <a:lnTo>
                      <a:pt x="97585" y="470"/>
                    </a:lnTo>
                    <a:lnTo>
                      <a:pt x="97740" y="470"/>
                    </a:lnTo>
                    <a:lnTo>
                      <a:pt x="97740" y="1"/>
                    </a:lnTo>
                    <a:close/>
                    <a:moveTo>
                      <a:pt x="98523" y="1"/>
                    </a:moveTo>
                    <a:lnTo>
                      <a:pt x="98523" y="470"/>
                    </a:lnTo>
                    <a:lnTo>
                      <a:pt x="98679" y="470"/>
                    </a:lnTo>
                    <a:lnTo>
                      <a:pt x="98679" y="1"/>
                    </a:lnTo>
                    <a:close/>
                    <a:moveTo>
                      <a:pt x="99460" y="1"/>
                    </a:moveTo>
                    <a:lnTo>
                      <a:pt x="99460" y="470"/>
                    </a:lnTo>
                    <a:lnTo>
                      <a:pt x="99618" y="470"/>
                    </a:lnTo>
                    <a:lnTo>
                      <a:pt x="99618" y="1"/>
                    </a:lnTo>
                    <a:close/>
                    <a:moveTo>
                      <a:pt x="100399" y="1"/>
                    </a:moveTo>
                    <a:lnTo>
                      <a:pt x="100399" y="470"/>
                    </a:lnTo>
                    <a:lnTo>
                      <a:pt x="100555" y="470"/>
                    </a:lnTo>
                    <a:lnTo>
                      <a:pt x="100555" y="1"/>
                    </a:lnTo>
                    <a:close/>
                    <a:moveTo>
                      <a:pt x="101337" y="1"/>
                    </a:moveTo>
                    <a:lnTo>
                      <a:pt x="101337" y="470"/>
                    </a:lnTo>
                    <a:lnTo>
                      <a:pt x="101493" y="470"/>
                    </a:lnTo>
                    <a:lnTo>
                      <a:pt x="101493" y="1"/>
                    </a:lnTo>
                    <a:close/>
                    <a:moveTo>
                      <a:pt x="102276" y="1"/>
                    </a:moveTo>
                    <a:lnTo>
                      <a:pt x="102276" y="470"/>
                    </a:lnTo>
                    <a:lnTo>
                      <a:pt x="102432" y="470"/>
                    </a:lnTo>
                    <a:lnTo>
                      <a:pt x="102432" y="1"/>
                    </a:lnTo>
                    <a:close/>
                    <a:moveTo>
                      <a:pt x="103213" y="1"/>
                    </a:moveTo>
                    <a:lnTo>
                      <a:pt x="103213" y="470"/>
                    </a:lnTo>
                    <a:lnTo>
                      <a:pt x="103371" y="470"/>
                    </a:lnTo>
                    <a:lnTo>
                      <a:pt x="103371" y="1"/>
                    </a:lnTo>
                    <a:close/>
                    <a:moveTo>
                      <a:pt x="104152" y="1"/>
                    </a:moveTo>
                    <a:lnTo>
                      <a:pt x="104152" y="470"/>
                    </a:lnTo>
                    <a:lnTo>
                      <a:pt x="104309" y="470"/>
                    </a:lnTo>
                    <a:lnTo>
                      <a:pt x="104309" y="1"/>
                    </a:lnTo>
                    <a:close/>
                    <a:moveTo>
                      <a:pt x="105090" y="1"/>
                    </a:moveTo>
                    <a:lnTo>
                      <a:pt x="105090" y="470"/>
                    </a:lnTo>
                    <a:lnTo>
                      <a:pt x="105246" y="470"/>
                    </a:lnTo>
                    <a:lnTo>
                      <a:pt x="105246" y="1"/>
                    </a:lnTo>
                    <a:close/>
                    <a:moveTo>
                      <a:pt x="106029" y="1"/>
                    </a:moveTo>
                    <a:lnTo>
                      <a:pt x="106029" y="470"/>
                    </a:lnTo>
                    <a:lnTo>
                      <a:pt x="106185" y="470"/>
                    </a:lnTo>
                    <a:lnTo>
                      <a:pt x="106185" y="1"/>
                    </a:lnTo>
                    <a:close/>
                    <a:moveTo>
                      <a:pt x="106968" y="1"/>
                    </a:moveTo>
                    <a:lnTo>
                      <a:pt x="106968" y="470"/>
                    </a:lnTo>
                    <a:lnTo>
                      <a:pt x="107123" y="470"/>
                    </a:lnTo>
                    <a:lnTo>
                      <a:pt x="107123" y="1"/>
                    </a:lnTo>
                    <a:close/>
                    <a:moveTo>
                      <a:pt x="107904" y="1"/>
                    </a:moveTo>
                    <a:lnTo>
                      <a:pt x="107904" y="470"/>
                    </a:lnTo>
                    <a:lnTo>
                      <a:pt x="108062" y="470"/>
                    </a:lnTo>
                    <a:lnTo>
                      <a:pt x="108062" y="1"/>
                    </a:lnTo>
                    <a:close/>
                    <a:moveTo>
                      <a:pt x="108843" y="1"/>
                    </a:moveTo>
                    <a:lnTo>
                      <a:pt x="108843" y="470"/>
                    </a:lnTo>
                    <a:lnTo>
                      <a:pt x="108999" y="470"/>
                    </a:lnTo>
                    <a:lnTo>
                      <a:pt x="108999" y="1"/>
                    </a:lnTo>
                    <a:close/>
                    <a:moveTo>
                      <a:pt x="109782" y="1"/>
                    </a:moveTo>
                    <a:lnTo>
                      <a:pt x="109782" y="470"/>
                    </a:lnTo>
                    <a:lnTo>
                      <a:pt x="109938" y="470"/>
                    </a:lnTo>
                    <a:lnTo>
                      <a:pt x="109938" y="1"/>
                    </a:lnTo>
                    <a:close/>
                    <a:moveTo>
                      <a:pt x="110720" y="1"/>
                    </a:moveTo>
                    <a:lnTo>
                      <a:pt x="110720" y="470"/>
                    </a:lnTo>
                    <a:lnTo>
                      <a:pt x="110876" y="470"/>
                    </a:lnTo>
                    <a:lnTo>
                      <a:pt x="110876" y="1"/>
                    </a:lnTo>
                    <a:close/>
                    <a:moveTo>
                      <a:pt x="111657" y="1"/>
                    </a:moveTo>
                    <a:lnTo>
                      <a:pt x="111657" y="470"/>
                    </a:lnTo>
                    <a:lnTo>
                      <a:pt x="111813" y="470"/>
                    </a:lnTo>
                    <a:lnTo>
                      <a:pt x="111815" y="1"/>
                    </a:lnTo>
                    <a:close/>
                    <a:moveTo>
                      <a:pt x="112596" y="1"/>
                    </a:moveTo>
                    <a:lnTo>
                      <a:pt x="112596" y="470"/>
                    </a:lnTo>
                    <a:lnTo>
                      <a:pt x="112752" y="470"/>
                    </a:lnTo>
                    <a:lnTo>
                      <a:pt x="112752" y="1"/>
                    </a:lnTo>
                    <a:close/>
                    <a:moveTo>
                      <a:pt x="113535" y="1"/>
                    </a:moveTo>
                    <a:lnTo>
                      <a:pt x="113535" y="470"/>
                    </a:lnTo>
                    <a:lnTo>
                      <a:pt x="113691" y="470"/>
                    </a:lnTo>
                    <a:lnTo>
                      <a:pt x="113691" y="1"/>
                    </a:lnTo>
                    <a:close/>
                    <a:moveTo>
                      <a:pt x="114472" y="1"/>
                    </a:moveTo>
                    <a:lnTo>
                      <a:pt x="114472" y="470"/>
                    </a:lnTo>
                    <a:lnTo>
                      <a:pt x="114629" y="470"/>
                    </a:lnTo>
                    <a:lnTo>
                      <a:pt x="114629" y="1"/>
                    </a:lnTo>
                    <a:close/>
                    <a:moveTo>
                      <a:pt x="115410" y="1"/>
                    </a:moveTo>
                    <a:lnTo>
                      <a:pt x="115410" y="470"/>
                    </a:lnTo>
                    <a:lnTo>
                      <a:pt x="115566" y="470"/>
                    </a:lnTo>
                    <a:lnTo>
                      <a:pt x="115566" y="1"/>
                    </a:lnTo>
                    <a:close/>
                    <a:moveTo>
                      <a:pt x="116349" y="1"/>
                    </a:moveTo>
                    <a:lnTo>
                      <a:pt x="116349" y="470"/>
                    </a:lnTo>
                    <a:lnTo>
                      <a:pt x="116505" y="470"/>
                    </a:lnTo>
                    <a:lnTo>
                      <a:pt x="116505" y="1"/>
                    </a:lnTo>
                    <a:close/>
                    <a:moveTo>
                      <a:pt x="117288" y="1"/>
                    </a:moveTo>
                    <a:lnTo>
                      <a:pt x="117288" y="470"/>
                    </a:lnTo>
                    <a:lnTo>
                      <a:pt x="117443" y="470"/>
                    </a:lnTo>
                    <a:lnTo>
                      <a:pt x="117443" y="1"/>
                    </a:lnTo>
                    <a:close/>
                    <a:moveTo>
                      <a:pt x="118224" y="1"/>
                    </a:moveTo>
                    <a:lnTo>
                      <a:pt x="118224" y="470"/>
                    </a:lnTo>
                    <a:lnTo>
                      <a:pt x="118382" y="470"/>
                    </a:lnTo>
                    <a:lnTo>
                      <a:pt x="118382" y="1"/>
                    </a:lnTo>
                    <a:close/>
                    <a:moveTo>
                      <a:pt x="119163" y="1"/>
                    </a:moveTo>
                    <a:lnTo>
                      <a:pt x="119163" y="470"/>
                    </a:lnTo>
                    <a:lnTo>
                      <a:pt x="119321" y="470"/>
                    </a:lnTo>
                    <a:lnTo>
                      <a:pt x="119321" y="1"/>
                    </a:lnTo>
                    <a:close/>
                    <a:moveTo>
                      <a:pt x="120102" y="1"/>
                    </a:moveTo>
                    <a:lnTo>
                      <a:pt x="120102" y="470"/>
                    </a:lnTo>
                    <a:lnTo>
                      <a:pt x="120258" y="470"/>
                    </a:lnTo>
                    <a:lnTo>
                      <a:pt x="120258" y="1"/>
                    </a:lnTo>
                    <a:close/>
                    <a:moveTo>
                      <a:pt x="121040" y="1"/>
                    </a:moveTo>
                    <a:lnTo>
                      <a:pt x="121040" y="470"/>
                    </a:lnTo>
                    <a:lnTo>
                      <a:pt x="121196" y="470"/>
                    </a:lnTo>
                    <a:lnTo>
                      <a:pt x="121196" y="1"/>
                    </a:lnTo>
                    <a:close/>
                    <a:moveTo>
                      <a:pt x="121977" y="1"/>
                    </a:moveTo>
                    <a:lnTo>
                      <a:pt x="121977" y="470"/>
                    </a:lnTo>
                    <a:lnTo>
                      <a:pt x="122135" y="470"/>
                    </a:lnTo>
                    <a:lnTo>
                      <a:pt x="122135" y="1"/>
                    </a:lnTo>
                    <a:close/>
                    <a:moveTo>
                      <a:pt x="122916" y="1"/>
                    </a:moveTo>
                    <a:lnTo>
                      <a:pt x="122916" y="470"/>
                    </a:lnTo>
                    <a:lnTo>
                      <a:pt x="123074" y="470"/>
                    </a:lnTo>
                    <a:lnTo>
                      <a:pt x="123074" y="1"/>
                    </a:lnTo>
                    <a:close/>
                    <a:moveTo>
                      <a:pt x="123855" y="1"/>
                    </a:moveTo>
                    <a:lnTo>
                      <a:pt x="123855" y="470"/>
                    </a:lnTo>
                    <a:lnTo>
                      <a:pt x="124010" y="470"/>
                    </a:lnTo>
                    <a:lnTo>
                      <a:pt x="124010" y="1"/>
                    </a:lnTo>
                    <a:close/>
                    <a:moveTo>
                      <a:pt x="124793" y="1"/>
                    </a:moveTo>
                    <a:lnTo>
                      <a:pt x="124793" y="470"/>
                    </a:lnTo>
                    <a:lnTo>
                      <a:pt x="124949" y="470"/>
                    </a:lnTo>
                    <a:lnTo>
                      <a:pt x="124949" y="1"/>
                    </a:lnTo>
                    <a:close/>
                    <a:moveTo>
                      <a:pt x="125732" y="1"/>
                    </a:moveTo>
                    <a:lnTo>
                      <a:pt x="125732" y="470"/>
                    </a:lnTo>
                    <a:lnTo>
                      <a:pt x="125888" y="470"/>
                    </a:lnTo>
                    <a:lnTo>
                      <a:pt x="1258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902"/>
        <p:cNvGrpSpPr/>
        <p:nvPr/>
      </p:nvGrpSpPr>
      <p:grpSpPr>
        <a:xfrm>
          <a:off x="0" y="0"/>
          <a:ext cx="0" cy="0"/>
          <a:chOff x="0" y="0"/>
          <a:chExt cx="0" cy="0"/>
        </a:xfrm>
      </p:grpSpPr>
      <p:sp>
        <p:nvSpPr>
          <p:cNvPr id="903" name="Google Shape;903;p1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904" name="Google Shape;904;p18"/>
          <p:cNvSpPr txBox="1">
            <a:spLocks noGrp="1"/>
          </p:cNvSpPr>
          <p:nvPr>
            <p:ph type="subTitle" idx="1"/>
          </p:nvPr>
        </p:nvSpPr>
        <p:spPr>
          <a:xfrm>
            <a:off x="1214953" y="1731527"/>
            <a:ext cx="3051300" cy="98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905" name="Google Shape;905;p18"/>
          <p:cNvSpPr txBox="1">
            <a:spLocks noGrp="1"/>
          </p:cNvSpPr>
          <p:nvPr>
            <p:ph type="subTitle" idx="2"/>
          </p:nvPr>
        </p:nvSpPr>
        <p:spPr>
          <a:xfrm>
            <a:off x="4877747" y="1731527"/>
            <a:ext cx="3051300" cy="98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906" name="Google Shape;906;p18"/>
          <p:cNvSpPr txBox="1">
            <a:spLocks noGrp="1"/>
          </p:cNvSpPr>
          <p:nvPr>
            <p:ph type="subTitle" idx="3"/>
          </p:nvPr>
        </p:nvSpPr>
        <p:spPr>
          <a:xfrm>
            <a:off x="1214953" y="3297083"/>
            <a:ext cx="3051300" cy="98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907" name="Google Shape;907;p18"/>
          <p:cNvSpPr txBox="1">
            <a:spLocks noGrp="1"/>
          </p:cNvSpPr>
          <p:nvPr>
            <p:ph type="subTitle" idx="4"/>
          </p:nvPr>
        </p:nvSpPr>
        <p:spPr>
          <a:xfrm>
            <a:off x="4877747" y="3297083"/>
            <a:ext cx="3051300" cy="98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908" name="Google Shape;908;p18"/>
          <p:cNvSpPr txBox="1">
            <a:spLocks noGrp="1"/>
          </p:cNvSpPr>
          <p:nvPr>
            <p:ph type="subTitle" idx="5"/>
          </p:nvPr>
        </p:nvSpPr>
        <p:spPr>
          <a:xfrm>
            <a:off x="1214953" y="1343938"/>
            <a:ext cx="3051300" cy="395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Raleway"/>
              <a:buNone/>
              <a:defRPr sz="2000">
                <a:solidFill>
                  <a:schemeClr val="dk1"/>
                </a:solidFill>
                <a:latin typeface="Kanit Medium"/>
                <a:ea typeface="Kanit Medium"/>
                <a:cs typeface="Kanit Medium"/>
                <a:sym typeface="Kanit Medium"/>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909" name="Google Shape;909;p18"/>
          <p:cNvSpPr txBox="1">
            <a:spLocks noGrp="1"/>
          </p:cNvSpPr>
          <p:nvPr>
            <p:ph type="subTitle" idx="6"/>
          </p:nvPr>
        </p:nvSpPr>
        <p:spPr>
          <a:xfrm>
            <a:off x="1214953" y="2909622"/>
            <a:ext cx="3051300" cy="395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Raleway"/>
              <a:buNone/>
              <a:defRPr sz="2000">
                <a:solidFill>
                  <a:schemeClr val="dk1"/>
                </a:solidFill>
                <a:latin typeface="Kanit Medium"/>
                <a:ea typeface="Kanit Medium"/>
                <a:cs typeface="Kanit Medium"/>
                <a:sym typeface="Kanit Medium"/>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910" name="Google Shape;910;p18"/>
          <p:cNvSpPr txBox="1">
            <a:spLocks noGrp="1"/>
          </p:cNvSpPr>
          <p:nvPr>
            <p:ph type="subTitle" idx="7"/>
          </p:nvPr>
        </p:nvSpPr>
        <p:spPr>
          <a:xfrm>
            <a:off x="4877747" y="1343938"/>
            <a:ext cx="3051300" cy="395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Raleway"/>
              <a:buNone/>
              <a:defRPr sz="2000">
                <a:solidFill>
                  <a:schemeClr val="dk1"/>
                </a:solidFill>
                <a:latin typeface="Kanit Medium"/>
                <a:ea typeface="Kanit Medium"/>
                <a:cs typeface="Kanit Medium"/>
                <a:sym typeface="Kanit Medium"/>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911" name="Google Shape;911;p18"/>
          <p:cNvSpPr txBox="1">
            <a:spLocks noGrp="1"/>
          </p:cNvSpPr>
          <p:nvPr>
            <p:ph type="subTitle" idx="8"/>
          </p:nvPr>
        </p:nvSpPr>
        <p:spPr>
          <a:xfrm>
            <a:off x="4877747" y="2909622"/>
            <a:ext cx="3051300" cy="395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Raleway"/>
              <a:buNone/>
              <a:defRPr sz="2000">
                <a:solidFill>
                  <a:schemeClr val="dk1"/>
                </a:solidFill>
                <a:latin typeface="Kanit Medium"/>
                <a:ea typeface="Kanit Medium"/>
                <a:cs typeface="Kanit Medium"/>
                <a:sym typeface="Kanit Medium"/>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grpSp>
        <p:nvGrpSpPr>
          <p:cNvPr id="912" name="Google Shape;912;p18"/>
          <p:cNvGrpSpPr/>
          <p:nvPr/>
        </p:nvGrpSpPr>
        <p:grpSpPr>
          <a:xfrm>
            <a:off x="-52675" y="4603999"/>
            <a:ext cx="9268850" cy="461022"/>
            <a:chOff x="-52675" y="4603999"/>
            <a:chExt cx="9268850" cy="461022"/>
          </a:xfrm>
        </p:grpSpPr>
        <p:grpSp>
          <p:nvGrpSpPr>
            <p:cNvPr id="913" name="Google Shape;913;p18"/>
            <p:cNvGrpSpPr/>
            <p:nvPr/>
          </p:nvGrpSpPr>
          <p:grpSpPr>
            <a:xfrm>
              <a:off x="1182" y="4603999"/>
              <a:ext cx="9141581" cy="331058"/>
              <a:chOff x="3961925" y="4666275"/>
              <a:chExt cx="3440824" cy="445150"/>
            </a:xfrm>
          </p:grpSpPr>
          <p:sp>
            <p:nvSpPr>
              <p:cNvPr id="914" name="Google Shape;914;p18"/>
              <p:cNvSpPr/>
              <p:nvPr/>
            </p:nvSpPr>
            <p:spPr>
              <a:xfrm>
                <a:off x="4404050" y="4792550"/>
                <a:ext cx="32100" cy="318850"/>
              </a:xfrm>
              <a:custGeom>
                <a:avLst/>
                <a:gdLst/>
                <a:ahLst/>
                <a:cxnLst/>
                <a:rect l="l" t="t" r="r" b="b"/>
                <a:pathLst>
                  <a:path w="1284" h="12754" extrusionOk="0">
                    <a:moveTo>
                      <a:pt x="161" y="0"/>
                    </a:moveTo>
                    <a:cubicBezTo>
                      <a:pt x="72" y="0"/>
                      <a:pt x="0" y="171"/>
                      <a:pt x="0" y="383"/>
                    </a:cubicBezTo>
                    <a:lnTo>
                      <a:pt x="0" y="12659"/>
                    </a:lnTo>
                    <a:cubicBezTo>
                      <a:pt x="0" y="12730"/>
                      <a:pt x="8" y="12754"/>
                      <a:pt x="22" y="12754"/>
                    </a:cubicBezTo>
                    <a:cubicBezTo>
                      <a:pt x="50" y="12754"/>
                      <a:pt x="102" y="12659"/>
                      <a:pt x="161" y="12659"/>
                    </a:cubicBezTo>
                    <a:lnTo>
                      <a:pt x="1124" y="12659"/>
                    </a:lnTo>
                    <a:cubicBezTo>
                      <a:pt x="1183" y="12659"/>
                      <a:pt x="1234" y="12754"/>
                      <a:pt x="1262" y="12754"/>
                    </a:cubicBezTo>
                    <a:cubicBezTo>
                      <a:pt x="1275" y="12754"/>
                      <a:pt x="1283" y="12730"/>
                      <a:pt x="1283" y="12659"/>
                    </a:cubicBezTo>
                    <a:lnTo>
                      <a:pt x="1283" y="383"/>
                    </a:lnTo>
                    <a:cubicBezTo>
                      <a:pt x="1283" y="171"/>
                      <a:pt x="1212" y="0"/>
                      <a:pt x="1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18"/>
              <p:cNvSpPr/>
              <p:nvPr/>
            </p:nvSpPr>
            <p:spPr>
              <a:xfrm>
                <a:off x="4456975" y="4934900"/>
                <a:ext cx="25225" cy="176500"/>
              </a:xfrm>
              <a:custGeom>
                <a:avLst/>
                <a:gdLst/>
                <a:ahLst/>
                <a:cxnLst/>
                <a:rect l="l" t="t" r="r" b="b"/>
                <a:pathLst>
                  <a:path w="1009" h="7060" extrusionOk="0">
                    <a:moveTo>
                      <a:pt x="160" y="0"/>
                    </a:moveTo>
                    <a:cubicBezTo>
                      <a:pt x="72" y="0"/>
                      <a:pt x="1" y="171"/>
                      <a:pt x="1" y="384"/>
                    </a:cubicBezTo>
                    <a:lnTo>
                      <a:pt x="1" y="6965"/>
                    </a:lnTo>
                    <a:cubicBezTo>
                      <a:pt x="1" y="7036"/>
                      <a:pt x="9" y="7060"/>
                      <a:pt x="22" y="7060"/>
                    </a:cubicBezTo>
                    <a:cubicBezTo>
                      <a:pt x="50" y="7060"/>
                      <a:pt x="101" y="6965"/>
                      <a:pt x="160" y="6965"/>
                    </a:cubicBezTo>
                    <a:lnTo>
                      <a:pt x="848" y="6965"/>
                    </a:lnTo>
                    <a:cubicBezTo>
                      <a:pt x="908" y="6965"/>
                      <a:pt x="959" y="7060"/>
                      <a:pt x="987" y="7060"/>
                    </a:cubicBezTo>
                    <a:cubicBezTo>
                      <a:pt x="1001" y="7060"/>
                      <a:pt x="1009" y="7036"/>
                      <a:pt x="1009" y="6965"/>
                    </a:cubicBezTo>
                    <a:lnTo>
                      <a:pt x="1009" y="384"/>
                    </a:lnTo>
                    <a:cubicBezTo>
                      <a:pt x="1009" y="171"/>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18"/>
              <p:cNvSpPr/>
              <p:nvPr/>
            </p:nvSpPr>
            <p:spPr>
              <a:xfrm>
                <a:off x="4507475" y="4990225"/>
                <a:ext cx="23225" cy="121175"/>
              </a:xfrm>
              <a:custGeom>
                <a:avLst/>
                <a:gdLst/>
                <a:ahLst/>
                <a:cxnLst/>
                <a:rect l="l" t="t" r="r" b="b"/>
                <a:pathLst>
                  <a:path w="929" h="4847" extrusionOk="0">
                    <a:moveTo>
                      <a:pt x="162" y="0"/>
                    </a:moveTo>
                    <a:cubicBezTo>
                      <a:pt x="74" y="0"/>
                      <a:pt x="1" y="171"/>
                      <a:pt x="1" y="383"/>
                    </a:cubicBezTo>
                    <a:lnTo>
                      <a:pt x="1" y="4752"/>
                    </a:lnTo>
                    <a:cubicBezTo>
                      <a:pt x="1" y="4823"/>
                      <a:pt x="9" y="4847"/>
                      <a:pt x="23" y="4847"/>
                    </a:cubicBezTo>
                    <a:cubicBezTo>
                      <a:pt x="51" y="4847"/>
                      <a:pt x="104" y="4752"/>
                      <a:pt x="162" y="4752"/>
                    </a:cubicBezTo>
                    <a:lnTo>
                      <a:pt x="767" y="4752"/>
                    </a:lnTo>
                    <a:cubicBezTo>
                      <a:pt x="826" y="4752"/>
                      <a:pt x="877" y="4847"/>
                      <a:pt x="905" y="4847"/>
                    </a:cubicBezTo>
                    <a:cubicBezTo>
                      <a:pt x="919" y="4847"/>
                      <a:pt x="927" y="4823"/>
                      <a:pt x="927" y="4752"/>
                    </a:cubicBezTo>
                    <a:lnTo>
                      <a:pt x="929" y="383"/>
                    </a:lnTo>
                    <a:cubicBezTo>
                      <a:pt x="929" y="171"/>
                      <a:pt x="857"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18"/>
              <p:cNvSpPr/>
              <p:nvPr/>
            </p:nvSpPr>
            <p:spPr>
              <a:xfrm>
                <a:off x="4555975" y="4849100"/>
                <a:ext cx="25225" cy="262300"/>
              </a:xfrm>
              <a:custGeom>
                <a:avLst/>
                <a:gdLst/>
                <a:ahLst/>
                <a:cxnLst/>
                <a:rect l="l" t="t" r="r" b="b"/>
                <a:pathLst>
                  <a:path w="1009" h="10492" extrusionOk="0">
                    <a:moveTo>
                      <a:pt x="162" y="0"/>
                    </a:moveTo>
                    <a:cubicBezTo>
                      <a:pt x="72" y="0"/>
                      <a:pt x="1" y="171"/>
                      <a:pt x="1" y="384"/>
                    </a:cubicBezTo>
                    <a:lnTo>
                      <a:pt x="1" y="10397"/>
                    </a:lnTo>
                    <a:cubicBezTo>
                      <a:pt x="1" y="10468"/>
                      <a:pt x="9" y="10492"/>
                      <a:pt x="23" y="10492"/>
                    </a:cubicBezTo>
                    <a:cubicBezTo>
                      <a:pt x="50" y="10492"/>
                      <a:pt x="102" y="10397"/>
                      <a:pt x="162" y="10397"/>
                    </a:cubicBezTo>
                    <a:lnTo>
                      <a:pt x="849" y="10397"/>
                    </a:lnTo>
                    <a:cubicBezTo>
                      <a:pt x="908" y="10397"/>
                      <a:pt x="959" y="10492"/>
                      <a:pt x="987" y="10492"/>
                    </a:cubicBezTo>
                    <a:cubicBezTo>
                      <a:pt x="1001" y="10492"/>
                      <a:pt x="1009" y="10468"/>
                      <a:pt x="1009" y="10397"/>
                    </a:cubicBezTo>
                    <a:lnTo>
                      <a:pt x="1009" y="384"/>
                    </a:lnTo>
                    <a:cubicBezTo>
                      <a:pt x="1009" y="171"/>
                      <a:pt x="937" y="0"/>
                      <a:pt x="8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18"/>
              <p:cNvSpPr/>
              <p:nvPr/>
            </p:nvSpPr>
            <p:spPr>
              <a:xfrm>
                <a:off x="4605475" y="4951175"/>
                <a:ext cx="25250" cy="160225"/>
              </a:xfrm>
              <a:custGeom>
                <a:avLst/>
                <a:gdLst/>
                <a:ahLst/>
                <a:cxnLst/>
                <a:rect l="l" t="t" r="r" b="b"/>
                <a:pathLst>
                  <a:path w="1010" h="6409" extrusionOk="0">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18"/>
              <p:cNvSpPr/>
              <p:nvPr/>
            </p:nvSpPr>
            <p:spPr>
              <a:xfrm>
                <a:off x="4654975" y="4972300"/>
                <a:ext cx="25250" cy="139100"/>
              </a:xfrm>
              <a:custGeom>
                <a:avLst/>
                <a:gdLst/>
                <a:ahLst/>
                <a:cxnLst/>
                <a:rect l="l" t="t" r="r" b="b"/>
                <a:pathLst>
                  <a:path w="1010" h="5564" extrusionOk="0">
                    <a:moveTo>
                      <a:pt x="162" y="0"/>
                    </a:moveTo>
                    <a:cubicBezTo>
                      <a:pt x="72"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18"/>
              <p:cNvSpPr/>
              <p:nvPr/>
            </p:nvSpPr>
            <p:spPr>
              <a:xfrm>
                <a:off x="4704150" y="4880300"/>
                <a:ext cx="25925" cy="231100"/>
              </a:xfrm>
              <a:custGeom>
                <a:avLst/>
                <a:gdLst/>
                <a:ahLst/>
                <a:cxnLst/>
                <a:rect l="l" t="t" r="r" b="b"/>
                <a:pathLst>
                  <a:path w="1037" h="9244" extrusionOk="0">
                    <a:moveTo>
                      <a:pt x="162" y="1"/>
                    </a:moveTo>
                    <a:cubicBezTo>
                      <a:pt x="74" y="1"/>
                      <a:pt x="1" y="173"/>
                      <a:pt x="1" y="386"/>
                    </a:cubicBezTo>
                    <a:lnTo>
                      <a:pt x="1" y="9149"/>
                    </a:lnTo>
                    <a:cubicBezTo>
                      <a:pt x="1" y="9220"/>
                      <a:pt x="9" y="9244"/>
                      <a:pt x="23" y="9244"/>
                    </a:cubicBezTo>
                    <a:cubicBezTo>
                      <a:pt x="51" y="9244"/>
                      <a:pt x="104" y="9149"/>
                      <a:pt x="162" y="9149"/>
                    </a:cubicBezTo>
                    <a:lnTo>
                      <a:pt x="875" y="9149"/>
                    </a:lnTo>
                    <a:cubicBezTo>
                      <a:pt x="935" y="9149"/>
                      <a:pt x="987" y="9244"/>
                      <a:pt x="1015" y="9244"/>
                    </a:cubicBezTo>
                    <a:cubicBezTo>
                      <a:pt x="1029" y="9244"/>
                      <a:pt x="1037" y="9220"/>
                      <a:pt x="1037" y="9149"/>
                    </a:cubicBezTo>
                    <a:lnTo>
                      <a:pt x="1037" y="386"/>
                    </a:lnTo>
                    <a:cubicBezTo>
                      <a:pt x="1037" y="173"/>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18"/>
              <p:cNvSpPr/>
              <p:nvPr/>
            </p:nvSpPr>
            <p:spPr>
              <a:xfrm>
                <a:off x="4752650" y="4850325"/>
                <a:ext cx="27950" cy="261075"/>
              </a:xfrm>
              <a:custGeom>
                <a:avLst/>
                <a:gdLst/>
                <a:ahLst/>
                <a:cxnLst/>
                <a:rect l="l" t="t" r="r" b="b"/>
                <a:pathLst>
                  <a:path w="1118" h="10443" extrusionOk="0">
                    <a:moveTo>
                      <a:pt x="162" y="1"/>
                    </a:moveTo>
                    <a:cubicBezTo>
                      <a:pt x="72" y="1"/>
                      <a:pt x="1" y="171"/>
                      <a:pt x="1" y="384"/>
                    </a:cubicBezTo>
                    <a:lnTo>
                      <a:pt x="1" y="10348"/>
                    </a:lnTo>
                    <a:cubicBezTo>
                      <a:pt x="1" y="10419"/>
                      <a:pt x="9" y="10443"/>
                      <a:pt x="22" y="10443"/>
                    </a:cubicBezTo>
                    <a:cubicBezTo>
                      <a:pt x="50" y="10443"/>
                      <a:pt x="102" y="10348"/>
                      <a:pt x="162" y="10348"/>
                    </a:cubicBezTo>
                    <a:lnTo>
                      <a:pt x="958" y="10348"/>
                    </a:lnTo>
                    <a:cubicBezTo>
                      <a:pt x="1016" y="10348"/>
                      <a:pt x="1068" y="10443"/>
                      <a:pt x="1095" y="10443"/>
                    </a:cubicBezTo>
                    <a:cubicBezTo>
                      <a:pt x="1109" y="10443"/>
                      <a:pt x="1117" y="10419"/>
                      <a:pt x="1117" y="10348"/>
                    </a:cubicBezTo>
                    <a:lnTo>
                      <a:pt x="1117" y="384"/>
                    </a:lnTo>
                    <a:cubicBezTo>
                      <a:pt x="1117" y="171"/>
                      <a:pt x="1046" y="1"/>
                      <a:pt x="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18"/>
              <p:cNvSpPr/>
              <p:nvPr/>
            </p:nvSpPr>
            <p:spPr>
              <a:xfrm>
                <a:off x="4801475" y="4666275"/>
                <a:ext cx="29300" cy="445125"/>
              </a:xfrm>
              <a:custGeom>
                <a:avLst/>
                <a:gdLst/>
                <a:ahLst/>
                <a:cxnLst/>
                <a:rect l="l" t="t" r="r" b="b"/>
                <a:pathLst>
                  <a:path w="1172" h="17805" extrusionOk="0">
                    <a:moveTo>
                      <a:pt x="161" y="0"/>
                    </a:moveTo>
                    <a:cubicBezTo>
                      <a:pt x="72" y="0"/>
                      <a:pt x="0" y="173"/>
                      <a:pt x="0" y="385"/>
                    </a:cubicBezTo>
                    <a:lnTo>
                      <a:pt x="0" y="17710"/>
                    </a:lnTo>
                    <a:cubicBezTo>
                      <a:pt x="0" y="17781"/>
                      <a:pt x="8" y="17804"/>
                      <a:pt x="22" y="17804"/>
                    </a:cubicBezTo>
                    <a:cubicBezTo>
                      <a:pt x="50" y="17804"/>
                      <a:pt x="102" y="17710"/>
                      <a:pt x="161" y="17710"/>
                    </a:cubicBezTo>
                    <a:lnTo>
                      <a:pt x="1012" y="17710"/>
                    </a:lnTo>
                    <a:cubicBezTo>
                      <a:pt x="1071" y="17710"/>
                      <a:pt x="1122" y="17804"/>
                      <a:pt x="1150" y="17804"/>
                    </a:cubicBezTo>
                    <a:cubicBezTo>
                      <a:pt x="1164" y="17804"/>
                      <a:pt x="1172" y="17781"/>
                      <a:pt x="1172" y="17710"/>
                    </a:cubicBezTo>
                    <a:lnTo>
                      <a:pt x="1172" y="385"/>
                    </a:lnTo>
                    <a:cubicBezTo>
                      <a:pt x="1172" y="173"/>
                      <a:pt x="1100" y="0"/>
                      <a:pt x="10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18"/>
              <p:cNvSpPr/>
              <p:nvPr/>
            </p:nvSpPr>
            <p:spPr>
              <a:xfrm>
                <a:off x="4852350" y="4894150"/>
                <a:ext cx="26600" cy="217250"/>
              </a:xfrm>
              <a:custGeom>
                <a:avLst/>
                <a:gdLst/>
                <a:ahLst/>
                <a:cxnLst/>
                <a:rect l="l" t="t" r="r" b="b"/>
                <a:pathLst>
                  <a:path w="1064" h="8690" extrusionOk="0">
                    <a:moveTo>
                      <a:pt x="161" y="1"/>
                    </a:moveTo>
                    <a:cubicBezTo>
                      <a:pt x="72" y="1"/>
                      <a:pt x="0" y="173"/>
                      <a:pt x="0" y="384"/>
                    </a:cubicBezTo>
                    <a:lnTo>
                      <a:pt x="0" y="8595"/>
                    </a:lnTo>
                    <a:cubicBezTo>
                      <a:pt x="0" y="8666"/>
                      <a:pt x="8" y="8690"/>
                      <a:pt x="22" y="8690"/>
                    </a:cubicBezTo>
                    <a:cubicBezTo>
                      <a:pt x="50" y="8690"/>
                      <a:pt x="102" y="8595"/>
                      <a:pt x="161" y="8595"/>
                    </a:cubicBezTo>
                    <a:lnTo>
                      <a:pt x="902" y="8595"/>
                    </a:lnTo>
                    <a:cubicBezTo>
                      <a:pt x="961" y="8595"/>
                      <a:pt x="1013" y="8690"/>
                      <a:pt x="1041" y="8690"/>
                    </a:cubicBezTo>
                    <a:cubicBezTo>
                      <a:pt x="1055" y="8690"/>
                      <a:pt x="1063" y="8666"/>
                      <a:pt x="1063" y="8595"/>
                    </a:cubicBezTo>
                    <a:lnTo>
                      <a:pt x="1063" y="384"/>
                    </a:lnTo>
                    <a:cubicBezTo>
                      <a:pt x="1063"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18"/>
              <p:cNvSpPr/>
              <p:nvPr/>
            </p:nvSpPr>
            <p:spPr>
              <a:xfrm>
                <a:off x="4900500" y="4887650"/>
                <a:ext cx="29275" cy="223750"/>
              </a:xfrm>
              <a:custGeom>
                <a:avLst/>
                <a:gdLst/>
                <a:ahLst/>
                <a:cxnLst/>
                <a:rect l="l" t="t" r="r" b="b"/>
                <a:pathLst>
                  <a:path w="1171" h="8950" extrusionOk="0">
                    <a:moveTo>
                      <a:pt x="160" y="0"/>
                    </a:moveTo>
                    <a:cubicBezTo>
                      <a:pt x="72" y="0"/>
                      <a:pt x="1" y="173"/>
                      <a:pt x="1" y="383"/>
                    </a:cubicBezTo>
                    <a:lnTo>
                      <a:pt x="1" y="8855"/>
                    </a:lnTo>
                    <a:cubicBezTo>
                      <a:pt x="1" y="8926"/>
                      <a:pt x="9" y="8950"/>
                      <a:pt x="23" y="8950"/>
                    </a:cubicBezTo>
                    <a:cubicBezTo>
                      <a:pt x="50" y="8950"/>
                      <a:pt x="102" y="8855"/>
                      <a:pt x="160" y="8855"/>
                    </a:cubicBezTo>
                    <a:lnTo>
                      <a:pt x="1009" y="8855"/>
                    </a:lnTo>
                    <a:cubicBezTo>
                      <a:pt x="1069" y="8855"/>
                      <a:pt x="1121" y="8950"/>
                      <a:pt x="1149" y="8950"/>
                    </a:cubicBezTo>
                    <a:cubicBezTo>
                      <a:pt x="1163" y="8950"/>
                      <a:pt x="1171" y="8926"/>
                      <a:pt x="1171" y="8855"/>
                    </a:cubicBezTo>
                    <a:lnTo>
                      <a:pt x="1171" y="383"/>
                    </a:lnTo>
                    <a:cubicBezTo>
                      <a:pt x="1171" y="173"/>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18"/>
              <p:cNvSpPr/>
              <p:nvPr/>
            </p:nvSpPr>
            <p:spPr>
              <a:xfrm>
                <a:off x="4950700" y="5004850"/>
                <a:ext cx="27925" cy="106550"/>
              </a:xfrm>
              <a:custGeom>
                <a:avLst/>
                <a:gdLst/>
                <a:ahLst/>
                <a:cxnLst/>
                <a:rect l="l" t="t" r="r" b="b"/>
                <a:pathLst>
                  <a:path w="1117" h="4262" extrusionOk="0">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4" y="4167"/>
                      <a:pt x="1066" y="4262"/>
                      <a:pt x="1095" y="4262"/>
                    </a:cubicBezTo>
                    <a:cubicBezTo>
                      <a:pt x="1109" y="4262"/>
                      <a:pt x="1117" y="4238"/>
                      <a:pt x="1117" y="4167"/>
                    </a:cubicBezTo>
                    <a:lnTo>
                      <a:pt x="1117" y="385"/>
                    </a:lnTo>
                    <a:cubicBezTo>
                      <a:pt x="1117" y="172"/>
                      <a:pt x="1044" y="0"/>
                      <a:pt x="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18"/>
              <p:cNvSpPr/>
              <p:nvPr/>
            </p:nvSpPr>
            <p:spPr>
              <a:xfrm>
                <a:off x="5001200" y="4861600"/>
                <a:ext cx="25925" cy="249800"/>
              </a:xfrm>
              <a:custGeom>
                <a:avLst/>
                <a:gdLst/>
                <a:ahLst/>
                <a:cxnLst/>
                <a:rect l="l" t="t" r="r" b="b"/>
                <a:pathLst>
                  <a:path w="1037" h="9992" extrusionOk="0">
                    <a:moveTo>
                      <a:pt x="160" y="1"/>
                    </a:moveTo>
                    <a:cubicBezTo>
                      <a:pt x="72" y="1"/>
                      <a:pt x="1" y="171"/>
                      <a:pt x="1" y="384"/>
                    </a:cubicBezTo>
                    <a:lnTo>
                      <a:pt x="1" y="9897"/>
                    </a:lnTo>
                    <a:cubicBezTo>
                      <a:pt x="1" y="9968"/>
                      <a:pt x="9" y="9992"/>
                      <a:pt x="23" y="9992"/>
                    </a:cubicBezTo>
                    <a:cubicBezTo>
                      <a:pt x="50" y="9992"/>
                      <a:pt x="102" y="9897"/>
                      <a:pt x="160" y="9897"/>
                    </a:cubicBezTo>
                    <a:lnTo>
                      <a:pt x="875" y="9897"/>
                    </a:lnTo>
                    <a:cubicBezTo>
                      <a:pt x="934" y="9897"/>
                      <a:pt x="986" y="9992"/>
                      <a:pt x="1014" y="9992"/>
                    </a:cubicBezTo>
                    <a:cubicBezTo>
                      <a:pt x="1029" y="9992"/>
                      <a:pt x="1037" y="9968"/>
                      <a:pt x="1037" y="9897"/>
                    </a:cubicBezTo>
                    <a:lnTo>
                      <a:pt x="1037" y="384"/>
                    </a:lnTo>
                    <a:cubicBezTo>
                      <a:pt x="1037" y="171"/>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18"/>
              <p:cNvSpPr/>
              <p:nvPr/>
            </p:nvSpPr>
            <p:spPr>
              <a:xfrm>
                <a:off x="7278474" y="4934850"/>
                <a:ext cx="25250" cy="176550"/>
              </a:xfrm>
              <a:custGeom>
                <a:avLst/>
                <a:gdLst/>
                <a:ahLst/>
                <a:cxnLst/>
                <a:rect l="l" t="t" r="r" b="b"/>
                <a:pathLst>
                  <a:path w="1010" h="7062" extrusionOk="0">
                    <a:moveTo>
                      <a:pt x="162" y="1"/>
                    </a:moveTo>
                    <a:cubicBezTo>
                      <a:pt x="72" y="1"/>
                      <a:pt x="1" y="173"/>
                      <a:pt x="1" y="384"/>
                    </a:cubicBezTo>
                    <a:lnTo>
                      <a:pt x="1" y="6967"/>
                    </a:lnTo>
                    <a:cubicBezTo>
                      <a:pt x="1" y="7038"/>
                      <a:pt x="9" y="7062"/>
                      <a:pt x="23" y="7062"/>
                    </a:cubicBezTo>
                    <a:cubicBezTo>
                      <a:pt x="51" y="7062"/>
                      <a:pt x="103" y="6967"/>
                      <a:pt x="162" y="6967"/>
                    </a:cubicBezTo>
                    <a:lnTo>
                      <a:pt x="850" y="6967"/>
                    </a:lnTo>
                    <a:cubicBezTo>
                      <a:pt x="908" y="6967"/>
                      <a:pt x="960" y="7062"/>
                      <a:pt x="987" y="7062"/>
                    </a:cubicBezTo>
                    <a:cubicBezTo>
                      <a:pt x="1001" y="7062"/>
                      <a:pt x="1009" y="7038"/>
                      <a:pt x="1009" y="6967"/>
                    </a:cubicBezTo>
                    <a:lnTo>
                      <a:pt x="1009" y="384"/>
                    </a:lnTo>
                    <a:cubicBezTo>
                      <a:pt x="1009" y="173"/>
                      <a:pt x="938" y="1"/>
                      <a:pt x="8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18"/>
              <p:cNvSpPr/>
              <p:nvPr/>
            </p:nvSpPr>
            <p:spPr>
              <a:xfrm>
                <a:off x="7329024" y="4990225"/>
                <a:ext cx="23175" cy="121175"/>
              </a:xfrm>
              <a:custGeom>
                <a:avLst/>
                <a:gdLst/>
                <a:ahLst/>
                <a:cxnLst/>
                <a:rect l="l" t="t" r="r" b="b"/>
                <a:pathLst>
                  <a:path w="927" h="4847" extrusionOk="0">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18"/>
              <p:cNvSpPr/>
              <p:nvPr/>
            </p:nvSpPr>
            <p:spPr>
              <a:xfrm>
                <a:off x="7377524"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8" y="10492"/>
                      <a:pt x="22" y="10492"/>
                    </a:cubicBezTo>
                    <a:cubicBezTo>
                      <a:pt x="50" y="10492"/>
                      <a:pt x="101" y="10397"/>
                      <a:pt x="160" y="10397"/>
                    </a:cubicBezTo>
                    <a:lnTo>
                      <a:pt x="848" y="10397"/>
                    </a:lnTo>
                    <a:cubicBezTo>
                      <a:pt x="907" y="10397"/>
                      <a:pt x="959"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18"/>
              <p:cNvSpPr/>
              <p:nvPr/>
            </p:nvSpPr>
            <p:spPr>
              <a:xfrm>
                <a:off x="3961925" y="4951125"/>
                <a:ext cx="25225" cy="160275"/>
              </a:xfrm>
              <a:custGeom>
                <a:avLst/>
                <a:gdLst/>
                <a:ahLst/>
                <a:cxnLst/>
                <a:rect l="l" t="t" r="r" b="b"/>
                <a:pathLst>
                  <a:path w="1009" h="6411" extrusionOk="0">
                    <a:moveTo>
                      <a:pt x="160" y="0"/>
                    </a:moveTo>
                    <a:cubicBezTo>
                      <a:pt x="72" y="0"/>
                      <a:pt x="1" y="173"/>
                      <a:pt x="1" y="384"/>
                    </a:cubicBezTo>
                    <a:lnTo>
                      <a:pt x="1" y="6316"/>
                    </a:lnTo>
                    <a:cubicBezTo>
                      <a:pt x="1" y="6387"/>
                      <a:pt x="9" y="6411"/>
                      <a:pt x="22" y="6411"/>
                    </a:cubicBezTo>
                    <a:cubicBezTo>
                      <a:pt x="50" y="6411"/>
                      <a:pt x="101" y="6316"/>
                      <a:pt x="160" y="6316"/>
                    </a:cubicBezTo>
                    <a:lnTo>
                      <a:pt x="848" y="6316"/>
                    </a:lnTo>
                    <a:cubicBezTo>
                      <a:pt x="907" y="6316"/>
                      <a:pt x="959" y="6411"/>
                      <a:pt x="987" y="6411"/>
                    </a:cubicBezTo>
                    <a:cubicBezTo>
                      <a:pt x="1001" y="6411"/>
                      <a:pt x="1009" y="6387"/>
                      <a:pt x="1009" y="6316"/>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18"/>
              <p:cNvSpPr/>
              <p:nvPr/>
            </p:nvSpPr>
            <p:spPr>
              <a:xfrm>
                <a:off x="4011425" y="4972300"/>
                <a:ext cx="25225" cy="139100"/>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7"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18"/>
              <p:cNvSpPr/>
              <p:nvPr/>
            </p:nvSpPr>
            <p:spPr>
              <a:xfrm>
                <a:off x="4060600" y="4880300"/>
                <a:ext cx="25925" cy="231100"/>
              </a:xfrm>
              <a:custGeom>
                <a:avLst/>
                <a:gdLst/>
                <a:ahLst/>
                <a:cxnLst/>
                <a:rect l="l" t="t" r="r" b="b"/>
                <a:pathLst>
                  <a:path w="1037" h="9244" extrusionOk="0">
                    <a:moveTo>
                      <a:pt x="162" y="1"/>
                    </a:moveTo>
                    <a:cubicBezTo>
                      <a:pt x="74" y="1"/>
                      <a:pt x="1" y="173"/>
                      <a:pt x="1" y="386"/>
                    </a:cubicBezTo>
                    <a:lnTo>
                      <a:pt x="1" y="9149"/>
                    </a:lnTo>
                    <a:cubicBezTo>
                      <a:pt x="1" y="9220"/>
                      <a:pt x="9" y="9244"/>
                      <a:pt x="23" y="9244"/>
                    </a:cubicBezTo>
                    <a:cubicBezTo>
                      <a:pt x="51" y="9244"/>
                      <a:pt x="103" y="9149"/>
                      <a:pt x="162" y="9149"/>
                    </a:cubicBezTo>
                    <a:lnTo>
                      <a:pt x="875" y="9149"/>
                    </a:lnTo>
                    <a:cubicBezTo>
                      <a:pt x="935" y="9149"/>
                      <a:pt x="987" y="9244"/>
                      <a:pt x="1015" y="9244"/>
                    </a:cubicBezTo>
                    <a:cubicBezTo>
                      <a:pt x="1029" y="9244"/>
                      <a:pt x="1037" y="9220"/>
                      <a:pt x="1037" y="9149"/>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18"/>
              <p:cNvSpPr/>
              <p:nvPr/>
            </p:nvSpPr>
            <p:spPr>
              <a:xfrm>
                <a:off x="4109100" y="4850325"/>
                <a:ext cx="27925" cy="261075"/>
              </a:xfrm>
              <a:custGeom>
                <a:avLst/>
                <a:gdLst/>
                <a:ahLst/>
                <a:cxnLst/>
                <a:rect l="l" t="t" r="r" b="b"/>
                <a:pathLst>
                  <a:path w="1117" h="10443" extrusionOk="0">
                    <a:moveTo>
                      <a:pt x="160" y="1"/>
                    </a:moveTo>
                    <a:cubicBezTo>
                      <a:pt x="72" y="1"/>
                      <a:pt x="0" y="173"/>
                      <a:pt x="0" y="386"/>
                    </a:cubicBezTo>
                    <a:lnTo>
                      <a:pt x="0" y="10348"/>
                    </a:lnTo>
                    <a:cubicBezTo>
                      <a:pt x="0" y="10419"/>
                      <a:pt x="8"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6"/>
                    </a:lnTo>
                    <a:cubicBezTo>
                      <a:pt x="1117" y="173"/>
                      <a:pt x="1045"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18"/>
              <p:cNvSpPr/>
              <p:nvPr/>
            </p:nvSpPr>
            <p:spPr>
              <a:xfrm>
                <a:off x="4157900" y="4666325"/>
                <a:ext cx="29325" cy="445075"/>
              </a:xfrm>
              <a:custGeom>
                <a:avLst/>
                <a:gdLst/>
                <a:ahLst/>
                <a:cxnLst/>
                <a:rect l="l" t="t" r="r" b="b"/>
                <a:pathLst>
                  <a:path w="1173" h="17803" extrusionOk="0">
                    <a:moveTo>
                      <a:pt x="160" y="0"/>
                    </a:moveTo>
                    <a:cubicBezTo>
                      <a:pt x="72" y="0"/>
                      <a:pt x="1" y="171"/>
                      <a:pt x="1" y="383"/>
                    </a:cubicBezTo>
                    <a:lnTo>
                      <a:pt x="1" y="17708"/>
                    </a:lnTo>
                    <a:cubicBezTo>
                      <a:pt x="1" y="17779"/>
                      <a:pt x="9" y="17803"/>
                      <a:pt x="23" y="17803"/>
                    </a:cubicBezTo>
                    <a:cubicBezTo>
                      <a:pt x="50" y="17803"/>
                      <a:pt x="102" y="17708"/>
                      <a:pt x="160" y="17708"/>
                    </a:cubicBezTo>
                    <a:lnTo>
                      <a:pt x="1011" y="17708"/>
                    </a:lnTo>
                    <a:cubicBezTo>
                      <a:pt x="1071" y="17708"/>
                      <a:pt x="1123" y="17803"/>
                      <a:pt x="1151" y="17803"/>
                    </a:cubicBezTo>
                    <a:cubicBezTo>
                      <a:pt x="1165" y="17803"/>
                      <a:pt x="1172" y="17779"/>
                      <a:pt x="1172" y="17708"/>
                    </a:cubicBezTo>
                    <a:lnTo>
                      <a:pt x="1172" y="383"/>
                    </a:lnTo>
                    <a:cubicBezTo>
                      <a:pt x="1172" y="171"/>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18"/>
              <p:cNvSpPr/>
              <p:nvPr/>
            </p:nvSpPr>
            <p:spPr>
              <a:xfrm>
                <a:off x="4208800" y="4894150"/>
                <a:ext cx="26550" cy="21725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18"/>
              <p:cNvSpPr/>
              <p:nvPr/>
            </p:nvSpPr>
            <p:spPr>
              <a:xfrm>
                <a:off x="4256925" y="4887700"/>
                <a:ext cx="29300" cy="223700"/>
              </a:xfrm>
              <a:custGeom>
                <a:avLst/>
                <a:gdLst/>
                <a:ahLst/>
                <a:cxnLst/>
                <a:rect l="l" t="t" r="r" b="b"/>
                <a:pathLst>
                  <a:path w="1172" h="8948" extrusionOk="0">
                    <a:moveTo>
                      <a:pt x="161" y="0"/>
                    </a:moveTo>
                    <a:cubicBezTo>
                      <a:pt x="72" y="0"/>
                      <a:pt x="0" y="171"/>
                      <a:pt x="0" y="383"/>
                    </a:cubicBezTo>
                    <a:lnTo>
                      <a:pt x="0" y="8853"/>
                    </a:lnTo>
                    <a:cubicBezTo>
                      <a:pt x="0" y="8924"/>
                      <a:pt x="8" y="8948"/>
                      <a:pt x="22" y="8948"/>
                    </a:cubicBezTo>
                    <a:cubicBezTo>
                      <a:pt x="50" y="8948"/>
                      <a:pt x="101" y="8853"/>
                      <a:pt x="161" y="8853"/>
                    </a:cubicBezTo>
                    <a:lnTo>
                      <a:pt x="1010" y="8853"/>
                    </a:lnTo>
                    <a:cubicBezTo>
                      <a:pt x="1070" y="8853"/>
                      <a:pt x="1122" y="8948"/>
                      <a:pt x="1150" y="8948"/>
                    </a:cubicBezTo>
                    <a:cubicBezTo>
                      <a:pt x="1164" y="8948"/>
                      <a:pt x="1172" y="8924"/>
                      <a:pt x="1172" y="8853"/>
                    </a:cubicBezTo>
                    <a:lnTo>
                      <a:pt x="1172" y="383"/>
                    </a:lnTo>
                    <a:cubicBezTo>
                      <a:pt x="1172" y="171"/>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18"/>
              <p:cNvSpPr/>
              <p:nvPr/>
            </p:nvSpPr>
            <p:spPr>
              <a:xfrm>
                <a:off x="4307150" y="5004850"/>
                <a:ext cx="27925" cy="106550"/>
              </a:xfrm>
              <a:custGeom>
                <a:avLst/>
                <a:gdLst/>
                <a:ahLst/>
                <a:cxnLst/>
                <a:rect l="l" t="t" r="r" b="b"/>
                <a:pathLst>
                  <a:path w="1117" h="4262" extrusionOk="0">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5" y="4167"/>
                      <a:pt x="1067" y="4262"/>
                      <a:pt x="1095" y="4262"/>
                    </a:cubicBezTo>
                    <a:cubicBezTo>
                      <a:pt x="1109" y="4262"/>
                      <a:pt x="1117" y="4238"/>
                      <a:pt x="1117" y="4167"/>
                    </a:cubicBezTo>
                    <a:lnTo>
                      <a:pt x="1117" y="385"/>
                    </a:lnTo>
                    <a:cubicBezTo>
                      <a:pt x="1117" y="172"/>
                      <a:pt x="1045" y="0"/>
                      <a:pt x="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18"/>
              <p:cNvSpPr/>
              <p:nvPr/>
            </p:nvSpPr>
            <p:spPr>
              <a:xfrm>
                <a:off x="4357650" y="4861600"/>
                <a:ext cx="25875" cy="249800"/>
              </a:xfrm>
              <a:custGeom>
                <a:avLst/>
                <a:gdLst/>
                <a:ahLst/>
                <a:cxnLst/>
                <a:rect l="l" t="t" r="r" b="b"/>
                <a:pathLst>
                  <a:path w="1035" h="9992" extrusionOk="0">
                    <a:moveTo>
                      <a:pt x="160" y="1"/>
                    </a:moveTo>
                    <a:cubicBezTo>
                      <a:pt x="72" y="1"/>
                      <a:pt x="1" y="173"/>
                      <a:pt x="1" y="386"/>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18"/>
              <p:cNvSpPr/>
              <p:nvPr/>
            </p:nvSpPr>
            <p:spPr>
              <a:xfrm>
                <a:off x="5097150" y="4792550"/>
                <a:ext cx="32100" cy="318850"/>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18"/>
              <p:cNvSpPr/>
              <p:nvPr/>
            </p:nvSpPr>
            <p:spPr>
              <a:xfrm>
                <a:off x="5150075" y="4934850"/>
                <a:ext cx="25225" cy="176550"/>
              </a:xfrm>
              <a:custGeom>
                <a:avLst/>
                <a:gdLst/>
                <a:ahLst/>
                <a:cxnLst/>
                <a:rect l="l" t="t" r="r" b="b"/>
                <a:pathLst>
                  <a:path w="1009" h="7062" extrusionOk="0">
                    <a:moveTo>
                      <a:pt x="160" y="1"/>
                    </a:moveTo>
                    <a:cubicBezTo>
                      <a:pt x="72" y="1"/>
                      <a:pt x="1" y="173"/>
                      <a:pt x="1" y="384"/>
                    </a:cubicBezTo>
                    <a:lnTo>
                      <a:pt x="1" y="6967"/>
                    </a:lnTo>
                    <a:cubicBezTo>
                      <a:pt x="1" y="7038"/>
                      <a:pt x="9" y="7062"/>
                      <a:pt x="22" y="7062"/>
                    </a:cubicBezTo>
                    <a:cubicBezTo>
                      <a:pt x="50" y="7062"/>
                      <a:pt x="101" y="6967"/>
                      <a:pt x="160" y="6967"/>
                    </a:cubicBezTo>
                    <a:lnTo>
                      <a:pt x="848" y="6967"/>
                    </a:lnTo>
                    <a:cubicBezTo>
                      <a:pt x="907" y="6967"/>
                      <a:pt x="959" y="7062"/>
                      <a:pt x="987" y="7062"/>
                    </a:cubicBezTo>
                    <a:cubicBezTo>
                      <a:pt x="1001" y="7062"/>
                      <a:pt x="1009" y="7038"/>
                      <a:pt x="1009" y="6967"/>
                    </a:cubicBezTo>
                    <a:lnTo>
                      <a:pt x="1009" y="384"/>
                    </a:lnTo>
                    <a:cubicBezTo>
                      <a:pt x="1009" y="173"/>
                      <a:pt x="936" y="1"/>
                      <a:pt x="8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18"/>
              <p:cNvSpPr/>
              <p:nvPr/>
            </p:nvSpPr>
            <p:spPr>
              <a:xfrm>
                <a:off x="5200575" y="4990225"/>
                <a:ext cx="23175" cy="121175"/>
              </a:xfrm>
              <a:custGeom>
                <a:avLst/>
                <a:gdLst/>
                <a:ahLst/>
                <a:cxnLst/>
                <a:rect l="l" t="t" r="r" b="b"/>
                <a:pathLst>
                  <a:path w="927" h="4847" extrusionOk="0">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18"/>
              <p:cNvSpPr/>
              <p:nvPr/>
            </p:nvSpPr>
            <p:spPr>
              <a:xfrm>
                <a:off x="524907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18"/>
              <p:cNvSpPr/>
              <p:nvPr/>
            </p:nvSpPr>
            <p:spPr>
              <a:xfrm>
                <a:off x="5298575" y="4951175"/>
                <a:ext cx="25225" cy="160225"/>
              </a:xfrm>
              <a:custGeom>
                <a:avLst/>
                <a:gdLst/>
                <a:ahLst/>
                <a:cxnLst/>
                <a:rect l="l" t="t" r="r" b="b"/>
                <a:pathLst>
                  <a:path w="1009" h="6409" extrusionOk="0">
                    <a:moveTo>
                      <a:pt x="160" y="0"/>
                    </a:moveTo>
                    <a:cubicBezTo>
                      <a:pt x="72" y="0"/>
                      <a:pt x="1" y="171"/>
                      <a:pt x="1" y="383"/>
                    </a:cubicBezTo>
                    <a:lnTo>
                      <a:pt x="1" y="6314"/>
                    </a:lnTo>
                    <a:cubicBezTo>
                      <a:pt x="1" y="6385"/>
                      <a:pt x="9" y="6409"/>
                      <a:pt x="22" y="6409"/>
                    </a:cubicBezTo>
                    <a:cubicBezTo>
                      <a:pt x="50" y="6409"/>
                      <a:pt x="101" y="6314"/>
                      <a:pt x="160" y="6314"/>
                    </a:cubicBezTo>
                    <a:lnTo>
                      <a:pt x="848" y="6314"/>
                    </a:lnTo>
                    <a:cubicBezTo>
                      <a:pt x="908" y="6314"/>
                      <a:pt x="959" y="6409"/>
                      <a:pt x="987" y="6409"/>
                    </a:cubicBezTo>
                    <a:cubicBezTo>
                      <a:pt x="1001" y="6409"/>
                      <a:pt x="1009" y="6385"/>
                      <a:pt x="1009" y="6314"/>
                    </a:cubicBezTo>
                    <a:lnTo>
                      <a:pt x="1009" y="383"/>
                    </a:lnTo>
                    <a:cubicBezTo>
                      <a:pt x="1009" y="171"/>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18"/>
              <p:cNvSpPr/>
              <p:nvPr/>
            </p:nvSpPr>
            <p:spPr>
              <a:xfrm>
                <a:off x="5348075" y="4972300"/>
                <a:ext cx="25225" cy="139100"/>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8"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18"/>
              <p:cNvSpPr/>
              <p:nvPr/>
            </p:nvSpPr>
            <p:spPr>
              <a:xfrm>
                <a:off x="5050700" y="4861600"/>
                <a:ext cx="25925" cy="249800"/>
              </a:xfrm>
              <a:custGeom>
                <a:avLst/>
                <a:gdLst/>
                <a:ahLst/>
                <a:cxnLst/>
                <a:rect l="l" t="t" r="r" b="b"/>
                <a:pathLst>
                  <a:path w="1037" h="9992" extrusionOk="0">
                    <a:moveTo>
                      <a:pt x="162" y="1"/>
                    </a:moveTo>
                    <a:cubicBezTo>
                      <a:pt x="72" y="1"/>
                      <a:pt x="1" y="171"/>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1"/>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18"/>
              <p:cNvSpPr/>
              <p:nvPr/>
            </p:nvSpPr>
            <p:spPr>
              <a:xfrm>
                <a:off x="6780350" y="4792550"/>
                <a:ext cx="32100" cy="318850"/>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18"/>
              <p:cNvSpPr/>
              <p:nvPr/>
            </p:nvSpPr>
            <p:spPr>
              <a:xfrm>
                <a:off x="6485350" y="4850325"/>
                <a:ext cx="27950" cy="261075"/>
              </a:xfrm>
              <a:custGeom>
                <a:avLst/>
                <a:gdLst/>
                <a:ahLst/>
                <a:cxnLst/>
                <a:rect l="l" t="t" r="r" b="b"/>
                <a:pathLst>
                  <a:path w="1118" h="10443" extrusionOk="0">
                    <a:moveTo>
                      <a:pt x="162" y="1"/>
                    </a:moveTo>
                    <a:cubicBezTo>
                      <a:pt x="72" y="1"/>
                      <a:pt x="1" y="173"/>
                      <a:pt x="1" y="384"/>
                    </a:cubicBezTo>
                    <a:lnTo>
                      <a:pt x="1" y="10348"/>
                    </a:lnTo>
                    <a:cubicBezTo>
                      <a:pt x="1" y="10419"/>
                      <a:pt x="9" y="10443"/>
                      <a:pt x="23" y="10443"/>
                    </a:cubicBezTo>
                    <a:cubicBezTo>
                      <a:pt x="51" y="10443"/>
                      <a:pt x="103" y="10348"/>
                      <a:pt x="162" y="10348"/>
                    </a:cubicBezTo>
                    <a:lnTo>
                      <a:pt x="958" y="10348"/>
                    </a:lnTo>
                    <a:cubicBezTo>
                      <a:pt x="1016" y="10348"/>
                      <a:pt x="1068" y="10443"/>
                      <a:pt x="1095" y="10443"/>
                    </a:cubicBezTo>
                    <a:cubicBezTo>
                      <a:pt x="1109" y="10443"/>
                      <a:pt x="1117" y="10419"/>
                      <a:pt x="1117" y="10348"/>
                    </a:cubicBezTo>
                    <a:lnTo>
                      <a:pt x="1117" y="384"/>
                    </a:lnTo>
                    <a:cubicBezTo>
                      <a:pt x="1117" y="173"/>
                      <a:pt x="1046" y="1"/>
                      <a:pt x="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18"/>
              <p:cNvSpPr/>
              <p:nvPr/>
            </p:nvSpPr>
            <p:spPr>
              <a:xfrm>
                <a:off x="6534200" y="4666275"/>
                <a:ext cx="29275" cy="445125"/>
              </a:xfrm>
              <a:custGeom>
                <a:avLst/>
                <a:gdLst/>
                <a:ahLst/>
                <a:cxnLst/>
                <a:rect l="l" t="t" r="r" b="b"/>
                <a:pathLst>
                  <a:path w="1171" h="17805" extrusionOk="0">
                    <a:moveTo>
                      <a:pt x="160" y="0"/>
                    </a:moveTo>
                    <a:cubicBezTo>
                      <a:pt x="72" y="0"/>
                      <a:pt x="1" y="173"/>
                      <a:pt x="1" y="385"/>
                    </a:cubicBezTo>
                    <a:lnTo>
                      <a:pt x="1" y="17710"/>
                    </a:lnTo>
                    <a:cubicBezTo>
                      <a:pt x="1" y="17781"/>
                      <a:pt x="9" y="17805"/>
                      <a:pt x="23" y="17805"/>
                    </a:cubicBezTo>
                    <a:cubicBezTo>
                      <a:pt x="50" y="17805"/>
                      <a:pt x="102" y="17710"/>
                      <a:pt x="160" y="17710"/>
                    </a:cubicBezTo>
                    <a:lnTo>
                      <a:pt x="1011" y="17710"/>
                    </a:lnTo>
                    <a:cubicBezTo>
                      <a:pt x="1070" y="17710"/>
                      <a:pt x="1121" y="17805"/>
                      <a:pt x="1149" y="17805"/>
                    </a:cubicBezTo>
                    <a:cubicBezTo>
                      <a:pt x="1163" y="17805"/>
                      <a:pt x="1171" y="17781"/>
                      <a:pt x="1171" y="17710"/>
                    </a:cubicBezTo>
                    <a:lnTo>
                      <a:pt x="1171" y="385"/>
                    </a:lnTo>
                    <a:cubicBezTo>
                      <a:pt x="1171" y="173"/>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18"/>
              <p:cNvSpPr/>
              <p:nvPr/>
            </p:nvSpPr>
            <p:spPr>
              <a:xfrm>
                <a:off x="6585050" y="4894150"/>
                <a:ext cx="26600" cy="217250"/>
              </a:xfrm>
              <a:custGeom>
                <a:avLst/>
                <a:gdLst/>
                <a:ahLst/>
                <a:cxnLst/>
                <a:rect l="l" t="t" r="r" b="b"/>
                <a:pathLst>
                  <a:path w="1064" h="8690" extrusionOk="0">
                    <a:moveTo>
                      <a:pt x="162" y="1"/>
                    </a:moveTo>
                    <a:cubicBezTo>
                      <a:pt x="74" y="1"/>
                      <a:pt x="0" y="173"/>
                      <a:pt x="0" y="384"/>
                    </a:cubicBezTo>
                    <a:lnTo>
                      <a:pt x="0" y="8595"/>
                    </a:lnTo>
                    <a:cubicBezTo>
                      <a:pt x="0" y="8666"/>
                      <a:pt x="8" y="8690"/>
                      <a:pt x="22" y="8690"/>
                    </a:cubicBezTo>
                    <a:cubicBezTo>
                      <a:pt x="51" y="8690"/>
                      <a:pt x="103" y="8595"/>
                      <a:pt x="162" y="8595"/>
                    </a:cubicBezTo>
                    <a:lnTo>
                      <a:pt x="902" y="8595"/>
                    </a:lnTo>
                    <a:cubicBezTo>
                      <a:pt x="962" y="8595"/>
                      <a:pt x="1014" y="8690"/>
                      <a:pt x="1042" y="8690"/>
                    </a:cubicBezTo>
                    <a:cubicBezTo>
                      <a:pt x="1056" y="8690"/>
                      <a:pt x="1064" y="8666"/>
                      <a:pt x="1064" y="8595"/>
                    </a:cubicBezTo>
                    <a:lnTo>
                      <a:pt x="1064" y="384"/>
                    </a:lnTo>
                    <a:cubicBezTo>
                      <a:pt x="1064" y="173"/>
                      <a:pt x="992"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18"/>
              <p:cNvSpPr/>
              <p:nvPr/>
            </p:nvSpPr>
            <p:spPr>
              <a:xfrm>
                <a:off x="6633225" y="4887650"/>
                <a:ext cx="29300" cy="223750"/>
              </a:xfrm>
              <a:custGeom>
                <a:avLst/>
                <a:gdLst/>
                <a:ahLst/>
                <a:cxnLst/>
                <a:rect l="l" t="t" r="r" b="b"/>
                <a:pathLst>
                  <a:path w="1172" h="8950" extrusionOk="0">
                    <a:moveTo>
                      <a:pt x="160" y="0"/>
                    </a:moveTo>
                    <a:cubicBezTo>
                      <a:pt x="72" y="0"/>
                      <a:pt x="0" y="173"/>
                      <a:pt x="0" y="383"/>
                    </a:cubicBezTo>
                    <a:lnTo>
                      <a:pt x="0" y="8855"/>
                    </a:lnTo>
                    <a:cubicBezTo>
                      <a:pt x="0" y="8926"/>
                      <a:pt x="8" y="8950"/>
                      <a:pt x="22" y="8950"/>
                    </a:cubicBezTo>
                    <a:cubicBezTo>
                      <a:pt x="50" y="8950"/>
                      <a:pt x="101" y="8855"/>
                      <a:pt x="160" y="8855"/>
                    </a:cubicBezTo>
                    <a:lnTo>
                      <a:pt x="1010" y="8855"/>
                    </a:lnTo>
                    <a:cubicBezTo>
                      <a:pt x="1069" y="8855"/>
                      <a:pt x="1121" y="8950"/>
                      <a:pt x="1149" y="8950"/>
                    </a:cubicBezTo>
                    <a:cubicBezTo>
                      <a:pt x="1163" y="8950"/>
                      <a:pt x="1172" y="8926"/>
                      <a:pt x="1172" y="8855"/>
                    </a:cubicBezTo>
                    <a:lnTo>
                      <a:pt x="1172" y="383"/>
                    </a:lnTo>
                    <a:cubicBezTo>
                      <a:pt x="1172" y="173"/>
                      <a:pt x="1098"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18"/>
              <p:cNvSpPr/>
              <p:nvPr/>
            </p:nvSpPr>
            <p:spPr>
              <a:xfrm>
                <a:off x="6683350" y="5004850"/>
                <a:ext cx="28000" cy="106550"/>
              </a:xfrm>
              <a:custGeom>
                <a:avLst/>
                <a:gdLst/>
                <a:ahLst/>
                <a:cxnLst/>
                <a:rect l="l" t="t" r="r" b="b"/>
                <a:pathLst>
                  <a:path w="1120" h="4262" extrusionOk="0">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9" y="4262"/>
                      <a:pt x="1097" y="4262"/>
                    </a:cubicBezTo>
                    <a:cubicBezTo>
                      <a:pt x="1111" y="4262"/>
                      <a:pt x="1119" y="4238"/>
                      <a:pt x="1119" y="4167"/>
                    </a:cubicBezTo>
                    <a:lnTo>
                      <a:pt x="1119" y="385"/>
                    </a:lnTo>
                    <a:cubicBezTo>
                      <a:pt x="1119"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18"/>
              <p:cNvSpPr/>
              <p:nvPr/>
            </p:nvSpPr>
            <p:spPr>
              <a:xfrm>
                <a:off x="6733900" y="4861600"/>
                <a:ext cx="25925" cy="249800"/>
              </a:xfrm>
              <a:custGeom>
                <a:avLst/>
                <a:gdLst/>
                <a:ahLst/>
                <a:cxnLst/>
                <a:rect l="l" t="t" r="r" b="b"/>
                <a:pathLst>
                  <a:path w="1037" h="9992" extrusionOk="0">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3"/>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18"/>
              <p:cNvSpPr/>
              <p:nvPr/>
            </p:nvSpPr>
            <p:spPr>
              <a:xfrm>
                <a:off x="5493200" y="4792550"/>
                <a:ext cx="32100" cy="318850"/>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1" y="12659"/>
                      <a:pt x="1233" y="12754"/>
                      <a:pt x="1261" y="12754"/>
                    </a:cubicBezTo>
                    <a:cubicBezTo>
                      <a:pt x="1275" y="12754"/>
                      <a:pt x="1283" y="12730"/>
                      <a:pt x="1283" y="12659"/>
                    </a:cubicBezTo>
                    <a:lnTo>
                      <a:pt x="1283" y="383"/>
                    </a:lnTo>
                    <a:cubicBezTo>
                      <a:pt x="1283" y="171"/>
                      <a:pt x="1210"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18"/>
              <p:cNvSpPr/>
              <p:nvPr/>
            </p:nvSpPr>
            <p:spPr>
              <a:xfrm>
                <a:off x="5546125" y="4934900"/>
                <a:ext cx="25225" cy="176525"/>
              </a:xfrm>
              <a:custGeom>
                <a:avLst/>
                <a:gdLst/>
                <a:ahLst/>
                <a:cxnLst/>
                <a:rect l="l" t="t" r="r" b="b"/>
                <a:pathLst>
                  <a:path w="1009" h="7061" extrusionOk="0">
                    <a:moveTo>
                      <a:pt x="160" y="0"/>
                    </a:moveTo>
                    <a:cubicBezTo>
                      <a:pt x="72" y="0"/>
                      <a:pt x="1" y="171"/>
                      <a:pt x="1" y="384"/>
                    </a:cubicBezTo>
                    <a:lnTo>
                      <a:pt x="1" y="6967"/>
                    </a:lnTo>
                    <a:cubicBezTo>
                      <a:pt x="1" y="7037"/>
                      <a:pt x="9" y="7061"/>
                      <a:pt x="22" y="7061"/>
                    </a:cubicBezTo>
                    <a:cubicBezTo>
                      <a:pt x="50" y="7061"/>
                      <a:pt x="101" y="6967"/>
                      <a:pt x="160" y="6967"/>
                    </a:cubicBezTo>
                    <a:lnTo>
                      <a:pt x="848" y="6967"/>
                    </a:lnTo>
                    <a:cubicBezTo>
                      <a:pt x="907" y="6967"/>
                      <a:pt x="959" y="7061"/>
                      <a:pt x="987" y="7061"/>
                    </a:cubicBezTo>
                    <a:cubicBezTo>
                      <a:pt x="1001" y="7061"/>
                      <a:pt x="1009" y="7037"/>
                      <a:pt x="1009" y="696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18"/>
              <p:cNvSpPr/>
              <p:nvPr/>
            </p:nvSpPr>
            <p:spPr>
              <a:xfrm>
                <a:off x="5596625" y="4990225"/>
                <a:ext cx="23175" cy="121175"/>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18"/>
              <p:cNvSpPr/>
              <p:nvPr/>
            </p:nvSpPr>
            <p:spPr>
              <a:xfrm>
                <a:off x="564512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18"/>
              <p:cNvSpPr/>
              <p:nvPr/>
            </p:nvSpPr>
            <p:spPr>
              <a:xfrm>
                <a:off x="5694575" y="4951175"/>
                <a:ext cx="25250" cy="160225"/>
              </a:xfrm>
              <a:custGeom>
                <a:avLst/>
                <a:gdLst/>
                <a:ahLst/>
                <a:cxnLst/>
                <a:rect l="l" t="t" r="r" b="b"/>
                <a:pathLst>
                  <a:path w="1010" h="6409" extrusionOk="0">
                    <a:moveTo>
                      <a:pt x="162" y="0"/>
                    </a:moveTo>
                    <a:cubicBezTo>
                      <a:pt x="74" y="0"/>
                      <a:pt x="1" y="171"/>
                      <a:pt x="1" y="383"/>
                    </a:cubicBezTo>
                    <a:lnTo>
                      <a:pt x="1" y="6314"/>
                    </a:lnTo>
                    <a:cubicBezTo>
                      <a:pt x="1" y="6385"/>
                      <a:pt x="9" y="6409"/>
                      <a:pt x="23" y="6409"/>
                    </a:cubicBezTo>
                    <a:cubicBezTo>
                      <a:pt x="51" y="6409"/>
                      <a:pt x="103" y="6314"/>
                      <a:pt x="162" y="6314"/>
                    </a:cubicBezTo>
                    <a:lnTo>
                      <a:pt x="850" y="6314"/>
                    </a:lnTo>
                    <a:cubicBezTo>
                      <a:pt x="908" y="6314"/>
                      <a:pt x="960" y="6409"/>
                      <a:pt x="987" y="6409"/>
                    </a:cubicBezTo>
                    <a:cubicBezTo>
                      <a:pt x="1001" y="6409"/>
                      <a:pt x="1009" y="6385"/>
                      <a:pt x="1009" y="6314"/>
                    </a:cubicBezTo>
                    <a:lnTo>
                      <a:pt x="1009" y="383"/>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18"/>
              <p:cNvSpPr/>
              <p:nvPr/>
            </p:nvSpPr>
            <p:spPr>
              <a:xfrm>
                <a:off x="5744125" y="4972300"/>
                <a:ext cx="25225" cy="139100"/>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6" y="5469"/>
                      <a:pt x="958"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18"/>
              <p:cNvSpPr/>
              <p:nvPr/>
            </p:nvSpPr>
            <p:spPr>
              <a:xfrm>
                <a:off x="5793300" y="4880300"/>
                <a:ext cx="25875" cy="231100"/>
              </a:xfrm>
              <a:custGeom>
                <a:avLst/>
                <a:gdLst/>
                <a:ahLst/>
                <a:cxnLst/>
                <a:rect l="l" t="t" r="r" b="b"/>
                <a:pathLst>
                  <a:path w="1035" h="9244" extrusionOk="0">
                    <a:moveTo>
                      <a:pt x="160" y="1"/>
                    </a:moveTo>
                    <a:cubicBezTo>
                      <a:pt x="72" y="1"/>
                      <a:pt x="1" y="173"/>
                      <a:pt x="1" y="386"/>
                    </a:cubicBezTo>
                    <a:lnTo>
                      <a:pt x="1" y="9149"/>
                    </a:lnTo>
                    <a:cubicBezTo>
                      <a:pt x="1" y="9220"/>
                      <a:pt x="9" y="9244"/>
                      <a:pt x="23" y="9244"/>
                    </a:cubicBezTo>
                    <a:cubicBezTo>
                      <a:pt x="50" y="9244"/>
                      <a:pt x="102" y="9149"/>
                      <a:pt x="160" y="9149"/>
                    </a:cubicBezTo>
                    <a:lnTo>
                      <a:pt x="875" y="9149"/>
                    </a:lnTo>
                    <a:cubicBezTo>
                      <a:pt x="934" y="9149"/>
                      <a:pt x="985" y="9244"/>
                      <a:pt x="1013" y="9244"/>
                    </a:cubicBezTo>
                    <a:cubicBezTo>
                      <a:pt x="1027" y="9244"/>
                      <a:pt x="1035" y="9220"/>
                      <a:pt x="1035" y="9149"/>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18"/>
              <p:cNvSpPr/>
              <p:nvPr/>
            </p:nvSpPr>
            <p:spPr>
              <a:xfrm>
                <a:off x="5841800" y="4850325"/>
                <a:ext cx="27950" cy="261075"/>
              </a:xfrm>
              <a:custGeom>
                <a:avLst/>
                <a:gdLst/>
                <a:ahLst/>
                <a:cxnLst/>
                <a:rect l="l" t="t" r="r" b="b"/>
                <a:pathLst>
                  <a:path w="1118" h="10443" extrusionOk="0">
                    <a:moveTo>
                      <a:pt x="162" y="1"/>
                    </a:moveTo>
                    <a:cubicBezTo>
                      <a:pt x="72" y="1"/>
                      <a:pt x="1" y="173"/>
                      <a:pt x="1" y="384"/>
                    </a:cubicBezTo>
                    <a:lnTo>
                      <a:pt x="1" y="10348"/>
                    </a:lnTo>
                    <a:cubicBezTo>
                      <a:pt x="1" y="10419"/>
                      <a:pt x="8" y="10443"/>
                      <a:pt x="22" y="10443"/>
                    </a:cubicBezTo>
                    <a:cubicBezTo>
                      <a:pt x="50" y="10443"/>
                      <a:pt x="102" y="10348"/>
                      <a:pt x="162"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18"/>
              <p:cNvSpPr/>
              <p:nvPr/>
            </p:nvSpPr>
            <p:spPr>
              <a:xfrm>
                <a:off x="5890625" y="4666275"/>
                <a:ext cx="29300" cy="445125"/>
              </a:xfrm>
              <a:custGeom>
                <a:avLst/>
                <a:gdLst/>
                <a:ahLst/>
                <a:cxnLst/>
                <a:rect l="l" t="t" r="r" b="b"/>
                <a:pathLst>
                  <a:path w="1172" h="17805" extrusionOk="0">
                    <a:moveTo>
                      <a:pt x="161" y="0"/>
                    </a:moveTo>
                    <a:cubicBezTo>
                      <a:pt x="72" y="0"/>
                      <a:pt x="0" y="173"/>
                      <a:pt x="0" y="385"/>
                    </a:cubicBezTo>
                    <a:lnTo>
                      <a:pt x="0" y="17710"/>
                    </a:lnTo>
                    <a:cubicBezTo>
                      <a:pt x="0" y="17781"/>
                      <a:pt x="8" y="17805"/>
                      <a:pt x="22" y="17805"/>
                    </a:cubicBezTo>
                    <a:cubicBezTo>
                      <a:pt x="50" y="17805"/>
                      <a:pt x="101" y="17710"/>
                      <a:pt x="161"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18"/>
              <p:cNvSpPr/>
              <p:nvPr/>
            </p:nvSpPr>
            <p:spPr>
              <a:xfrm>
                <a:off x="5941500" y="4894150"/>
                <a:ext cx="26550" cy="21725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18"/>
              <p:cNvSpPr/>
              <p:nvPr/>
            </p:nvSpPr>
            <p:spPr>
              <a:xfrm>
                <a:off x="5989625" y="4887650"/>
                <a:ext cx="29300" cy="223750"/>
              </a:xfrm>
              <a:custGeom>
                <a:avLst/>
                <a:gdLst/>
                <a:ahLst/>
                <a:cxnLst/>
                <a:rect l="l" t="t" r="r" b="b"/>
                <a:pathLst>
                  <a:path w="1172" h="8950" extrusionOk="0">
                    <a:moveTo>
                      <a:pt x="161" y="0"/>
                    </a:moveTo>
                    <a:cubicBezTo>
                      <a:pt x="72" y="0"/>
                      <a:pt x="0" y="173"/>
                      <a:pt x="0" y="383"/>
                    </a:cubicBezTo>
                    <a:lnTo>
                      <a:pt x="0" y="8855"/>
                    </a:lnTo>
                    <a:cubicBezTo>
                      <a:pt x="0" y="8926"/>
                      <a:pt x="8" y="8950"/>
                      <a:pt x="22" y="8950"/>
                    </a:cubicBezTo>
                    <a:cubicBezTo>
                      <a:pt x="50" y="8950"/>
                      <a:pt x="102" y="8855"/>
                      <a:pt x="161" y="8855"/>
                    </a:cubicBezTo>
                    <a:lnTo>
                      <a:pt x="1012" y="8855"/>
                    </a:lnTo>
                    <a:cubicBezTo>
                      <a:pt x="1071" y="8855"/>
                      <a:pt x="1122" y="8950"/>
                      <a:pt x="1150" y="8950"/>
                    </a:cubicBezTo>
                    <a:cubicBezTo>
                      <a:pt x="1164" y="8950"/>
                      <a:pt x="1172" y="8926"/>
                      <a:pt x="1172" y="8855"/>
                    </a:cubicBezTo>
                    <a:lnTo>
                      <a:pt x="1172" y="383"/>
                    </a:lnTo>
                    <a:cubicBezTo>
                      <a:pt x="1172" y="173"/>
                      <a:pt x="1100" y="0"/>
                      <a:pt x="10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18"/>
              <p:cNvSpPr/>
              <p:nvPr/>
            </p:nvSpPr>
            <p:spPr>
              <a:xfrm>
                <a:off x="6039800" y="5004850"/>
                <a:ext cx="27950" cy="106550"/>
              </a:xfrm>
              <a:custGeom>
                <a:avLst/>
                <a:gdLst/>
                <a:ahLst/>
                <a:cxnLst/>
                <a:rect l="l" t="t" r="r" b="b"/>
                <a:pathLst>
                  <a:path w="1118" h="4262" extrusionOk="0">
                    <a:moveTo>
                      <a:pt x="160" y="0"/>
                    </a:moveTo>
                    <a:cubicBezTo>
                      <a:pt x="72" y="0"/>
                      <a:pt x="1" y="172"/>
                      <a:pt x="1" y="385"/>
                    </a:cubicBezTo>
                    <a:lnTo>
                      <a:pt x="1" y="4167"/>
                    </a:lnTo>
                    <a:cubicBezTo>
                      <a:pt x="1" y="4238"/>
                      <a:pt x="9" y="4262"/>
                      <a:pt x="22" y="4262"/>
                    </a:cubicBezTo>
                    <a:cubicBezTo>
                      <a:pt x="50" y="4262"/>
                      <a:pt x="101" y="4167"/>
                      <a:pt x="160"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18"/>
              <p:cNvSpPr/>
              <p:nvPr/>
            </p:nvSpPr>
            <p:spPr>
              <a:xfrm>
                <a:off x="6090300" y="4861600"/>
                <a:ext cx="25925" cy="249800"/>
              </a:xfrm>
              <a:custGeom>
                <a:avLst/>
                <a:gdLst/>
                <a:ahLst/>
                <a:cxnLst/>
                <a:rect l="l" t="t" r="r" b="b"/>
                <a:pathLst>
                  <a:path w="1037" h="9992" extrusionOk="0">
                    <a:moveTo>
                      <a:pt x="162" y="1"/>
                    </a:moveTo>
                    <a:cubicBezTo>
                      <a:pt x="74" y="1"/>
                      <a:pt x="1" y="173"/>
                      <a:pt x="1" y="384"/>
                    </a:cubicBezTo>
                    <a:lnTo>
                      <a:pt x="1" y="9897"/>
                    </a:lnTo>
                    <a:cubicBezTo>
                      <a:pt x="1" y="9968"/>
                      <a:pt x="9" y="9992"/>
                      <a:pt x="23" y="9992"/>
                    </a:cubicBezTo>
                    <a:cubicBezTo>
                      <a:pt x="51" y="9992"/>
                      <a:pt x="102" y="9897"/>
                      <a:pt x="162" y="9897"/>
                    </a:cubicBezTo>
                    <a:lnTo>
                      <a:pt x="877" y="9897"/>
                    </a:lnTo>
                    <a:cubicBezTo>
                      <a:pt x="936" y="9897"/>
                      <a:pt x="987" y="9992"/>
                      <a:pt x="1015" y="9992"/>
                    </a:cubicBezTo>
                    <a:cubicBezTo>
                      <a:pt x="1029" y="9992"/>
                      <a:pt x="1037" y="9968"/>
                      <a:pt x="1037" y="9897"/>
                    </a:cubicBezTo>
                    <a:lnTo>
                      <a:pt x="1037" y="384"/>
                    </a:lnTo>
                    <a:cubicBezTo>
                      <a:pt x="1037" y="173"/>
                      <a:pt x="965" y="1"/>
                      <a:pt x="8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18"/>
              <p:cNvSpPr/>
              <p:nvPr/>
            </p:nvSpPr>
            <p:spPr>
              <a:xfrm>
                <a:off x="5396250" y="5004850"/>
                <a:ext cx="27950" cy="106550"/>
              </a:xfrm>
              <a:custGeom>
                <a:avLst/>
                <a:gdLst/>
                <a:ahLst/>
                <a:cxnLst/>
                <a:rect l="l" t="t" r="r" b="b"/>
                <a:pathLst>
                  <a:path w="1118" h="4262" extrusionOk="0">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18"/>
              <p:cNvSpPr/>
              <p:nvPr/>
            </p:nvSpPr>
            <p:spPr>
              <a:xfrm>
                <a:off x="5446750" y="4861600"/>
                <a:ext cx="25925" cy="249800"/>
              </a:xfrm>
              <a:custGeom>
                <a:avLst/>
                <a:gdLst/>
                <a:ahLst/>
                <a:cxnLst/>
                <a:rect l="l" t="t" r="r" b="b"/>
                <a:pathLst>
                  <a:path w="1037" h="9992" extrusionOk="0">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4" y="9897"/>
                      <a:pt x="986" y="9992"/>
                      <a:pt x="1014" y="9992"/>
                    </a:cubicBezTo>
                    <a:cubicBezTo>
                      <a:pt x="1029" y="9992"/>
                      <a:pt x="1037" y="9968"/>
                      <a:pt x="1037" y="9897"/>
                    </a:cubicBezTo>
                    <a:lnTo>
                      <a:pt x="1037" y="384"/>
                    </a:lnTo>
                    <a:cubicBezTo>
                      <a:pt x="1037"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18"/>
              <p:cNvSpPr/>
              <p:nvPr/>
            </p:nvSpPr>
            <p:spPr>
              <a:xfrm>
                <a:off x="6186250" y="4792550"/>
                <a:ext cx="32100" cy="318850"/>
              </a:xfrm>
              <a:custGeom>
                <a:avLst/>
                <a:gdLst/>
                <a:ahLst/>
                <a:cxnLst/>
                <a:rect l="l" t="t" r="r" b="b"/>
                <a:pathLst>
                  <a:path w="1284" h="12754" extrusionOk="0">
                    <a:moveTo>
                      <a:pt x="162" y="0"/>
                    </a:moveTo>
                    <a:cubicBezTo>
                      <a:pt x="72" y="0"/>
                      <a:pt x="0" y="171"/>
                      <a:pt x="0" y="383"/>
                    </a:cubicBezTo>
                    <a:lnTo>
                      <a:pt x="0" y="12659"/>
                    </a:lnTo>
                    <a:cubicBezTo>
                      <a:pt x="0" y="12730"/>
                      <a:pt x="8" y="12754"/>
                      <a:pt x="22" y="12754"/>
                    </a:cubicBezTo>
                    <a:cubicBezTo>
                      <a:pt x="50" y="12754"/>
                      <a:pt x="102" y="12659"/>
                      <a:pt x="162" y="12659"/>
                    </a:cubicBezTo>
                    <a:lnTo>
                      <a:pt x="1124" y="12659"/>
                    </a:lnTo>
                    <a:cubicBezTo>
                      <a:pt x="1183" y="12659"/>
                      <a:pt x="1234" y="12754"/>
                      <a:pt x="1262" y="12754"/>
                    </a:cubicBezTo>
                    <a:cubicBezTo>
                      <a:pt x="1276" y="12754"/>
                      <a:pt x="1284" y="12730"/>
                      <a:pt x="1284" y="12659"/>
                    </a:cubicBezTo>
                    <a:lnTo>
                      <a:pt x="1284" y="383"/>
                    </a:lnTo>
                    <a:cubicBezTo>
                      <a:pt x="1284" y="171"/>
                      <a:pt x="1212" y="0"/>
                      <a:pt x="1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18"/>
              <p:cNvSpPr/>
              <p:nvPr/>
            </p:nvSpPr>
            <p:spPr>
              <a:xfrm>
                <a:off x="6239175" y="4934900"/>
                <a:ext cx="25250" cy="176525"/>
              </a:xfrm>
              <a:custGeom>
                <a:avLst/>
                <a:gdLst/>
                <a:ahLst/>
                <a:cxnLst/>
                <a:rect l="l" t="t" r="r" b="b"/>
                <a:pathLst>
                  <a:path w="1010" h="7061" extrusionOk="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18"/>
              <p:cNvSpPr/>
              <p:nvPr/>
            </p:nvSpPr>
            <p:spPr>
              <a:xfrm>
                <a:off x="6289725" y="4990225"/>
                <a:ext cx="23175" cy="121175"/>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5" y="4752"/>
                    </a:lnTo>
                    <a:cubicBezTo>
                      <a:pt x="825" y="4752"/>
                      <a:pt x="877" y="4847"/>
                      <a:pt x="905" y="4847"/>
                    </a:cubicBezTo>
                    <a:cubicBezTo>
                      <a:pt x="919" y="4847"/>
                      <a:pt x="927" y="4823"/>
                      <a:pt x="927" y="4752"/>
                    </a:cubicBezTo>
                    <a:lnTo>
                      <a:pt x="927" y="383"/>
                    </a:lnTo>
                    <a:cubicBezTo>
                      <a:pt x="927" y="171"/>
                      <a:pt x="855" y="0"/>
                      <a:pt x="7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18"/>
              <p:cNvSpPr/>
              <p:nvPr/>
            </p:nvSpPr>
            <p:spPr>
              <a:xfrm>
                <a:off x="6338175" y="4849100"/>
                <a:ext cx="25250" cy="262300"/>
              </a:xfrm>
              <a:custGeom>
                <a:avLst/>
                <a:gdLst/>
                <a:ahLst/>
                <a:cxnLst/>
                <a:rect l="l" t="t" r="r" b="b"/>
                <a:pathLst>
                  <a:path w="1010" h="10492" extrusionOk="0">
                    <a:moveTo>
                      <a:pt x="162" y="0"/>
                    </a:moveTo>
                    <a:cubicBezTo>
                      <a:pt x="72" y="0"/>
                      <a:pt x="1" y="171"/>
                      <a:pt x="1" y="384"/>
                    </a:cubicBezTo>
                    <a:lnTo>
                      <a:pt x="1" y="10397"/>
                    </a:lnTo>
                    <a:cubicBezTo>
                      <a:pt x="1" y="10468"/>
                      <a:pt x="9" y="10492"/>
                      <a:pt x="23" y="10492"/>
                    </a:cubicBezTo>
                    <a:cubicBezTo>
                      <a:pt x="50" y="10492"/>
                      <a:pt x="102" y="10397"/>
                      <a:pt x="162" y="10397"/>
                    </a:cubicBezTo>
                    <a:lnTo>
                      <a:pt x="850" y="10397"/>
                    </a:lnTo>
                    <a:cubicBezTo>
                      <a:pt x="908" y="10397"/>
                      <a:pt x="960" y="10492"/>
                      <a:pt x="987" y="10492"/>
                    </a:cubicBezTo>
                    <a:cubicBezTo>
                      <a:pt x="1001" y="10492"/>
                      <a:pt x="1009" y="10468"/>
                      <a:pt x="1009" y="1039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18"/>
              <p:cNvSpPr/>
              <p:nvPr/>
            </p:nvSpPr>
            <p:spPr>
              <a:xfrm>
                <a:off x="6387675" y="4951125"/>
                <a:ext cx="25250" cy="160275"/>
              </a:xfrm>
              <a:custGeom>
                <a:avLst/>
                <a:gdLst/>
                <a:ahLst/>
                <a:cxnLst/>
                <a:rect l="l" t="t" r="r" b="b"/>
                <a:pathLst>
                  <a:path w="1010" h="6411" extrusionOk="0">
                    <a:moveTo>
                      <a:pt x="162" y="0"/>
                    </a:moveTo>
                    <a:cubicBezTo>
                      <a:pt x="74" y="0"/>
                      <a:pt x="1" y="173"/>
                      <a:pt x="1" y="384"/>
                    </a:cubicBezTo>
                    <a:lnTo>
                      <a:pt x="1" y="6316"/>
                    </a:lnTo>
                    <a:cubicBezTo>
                      <a:pt x="1" y="6387"/>
                      <a:pt x="9" y="6411"/>
                      <a:pt x="23" y="6411"/>
                    </a:cubicBezTo>
                    <a:cubicBezTo>
                      <a:pt x="51" y="6411"/>
                      <a:pt x="103" y="6316"/>
                      <a:pt x="162" y="6316"/>
                    </a:cubicBezTo>
                    <a:lnTo>
                      <a:pt x="850" y="6316"/>
                    </a:lnTo>
                    <a:cubicBezTo>
                      <a:pt x="908" y="6316"/>
                      <a:pt x="960" y="6411"/>
                      <a:pt x="987" y="6411"/>
                    </a:cubicBezTo>
                    <a:cubicBezTo>
                      <a:pt x="1001" y="6411"/>
                      <a:pt x="1009" y="6387"/>
                      <a:pt x="1009" y="6316"/>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18"/>
              <p:cNvSpPr/>
              <p:nvPr/>
            </p:nvSpPr>
            <p:spPr>
              <a:xfrm>
                <a:off x="6437175" y="4972300"/>
                <a:ext cx="25250" cy="139100"/>
              </a:xfrm>
              <a:custGeom>
                <a:avLst/>
                <a:gdLst/>
                <a:ahLst/>
                <a:cxnLst/>
                <a:rect l="l" t="t" r="r" b="b"/>
                <a:pathLst>
                  <a:path w="1010" h="5564" extrusionOk="0">
                    <a:moveTo>
                      <a:pt x="162" y="0"/>
                    </a:moveTo>
                    <a:cubicBezTo>
                      <a:pt x="74"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18"/>
              <p:cNvSpPr/>
              <p:nvPr/>
            </p:nvSpPr>
            <p:spPr>
              <a:xfrm>
                <a:off x="6139850" y="4861600"/>
                <a:ext cx="25875" cy="249800"/>
              </a:xfrm>
              <a:custGeom>
                <a:avLst/>
                <a:gdLst/>
                <a:ahLst/>
                <a:cxnLst/>
                <a:rect l="l" t="t" r="r" b="b"/>
                <a:pathLst>
                  <a:path w="1035" h="9992" extrusionOk="0">
                    <a:moveTo>
                      <a:pt x="160" y="1"/>
                    </a:moveTo>
                    <a:cubicBezTo>
                      <a:pt x="72" y="1"/>
                      <a:pt x="1" y="173"/>
                      <a:pt x="1" y="384"/>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4"/>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18"/>
              <p:cNvSpPr/>
              <p:nvPr/>
            </p:nvSpPr>
            <p:spPr>
              <a:xfrm>
                <a:off x="6833225" y="4934900"/>
                <a:ext cx="25250" cy="176525"/>
              </a:xfrm>
              <a:custGeom>
                <a:avLst/>
                <a:gdLst/>
                <a:ahLst/>
                <a:cxnLst/>
                <a:rect l="l" t="t" r="r" b="b"/>
                <a:pathLst>
                  <a:path w="1010" h="7061" extrusionOk="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18"/>
              <p:cNvSpPr/>
              <p:nvPr/>
            </p:nvSpPr>
            <p:spPr>
              <a:xfrm>
                <a:off x="6883775" y="4990225"/>
                <a:ext cx="23175" cy="121175"/>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18"/>
              <p:cNvSpPr/>
              <p:nvPr/>
            </p:nvSpPr>
            <p:spPr>
              <a:xfrm>
                <a:off x="693227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18"/>
              <p:cNvSpPr/>
              <p:nvPr/>
            </p:nvSpPr>
            <p:spPr>
              <a:xfrm>
                <a:off x="6981775" y="4951175"/>
                <a:ext cx="25225" cy="160225"/>
              </a:xfrm>
              <a:custGeom>
                <a:avLst/>
                <a:gdLst/>
                <a:ahLst/>
                <a:cxnLst/>
                <a:rect l="l" t="t" r="r" b="b"/>
                <a:pathLst>
                  <a:path w="1009" h="6409" extrusionOk="0">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18"/>
              <p:cNvSpPr/>
              <p:nvPr/>
            </p:nvSpPr>
            <p:spPr>
              <a:xfrm>
                <a:off x="7031275" y="4972300"/>
                <a:ext cx="25250" cy="139100"/>
              </a:xfrm>
              <a:custGeom>
                <a:avLst/>
                <a:gdLst/>
                <a:ahLst/>
                <a:cxnLst/>
                <a:rect l="l" t="t" r="r" b="b"/>
                <a:pathLst>
                  <a:path w="1010" h="5564" extrusionOk="0">
                    <a:moveTo>
                      <a:pt x="160" y="0"/>
                    </a:moveTo>
                    <a:cubicBezTo>
                      <a:pt x="72" y="0"/>
                      <a:pt x="1" y="173"/>
                      <a:pt x="1" y="384"/>
                    </a:cubicBezTo>
                    <a:lnTo>
                      <a:pt x="1" y="5469"/>
                    </a:lnTo>
                    <a:cubicBezTo>
                      <a:pt x="1" y="5540"/>
                      <a:pt x="9" y="5564"/>
                      <a:pt x="22" y="5564"/>
                    </a:cubicBezTo>
                    <a:cubicBezTo>
                      <a:pt x="50" y="5564"/>
                      <a:pt x="102" y="5469"/>
                      <a:pt x="160" y="5469"/>
                    </a:cubicBezTo>
                    <a:lnTo>
                      <a:pt x="848" y="5469"/>
                    </a:lnTo>
                    <a:cubicBezTo>
                      <a:pt x="908" y="5469"/>
                      <a:pt x="959" y="5564"/>
                      <a:pt x="987" y="5564"/>
                    </a:cubicBezTo>
                    <a:cubicBezTo>
                      <a:pt x="1001" y="5564"/>
                      <a:pt x="1009" y="5540"/>
                      <a:pt x="1009" y="5469"/>
                    </a:cubicBezTo>
                    <a:lnTo>
                      <a:pt x="1009" y="384"/>
                    </a:lnTo>
                    <a:cubicBezTo>
                      <a:pt x="1009" y="173"/>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18"/>
              <p:cNvSpPr/>
              <p:nvPr/>
            </p:nvSpPr>
            <p:spPr>
              <a:xfrm>
                <a:off x="7080450" y="4880300"/>
                <a:ext cx="25925" cy="231100"/>
              </a:xfrm>
              <a:custGeom>
                <a:avLst/>
                <a:gdLst/>
                <a:ahLst/>
                <a:cxnLst/>
                <a:rect l="l" t="t" r="r" b="b"/>
                <a:pathLst>
                  <a:path w="1037" h="9244" extrusionOk="0">
                    <a:moveTo>
                      <a:pt x="162" y="1"/>
                    </a:moveTo>
                    <a:cubicBezTo>
                      <a:pt x="72" y="1"/>
                      <a:pt x="1" y="173"/>
                      <a:pt x="1" y="386"/>
                    </a:cubicBezTo>
                    <a:lnTo>
                      <a:pt x="1" y="9149"/>
                    </a:lnTo>
                    <a:cubicBezTo>
                      <a:pt x="1" y="9220"/>
                      <a:pt x="9" y="9244"/>
                      <a:pt x="23" y="9244"/>
                    </a:cubicBezTo>
                    <a:cubicBezTo>
                      <a:pt x="51" y="9244"/>
                      <a:pt x="102" y="9149"/>
                      <a:pt x="162" y="9149"/>
                    </a:cubicBezTo>
                    <a:lnTo>
                      <a:pt x="875" y="9149"/>
                    </a:lnTo>
                    <a:cubicBezTo>
                      <a:pt x="935" y="9149"/>
                      <a:pt x="987" y="9244"/>
                      <a:pt x="1015" y="9244"/>
                    </a:cubicBezTo>
                    <a:cubicBezTo>
                      <a:pt x="1029" y="9244"/>
                      <a:pt x="1037" y="9220"/>
                      <a:pt x="1037" y="9149"/>
                    </a:cubicBezTo>
                    <a:lnTo>
                      <a:pt x="1037" y="386"/>
                    </a:lnTo>
                    <a:cubicBezTo>
                      <a:pt x="1037"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18"/>
              <p:cNvSpPr/>
              <p:nvPr/>
            </p:nvSpPr>
            <p:spPr>
              <a:xfrm>
                <a:off x="7128950" y="4850325"/>
                <a:ext cx="27950" cy="261075"/>
              </a:xfrm>
              <a:custGeom>
                <a:avLst/>
                <a:gdLst/>
                <a:ahLst/>
                <a:cxnLst/>
                <a:rect l="l" t="t" r="r" b="b"/>
                <a:pathLst>
                  <a:path w="1118" h="10443" extrusionOk="0">
                    <a:moveTo>
                      <a:pt x="160" y="1"/>
                    </a:moveTo>
                    <a:cubicBezTo>
                      <a:pt x="72" y="1"/>
                      <a:pt x="1" y="173"/>
                      <a:pt x="1" y="384"/>
                    </a:cubicBezTo>
                    <a:lnTo>
                      <a:pt x="1" y="10348"/>
                    </a:lnTo>
                    <a:cubicBezTo>
                      <a:pt x="1" y="10419"/>
                      <a:pt x="9"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18"/>
              <p:cNvSpPr/>
              <p:nvPr/>
            </p:nvSpPr>
            <p:spPr>
              <a:xfrm>
                <a:off x="7177775" y="4666275"/>
                <a:ext cx="29300" cy="445125"/>
              </a:xfrm>
              <a:custGeom>
                <a:avLst/>
                <a:gdLst/>
                <a:ahLst/>
                <a:cxnLst/>
                <a:rect l="l" t="t" r="r" b="b"/>
                <a:pathLst>
                  <a:path w="1172" h="17805" extrusionOk="0">
                    <a:moveTo>
                      <a:pt x="160" y="0"/>
                    </a:moveTo>
                    <a:cubicBezTo>
                      <a:pt x="72" y="0"/>
                      <a:pt x="0" y="173"/>
                      <a:pt x="0" y="385"/>
                    </a:cubicBezTo>
                    <a:lnTo>
                      <a:pt x="0" y="17710"/>
                    </a:lnTo>
                    <a:cubicBezTo>
                      <a:pt x="0" y="17781"/>
                      <a:pt x="8" y="17805"/>
                      <a:pt x="22" y="17805"/>
                    </a:cubicBezTo>
                    <a:cubicBezTo>
                      <a:pt x="50" y="17805"/>
                      <a:pt x="101" y="17710"/>
                      <a:pt x="160"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18"/>
              <p:cNvSpPr/>
              <p:nvPr/>
            </p:nvSpPr>
            <p:spPr>
              <a:xfrm>
                <a:off x="7228650" y="4894150"/>
                <a:ext cx="26550" cy="21725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4" name="Google Shape;984;p18"/>
            <p:cNvGrpSpPr/>
            <p:nvPr/>
          </p:nvGrpSpPr>
          <p:grpSpPr>
            <a:xfrm>
              <a:off x="-1" y="4935256"/>
              <a:ext cx="9144134" cy="129765"/>
              <a:chOff x="237925" y="603400"/>
              <a:chExt cx="3162200" cy="44875"/>
            </a:xfrm>
          </p:grpSpPr>
          <p:sp>
            <p:nvSpPr>
              <p:cNvPr id="985" name="Google Shape;985;p18"/>
              <p:cNvSpPr/>
              <p:nvPr/>
            </p:nvSpPr>
            <p:spPr>
              <a:xfrm>
                <a:off x="238125" y="603400"/>
                <a:ext cx="3162000" cy="7850"/>
              </a:xfrm>
              <a:custGeom>
                <a:avLst/>
                <a:gdLst/>
                <a:ahLst/>
                <a:cxnLst/>
                <a:rect l="l" t="t" r="r" b="b"/>
                <a:pathLst>
                  <a:path w="126480" h="314" extrusionOk="0">
                    <a:moveTo>
                      <a:pt x="0" y="0"/>
                    </a:moveTo>
                    <a:lnTo>
                      <a:pt x="0" y="314"/>
                    </a:lnTo>
                    <a:lnTo>
                      <a:pt x="126479" y="314"/>
                    </a:lnTo>
                    <a:lnTo>
                      <a:pt x="12647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18"/>
              <p:cNvSpPr/>
              <p:nvPr/>
            </p:nvSpPr>
            <p:spPr>
              <a:xfrm>
                <a:off x="237925" y="636525"/>
                <a:ext cx="3147200" cy="11750"/>
              </a:xfrm>
              <a:custGeom>
                <a:avLst/>
                <a:gdLst/>
                <a:ahLst/>
                <a:cxnLst/>
                <a:rect l="l" t="t" r="r" b="b"/>
                <a:pathLst>
                  <a:path w="125888" h="470" extrusionOk="0">
                    <a:moveTo>
                      <a:pt x="1" y="1"/>
                    </a:moveTo>
                    <a:lnTo>
                      <a:pt x="1" y="470"/>
                    </a:lnTo>
                    <a:lnTo>
                      <a:pt x="157" y="470"/>
                    </a:lnTo>
                    <a:lnTo>
                      <a:pt x="157" y="1"/>
                    </a:lnTo>
                    <a:close/>
                    <a:moveTo>
                      <a:pt x="947" y="1"/>
                    </a:moveTo>
                    <a:lnTo>
                      <a:pt x="947" y="470"/>
                    </a:lnTo>
                    <a:lnTo>
                      <a:pt x="1095" y="470"/>
                    </a:lnTo>
                    <a:lnTo>
                      <a:pt x="1103" y="1"/>
                    </a:lnTo>
                    <a:close/>
                    <a:moveTo>
                      <a:pt x="1876" y="1"/>
                    </a:moveTo>
                    <a:lnTo>
                      <a:pt x="1876" y="470"/>
                    </a:lnTo>
                    <a:lnTo>
                      <a:pt x="2032" y="470"/>
                    </a:lnTo>
                    <a:lnTo>
                      <a:pt x="2032" y="1"/>
                    </a:lnTo>
                    <a:close/>
                    <a:moveTo>
                      <a:pt x="2815" y="1"/>
                    </a:moveTo>
                    <a:lnTo>
                      <a:pt x="2815" y="470"/>
                    </a:lnTo>
                    <a:lnTo>
                      <a:pt x="2971" y="470"/>
                    </a:lnTo>
                    <a:lnTo>
                      <a:pt x="2971" y="1"/>
                    </a:lnTo>
                    <a:close/>
                    <a:moveTo>
                      <a:pt x="3754" y="1"/>
                    </a:moveTo>
                    <a:lnTo>
                      <a:pt x="3754" y="470"/>
                    </a:lnTo>
                    <a:lnTo>
                      <a:pt x="3909" y="470"/>
                    </a:lnTo>
                    <a:lnTo>
                      <a:pt x="3909" y="1"/>
                    </a:lnTo>
                    <a:close/>
                    <a:moveTo>
                      <a:pt x="4692" y="1"/>
                    </a:moveTo>
                    <a:lnTo>
                      <a:pt x="4692" y="470"/>
                    </a:lnTo>
                    <a:lnTo>
                      <a:pt x="4848" y="470"/>
                    </a:lnTo>
                    <a:lnTo>
                      <a:pt x="4848" y="1"/>
                    </a:lnTo>
                    <a:close/>
                    <a:moveTo>
                      <a:pt x="5631" y="1"/>
                    </a:moveTo>
                    <a:lnTo>
                      <a:pt x="5631" y="470"/>
                    </a:lnTo>
                    <a:lnTo>
                      <a:pt x="5787" y="470"/>
                    </a:lnTo>
                    <a:lnTo>
                      <a:pt x="5787" y="1"/>
                    </a:lnTo>
                    <a:close/>
                    <a:moveTo>
                      <a:pt x="6570" y="1"/>
                    </a:moveTo>
                    <a:lnTo>
                      <a:pt x="6570" y="470"/>
                    </a:lnTo>
                    <a:lnTo>
                      <a:pt x="6725" y="470"/>
                    </a:lnTo>
                    <a:lnTo>
                      <a:pt x="6725" y="1"/>
                    </a:lnTo>
                    <a:close/>
                    <a:moveTo>
                      <a:pt x="7506" y="1"/>
                    </a:moveTo>
                    <a:lnTo>
                      <a:pt x="7506" y="470"/>
                    </a:lnTo>
                    <a:lnTo>
                      <a:pt x="7664" y="470"/>
                    </a:lnTo>
                    <a:lnTo>
                      <a:pt x="7664" y="1"/>
                    </a:lnTo>
                    <a:close/>
                    <a:moveTo>
                      <a:pt x="8445" y="1"/>
                    </a:moveTo>
                    <a:lnTo>
                      <a:pt x="8445" y="470"/>
                    </a:lnTo>
                    <a:lnTo>
                      <a:pt x="8601" y="470"/>
                    </a:lnTo>
                    <a:lnTo>
                      <a:pt x="8601" y="1"/>
                    </a:lnTo>
                    <a:close/>
                    <a:moveTo>
                      <a:pt x="9384" y="1"/>
                    </a:moveTo>
                    <a:lnTo>
                      <a:pt x="9384" y="470"/>
                    </a:lnTo>
                    <a:lnTo>
                      <a:pt x="9540" y="470"/>
                    </a:lnTo>
                    <a:lnTo>
                      <a:pt x="9540" y="1"/>
                    </a:lnTo>
                    <a:close/>
                    <a:moveTo>
                      <a:pt x="10328" y="1"/>
                    </a:moveTo>
                    <a:lnTo>
                      <a:pt x="10328" y="470"/>
                    </a:lnTo>
                    <a:lnTo>
                      <a:pt x="10478" y="470"/>
                    </a:lnTo>
                    <a:lnTo>
                      <a:pt x="10486" y="1"/>
                    </a:lnTo>
                    <a:close/>
                    <a:moveTo>
                      <a:pt x="11259" y="1"/>
                    </a:moveTo>
                    <a:lnTo>
                      <a:pt x="11259" y="470"/>
                    </a:lnTo>
                    <a:lnTo>
                      <a:pt x="11417" y="470"/>
                    </a:lnTo>
                    <a:lnTo>
                      <a:pt x="11417" y="1"/>
                    </a:lnTo>
                    <a:close/>
                    <a:moveTo>
                      <a:pt x="12198" y="1"/>
                    </a:moveTo>
                    <a:lnTo>
                      <a:pt x="12198" y="470"/>
                    </a:lnTo>
                    <a:lnTo>
                      <a:pt x="12354" y="470"/>
                    </a:lnTo>
                    <a:lnTo>
                      <a:pt x="12354" y="1"/>
                    </a:lnTo>
                    <a:close/>
                    <a:moveTo>
                      <a:pt x="13137" y="1"/>
                    </a:moveTo>
                    <a:lnTo>
                      <a:pt x="13137" y="470"/>
                    </a:lnTo>
                    <a:lnTo>
                      <a:pt x="13292" y="470"/>
                    </a:lnTo>
                    <a:lnTo>
                      <a:pt x="13298" y="1"/>
                    </a:lnTo>
                    <a:close/>
                    <a:moveTo>
                      <a:pt x="14075" y="1"/>
                    </a:moveTo>
                    <a:lnTo>
                      <a:pt x="14075" y="470"/>
                    </a:lnTo>
                    <a:lnTo>
                      <a:pt x="14231" y="470"/>
                    </a:lnTo>
                    <a:lnTo>
                      <a:pt x="14238" y="1"/>
                    </a:lnTo>
                    <a:close/>
                    <a:moveTo>
                      <a:pt x="15012" y="1"/>
                    </a:moveTo>
                    <a:lnTo>
                      <a:pt x="15012" y="470"/>
                    </a:lnTo>
                    <a:lnTo>
                      <a:pt x="15170" y="470"/>
                    </a:lnTo>
                    <a:lnTo>
                      <a:pt x="15170" y="1"/>
                    </a:lnTo>
                    <a:close/>
                    <a:moveTo>
                      <a:pt x="15956" y="1"/>
                    </a:moveTo>
                    <a:lnTo>
                      <a:pt x="15956" y="470"/>
                    </a:lnTo>
                    <a:lnTo>
                      <a:pt x="16107" y="470"/>
                    </a:lnTo>
                    <a:lnTo>
                      <a:pt x="16114" y="1"/>
                    </a:lnTo>
                    <a:close/>
                    <a:moveTo>
                      <a:pt x="16897" y="1"/>
                    </a:moveTo>
                    <a:lnTo>
                      <a:pt x="16897" y="470"/>
                    </a:lnTo>
                    <a:lnTo>
                      <a:pt x="17045" y="470"/>
                    </a:lnTo>
                    <a:lnTo>
                      <a:pt x="17053" y="1"/>
                    </a:lnTo>
                    <a:close/>
                    <a:moveTo>
                      <a:pt x="17828" y="1"/>
                    </a:moveTo>
                    <a:lnTo>
                      <a:pt x="17828" y="470"/>
                    </a:lnTo>
                    <a:lnTo>
                      <a:pt x="17986" y="470"/>
                    </a:lnTo>
                    <a:lnTo>
                      <a:pt x="17986" y="1"/>
                    </a:lnTo>
                    <a:close/>
                    <a:moveTo>
                      <a:pt x="18767" y="1"/>
                    </a:moveTo>
                    <a:lnTo>
                      <a:pt x="18767" y="470"/>
                    </a:lnTo>
                    <a:lnTo>
                      <a:pt x="18923" y="470"/>
                    </a:lnTo>
                    <a:lnTo>
                      <a:pt x="18923" y="1"/>
                    </a:lnTo>
                    <a:close/>
                    <a:moveTo>
                      <a:pt x="19706" y="1"/>
                    </a:moveTo>
                    <a:lnTo>
                      <a:pt x="19706" y="470"/>
                    </a:lnTo>
                    <a:lnTo>
                      <a:pt x="19861" y="470"/>
                    </a:lnTo>
                    <a:lnTo>
                      <a:pt x="19861" y="1"/>
                    </a:lnTo>
                    <a:close/>
                    <a:moveTo>
                      <a:pt x="20644" y="1"/>
                    </a:moveTo>
                    <a:lnTo>
                      <a:pt x="20644" y="470"/>
                    </a:lnTo>
                    <a:lnTo>
                      <a:pt x="20800" y="470"/>
                    </a:lnTo>
                    <a:lnTo>
                      <a:pt x="20800" y="1"/>
                    </a:lnTo>
                    <a:close/>
                    <a:moveTo>
                      <a:pt x="21581" y="1"/>
                    </a:moveTo>
                    <a:lnTo>
                      <a:pt x="21581" y="470"/>
                    </a:lnTo>
                    <a:lnTo>
                      <a:pt x="21739" y="470"/>
                    </a:lnTo>
                    <a:lnTo>
                      <a:pt x="21739" y="1"/>
                    </a:lnTo>
                    <a:close/>
                    <a:moveTo>
                      <a:pt x="22520" y="1"/>
                    </a:moveTo>
                    <a:lnTo>
                      <a:pt x="22520" y="470"/>
                    </a:lnTo>
                    <a:lnTo>
                      <a:pt x="22676" y="470"/>
                    </a:lnTo>
                    <a:lnTo>
                      <a:pt x="22676" y="1"/>
                    </a:lnTo>
                    <a:close/>
                    <a:moveTo>
                      <a:pt x="23458" y="1"/>
                    </a:moveTo>
                    <a:lnTo>
                      <a:pt x="23458" y="470"/>
                    </a:lnTo>
                    <a:lnTo>
                      <a:pt x="23614" y="470"/>
                    </a:lnTo>
                    <a:lnTo>
                      <a:pt x="23614" y="1"/>
                    </a:lnTo>
                    <a:close/>
                    <a:moveTo>
                      <a:pt x="24397" y="1"/>
                    </a:moveTo>
                    <a:lnTo>
                      <a:pt x="24397" y="470"/>
                    </a:lnTo>
                    <a:lnTo>
                      <a:pt x="24553" y="470"/>
                    </a:lnTo>
                    <a:lnTo>
                      <a:pt x="24553" y="1"/>
                    </a:lnTo>
                    <a:close/>
                    <a:moveTo>
                      <a:pt x="25334" y="1"/>
                    </a:moveTo>
                    <a:lnTo>
                      <a:pt x="25334" y="470"/>
                    </a:lnTo>
                    <a:lnTo>
                      <a:pt x="25492" y="470"/>
                    </a:lnTo>
                    <a:lnTo>
                      <a:pt x="25492" y="1"/>
                    </a:lnTo>
                    <a:close/>
                    <a:moveTo>
                      <a:pt x="26273" y="1"/>
                    </a:moveTo>
                    <a:lnTo>
                      <a:pt x="26273" y="470"/>
                    </a:lnTo>
                    <a:lnTo>
                      <a:pt x="26428" y="470"/>
                    </a:lnTo>
                    <a:lnTo>
                      <a:pt x="26428" y="1"/>
                    </a:lnTo>
                    <a:close/>
                    <a:moveTo>
                      <a:pt x="27211" y="1"/>
                    </a:moveTo>
                    <a:lnTo>
                      <a:pt x="27211" y="470"/>
                    </a:lnTo>
                    <a:lnTo>
                      <a:pt x="27367" y="470"/>
                    </a:lnTo>
                    <a:lnTo>
                      <a:pt x="27367" y="1"/>
                    </a:lnTo>
                    <a:close/>
                    <a:moveTo>
                      <a:pt x="28150" y="1"/>
                    </a:moveTo>
                    <a:lnTo>
                      <a:pt x="28150" y="470"/>
                    </a:lnTo>
                    <a:lnTo>
                      <a:pt x="28306" y="470"/>
                    </a:lnTo>
                    <a:lnTo>
                      <a:pt x="28306" y="1"/>
                    </a:lnTo>
                    <a:close/>
                    <a:moveTo>
                      <a:pt x="29087" y="1"/>
                    </a:moveTo>
                    <a:lnTo>
                      <a:pt x="29087" y="470"/>
                    </a:lnTo>
                    <a:lnTo>
                      <a:pt x="29244" y="470"/>
                    </a:lnTo>
                    <a:lnTo>
                      <a:pt x="29248" y="1"/>
                    </a:lnTo>
                    <a:close/>
                    <a:moveTo>
                      <a:pt x="30027" y="1"/>
                    </a:moveTo>
                    <a:lnTo>
                      <a:pt x="30027" y="470"/>
                    </a:lnTo>
                    <a:lnTo>
                      <a:pt x="30183" y="470"/>
                    </a:lnTo>
                    <a:lnTo>
                      <a:pt x="30189" y="1"/>
                    </a:lnTo>
                    <a:close/>
                    <a:moveTo>
                      <a:pt x="30966" y="1"/>
                    </a:moveTo>
                    <a:lnTo>
                      <a:pt x="30966" y="470"/>
                    </a:lnTo>
                    <a:lnTo>
                      <a:pt x="31122" y="470"/>
                    </a:lnTo>
                    <a:lnTo>
                      <a:pt x="31122" y="1"/>
                    </a:lnTo>
                    <a:close/>
                    <a:moveTo>
                      <a:pt x="31907" y="1"/>
                    </a:moveTo>
                    <a:lnTo>
                      <a:pt x="31907" y="470"/>
                    </a:lnTo>
                    <a:lnTo>
                      <a:pt x="32061" y="470"/>
                    </a:lnTo>
                    <a:lnTo>
                      <a:pt x="32064" y="1"/>
                    </a:lnTo>
                    <a:close/>
                    <a:moveTo>
                      <a:pt x="32847" y="1"/>
                    </a:moveTo>
                    <a:lnTo>
                      <a:pt x="32847" y="470"/>
                    </a:lnTo>
                    <a:lnTo>
                      <a:pt x="32997" y="470"/>
                    </a:lnTo>
                    <a:lnTo>
                      <a:pt x="33003" y="1"/>
                    </a:lnTo>
                    <a:close/>
                    <a:moveTo>
                      <a:pt x="33780" y="1"/>
                    </a:moveTo>
                    <a:lnTo>
                      <a:pt x="33780" y="470"/>
                    </a:lnTo>
                    <a:lnTo>
                      <a:pt x="33936" y="470"/>
                    </a:lnTo>
                    <a:lnTo>
                      <a:pt x="33936" y="1"/>
                    </a:lnTo>
                    <a:close/>
                    <a:moveTo>
                      <a:pt x="34719" y="1"/>
                    </a:moveTo>
                    <a:lnTo>
                      <a:pt x="34719" y="470"/>
                    </a:lnTo>
                    <a:lnTo>
                      <a:pt x="34875" y="470"/>
                    </a:lnTo>
                    <a:lnTo>
                      <a:pt x="34875" y="1"/>
                    </a:lnTo>
                    <a:close/>
                    <a:moveTo>
                      <a:pt x="35656" y="1"/>
                    </a:moveTo>
                    <a:lnTo>
                      <a:pt x="35656" y="470"/>
                    </a:lnTo>
                    <a:lnTo>
                      <a:pt x="35813" y="470"/>
                    </a:lnTo>
                    <a:lnTo>
                      <a:pt x="35813" y="1"/>
                    </a:lnTo>
                    <a:close/>
                    <a:moveTo>
                      <a:pt x="36594" y="1"/>
                    </a:moveTo>
                    <a:lnTo>
                      <a:pt x="36594" y="470"/>
                    </a:lnTo>
                    <a:lnTo>
                      <a:pt x="36750" y="470"/>
                    </a:lnTo>
                    <a:lnTo>
                      <a:pt x="36750" y="1"/>
                    </a:lnTo>
                    <a:close/>
                    <a:moveTo>
                      <a:pt x="37533" y="1"/>
                    </a:moveTo>
                    <a:lnTo>
                      <a:pt x="37533" y="470"/>
                    </a:lnTo>
                    <a:lnTo>
                      <a:pt x="37689" y="470"/>
                    </a:lnTo>
                    <a:lnTo>
                      <a:pt x="37689" y="1"/>
                    </a:lnTo>
                    <a:close/>
                    <a:moveTo>
                      <a:pt x="38472" y="1"/>
                    </a:moveTo>
                    <a:lnTo>
                      <a:pt x="38472" y="470"/>
                    </a:lnTo>
                    <a:lnTo>
                      <a:pt x="38628" y="470"/>
                    </a:lnTo>
                    <a:lnTo>
                      <a:pt x="38628" y="1"/>
                    </a:lnTo>
                    <a:close/>
                    <a:moveTo>
                      <a:pt x="39409" y="1"/>
                    </a:moveTo>
                    <a:lnTo>
                      <a:pt x="39409" y="470"/>
                    </a:lnTo>
                    <a:lnTo>
                      <a:pt x="39566" y="470"/>
                    </a:lnTo>
                    <a:lnTo>
                      <a:pt x="39566" y="1"/>
                    </a:lnTo>
                    <a:close/>
                    <a:moveTo>
                      <a:pt x="40347" y="1"/>
                    </a:moveTo>
                    <a:lnTo>
                      <a:pt x="40347" y="470"/>
                    </a:lnTo>
                    <a:lnTo>
                      <a:pt x="40503" y="470"/>
                    </a:lnTo>
                    <a:lnTo>
                      <a:pt x="40503" y="1"/>
                    </a:lnTo>
                    <a:close/>
                    <a:moveTo>
                      <a:pt x="41286" y="1"/>
                    </a:moveTo>
                    <a:lnTo>
                      <a:pt x="41286" y="470"/>
                    </a:lnTo>
                    <a:lnTo>
                      <a:pt x="41442" y="470"/>
                    </a:lnTo>
                    <a:lnTo>
                      <a:pt x="41442" y="1"/>
                    </a:lnTo>
                    <a:close/>
                    <a:moveTo>
                      <a:pt x="42225" y="1"/>
                    </a:moveTo>
                    <a:lnTo>
                      <a:pt x="42225" y="470"/>
                    </a:lnTo>
                    <a:lnTo>
                      <a:pt x="42380" y="470"/>
                    </a:lnTo>
                    <a:lnTo>
                      <a:pt x="42380" y="1"/>
                    </a:lnTo>
                    <a:close/>
                    <a:moveTo>
                      <a:pt x="43163" y="1"/>
                    </a:moveTo>
                    <a:lnTo>
                      <a:pt x="43163" y="470"/>
                    </a:lnTo>
                    <a:lnTo>
                      <a:pt x="43319" y="470"/>
                    </a:lnTo>
                    <a:lnTo>
                      <a:pt x="43319" y="1"/>
                    </a:lnTo>
                    <a:close/>
                    <a:moveTo>
                      <a:pt x="44102" y="1"/>
                    </a:moveTo>
                    <a:lnTo>
                      <a:pt x="44102" y="470"/>
                    </a:lnTo>
                    <a:lnTo>
                      <a:pt x="44258" y="470"/>
                    </a:lnTo>
                    <a:lnTo>
                      <a:pt x="44258" y="1"/>
                    </a:lnTo>
                    <a:close/>
                    <a:moveTo>
                      <a:pt x="45041" y="1"/>
                    </a:moveTo>
                    <a:lnTo>
                      <a:pt x="45041" y="470"/>
                    </a:lnTo>
                    <a:lnTo>
                      <a:pt x="45196" y="470"/>
                    </a:lnTo>
                    <a:lnTo>
                      <a:pt x="45198" y="1"/>
                    </a:lnTo>
                    <a:close/>
                    <a:moveTo>
                      <a:pt x="45977" y="1"/>
                    </a:moveTo>
                    <a:lnTo>
                      <a:pt x="45977" y="470"/>
                    </a:lnTo>
                    <a:lnTo>
                      <a:pt x="46135" y="470"/>
                    </a:lnTo>
                    <a:lnTo>
                      <a:pt x="46139" y="1"/>
                    </a:lnTo>
                    <a:close/>
                    <a:moveTo>
                      <a:pt x="46916" y="1"/>
                    </a:moveTo>
                    <a:lnTo>
                      <a:pt x="46916" y="470"/>
                    </a:lnTo>
                    <a:lnTo>
                      <a:pt x="47072" y="470"/>
                    </a:lnTo>
                    <a:lnTo>
                      <a:pt x="47072" y="1"/>
                    </a:lnTo>
                    <a:close/>
                    <a:moveTo>
                      <a:pt x="47857" y="1"/>
                    </a:moveTo>
                    <a:lnTo>
                      <a:pt x="47857" y="470"/>
                    </a:lnTo>
                    <a:lnTo>
                      <a:pt x="48011" y="470"/>
                    </a:lnTo>
                    <a:lnTo>
                      <a:pt x="48014" y="1"/>
                    </a:lnTo>
                    <a:close/>
                    <a:moveTo>
                      <a:pt x="48797" y="1"/>
                    </a:moveTo>
                    <a:lnTo>
                      <a:pt x="48797" y="470"/>
                    </a:lnTo>
                    <a:lnTo>
                      <a:pt x="48949" y="470"/>
                    </a:lnTo>
                    <a:lnTo>
                      <a:pt x="48953" y="1"/>
                    </a:lnTo>
                    <a:close/>
                    <a:moveTo>
                      <a:pt x="49730" y="1"/>
                    </a:moveTo>
                    <a:lnTo>
                      <a:pt x="49730" y="470"/>
                    </a:lnTo>
                    <a:lnTo>
                      <a:pt x="49888" y="470"/>
                    </a:lnTo>
                    <a:lnTo>
                      <a:pt x="49888" y="1"/>
                    </a:lnTo>
                    <a:close/>
                    <a:moveTo>
                      <a:pt x="50669" y="1"/>
                    </a:moveTo>
                    <a:lnTo>
                      <a:pt x="50669" y="470"/>
                    </a:lnTo>
                    <a:lnTo>
                      <a:pt x="50825" y="470"/>
                    </a:lnTo>
                    <a:lnTo>
                      <a:pt x="50825" y="1"/>
                    </a:lnTo>
                    <a:close/>
                    <a:moveTo>
                      <a:pt x="51608" y="1"/>
                    </a:moveTo>
                    <a:lnTo>
                      <a:pt x="51608" y="470"/>
                    </a:lnTo>
                    <a:lnTo>
                      <a:pt x="51764" y="470"/>
                    </a:lnTo>
                    <a:lnTo>
                      <a:pt x="51764" y="1"/>
                    </a:lnTo>
                    <a:close/>
                    <a:moveTo>
                      <a:pt x="52546" y="1"/>
                    </a:moveTo>
                    <a:lnTo>
                      <a:pt x="52546" y="470"/>
                    </a:lnTo>
                    <a:lnTo>
                      <a:pt x="52702" y="470"/>
                    </a:lnTo>
                    <a:lnTo>
                      <a:pt x="52702" y="1"/>
                    </a:lnTo>
                    <a:close/>
                    <a:moveTo>
                      <a:pt x="53483" y="1"/>
                    </a:moveTo>
                    <a:lnTo>
                      <a:pt x="53483" y="470"/>
                    </a:lnTo>
                    <a:lnTo>
                      <a:pt x="53641" y="470"/>
                    </a:lnTo>
                    <a:lnTo>
                      <a:pt x="53641" y="1"/>
                    </a:lnTo>
                    <a:close/>
                    <a:moveTo>
                      <a:pt x="54422" y="1"/>
                    </a:moveTo>
                    <a:lnTo>
                      <a:pt x="54422" y="470"/>
                    </a:lnTo>
                    <a:lnTo>
                      <a:pt x="54578" y="470"/>
                    </a:lnTo>
                    <a:lnTo>
                      <a:pt x="54578" y="1"/>
                    </a:lnTo>
                    <a:close/>
                    <a:moveTo>
                      <a:pt x="55362" y="1"/>
                    </a:moveTo>
                    <a:lnTo>
                      <a:pt x="55362" y="470"/>
                    </a:lnTo>
                    <a:lnTo>
                      <a:pt x="55518" y="470"/>
                    </a:lnTo>
                    <a:lnTo>
                      <a:pt x="55518" y="1"/>
                    </a:lnTo>
                    <a:close/>
                    <a:moveTo>
                      <a:pt x="56299" y="1"/>
                    </a:moveTo>
                    <a:lnTo>
                      <a:pt x="56299" y="470"/>
                    </a:lnTo>
                    <a:lnTo>
                      <a:pt x="56457" y="470"/>
                    </a:lnTo>
                    <a:lnTo>
                      <a:pt x="56457" y="1"/>
                    </a:lnTo>
                    <a:close/>
                    <a:moveTo>
                      <a:pt x="57238" y="1"/>
                    </a:moveTo>
                    <a:lnTo>
                      <a:pt x="57238" y="470"/>
                    </a:lnTo>
                    <a:lnTo>
                      <a:pt x="57394" y="470"/>
                    </a:lnTo>
                    <a:lnTo>
                      <a:pt x="57394" y="1"/>
                    </a:lnTo>
                    <a:close/>
                    <a:moveTo>
                      <a:pt x="58177" y="1"/>
                    </a:moveTo>
                    <a:lnTo>
                      <a:pt x="58177" y="470"/>
                    </a:lnTo>
                    <a:lnTo>
                      <a:pt x="58332" y="470"/>
                    </a:lnTo>
                    <a:lnTo>
                      <a:pt x="58332" y="1"/>
                    </a:lnTo>
                    <a:close/>
                    <a:moveTo>
                      <a:pt x="59115" y="1"/>
                    </a:moveTo>
                    <a:lnTo>
                      <a:pt x="59115" y="470"/>
                    </a:lnTo>
                    <a:lnTo>
                      <a:pt x="59271" y="470"/>
                    </a:lnTo>
                    <a:lnTo>
                      <a:pt x="59271" y="1"/>
                    </a:lnTo>
                    <a:close/>
                    <a:moveTo>
                      <a:pt x="60052" y="1"/>
                    </a:moveTo>
                    <a:lnTo>
                      <a:pt x="60052" y="470"/>
                    </a:lnTo>
                    <a:lnTo>
                      <a:pt x="60210" y="470"/>
                    </a:lnTo>
                    <a:lnTo>
                      <a:pt x="60210" y="1"/>
                    </a:lnTo>
                    <a:close/>
                    <a:moveTo>
                      <a:pt x="60991" y="1"/>
                    </a:moveTo>
                    <a:lnTo>
                      <a:pt x="60991" y="470"/>
                    </a:lnTo>
                    <a:lnTo>
                      <a:pt x="61147" y="470"/>
                    </a:lnTo>
                    <a:lnTo>
                      <a:pt x="61148" y="1"/>
                    </a:lnTo>
                    <a:close/>
                    <a:moveTo>
                      <a:pt x="61929" y="1"/>
                    </a:moveTo>
                    <a:lnTo>
                      <a:pt x="61929" y="470"/>
                    </a:lnTo>
                    <a:lnTo>
                      <a:pt x="62085" y="470"/>
                    </a:lnTo>
                    <a:lnTo>
                      <a:pt x="62089" y="1"/>
                    </a:lnTo>
                    <a:close/>
                    <a:moveTo>
                      <a:pt x="62868" y="1"/>
                    </a:moveTo>
                    <a:lnTo>
                      <a:pt x="62868" y="470"/>
                    </a:lnTo>
                    <a:lnTo>
                      <a:pt x="63024" y="470"/>
                    </a:lnTo>
                    <a:lnTo>
                      <a:pt x="63024" y="1"/>
                    </a:lnTo>
                    <a:close/>
                    <a:moveTo>
                      <a:pt x="63807" y="1"/>
                    </a:moveTo>
                    <a:lnTo>
                      <a:pt x="63807" y="470"/>
                    </a:lnTo>
                    <a:lnTo>
                      <a:pt x="63963" y="470"/>
                    </a:lnTo>
                    <a:lnTo>
                      <a:pt x="63965" y="1"/>
                    </a:lnTo>
                    <a:close/>
                    <a:moveTo>
                      <a:pt x="64747" y="1"/>
                    </a:moveTo>
                    <a:lnTo>
                      <a:pt x="64747" y="470"/>
                    </a:lnTo>
                    <a:lnTo>
                      <a:pt x="64901" y="470"/>
                    </a:lnTo>
                    <a:lnTo>
                      <a:pt x="64903" y="1"/>
                    </a:lnTo>
                    <a:close/>
                    <a:moveTo>
                      <a:pt x="65682" y="1"/>
                    </a:moveTo>
                    <a:lnTo>
                      <a:pt x="65682" y="470"/>
                    </a:lnTo>
                    <a:lnTo>
                      <a:pt x="65838" y="470"/>
                    </a:lnTo>
                    <a:lnTo>
                      <a:pt x="65838" y="1"/>
                    </a:lnTo>
                    <a:close/>
                    <a:moveTo>
                      <a:pt x="66621" y="1"/>
                    </a:moveTo>
                    <a:lnTo>
                      <a:pt x="66621" y="470"/>
                    </a:lnTo>
                    <a:lnTo>
                      <a:pt x="66777" y="470"/>
                    </a:lnTo>
                    <a:lnTo>
                      <a:pt x="66777" y="1"/>
                    </a:lnTo>
                    <a:close/>
                    <a:moveTo>
                      <a:pt x="67560" y="1"/>
                    </a:moveTo>
                    <a:lnTo>
                      <a:pt x="67560" y="470"/>
                    </a:lnTo>
                    <a:lnTo>
                      <a:pt x="67716" y="470"/>
                    </a:lnTo>
                    <a:lnTo>
                      <a:pt x="67716" y="1"/>
                    </a:lnTo>
                    <a:close/>
                    <a:moveTo>
                      <a:pt x="68497" y="1"/>
                    </a:moveTo>
                    <a:lnTo>
                      <a:pt x="68497" y="470"/>
                    </a:lnTo>
                    <a:lnTo>
                      <a:pt x="68652" y="470"/>
                    </a:lnTo>
                    <a:lnTo>
                      <a:pt x="68652" y="1"/>
                    </a:lnTo>
                    <a:close/>
                    <a:moveTo>
                      <a:pt x="69435" y="1"/>
                    </a:moveTo>
                    <a:lnTo>
                      <a:pt x="69435" y="470"/>
                    </a:lnTo>
                    <a:lnTo>
                      <a:pt x="69591" y="470"/>
                    </a:lnTo>
                    <a:lnTo>
                      <a:pt x="69591" y="1"/>
                    </a:lnTo>
                    <a:close/>
                    <a:moveTo>
                      <a:pt x="70374" y="1"/>
                    </a:moveTo>
                    <a:lnTo>
                      <a:pt x="70374" y="470"/>
                    </a:lnTo>
                    <a:lnTo>
                      <a:pt x="70530" y="470"/>
                    </a:lnTo>
                    <a:lnTo>
                      <a:pt x="70530" y="1"/>
                    </a:lnTo>
                    <a:close/>
                    <a:moveTo>
                      <a:pt x="71311" y="1"/>
                    </a:moveTo>
                    <a:lnTo>
                      <a:pt x="71311" y="470"/>
                    </a:lnTo>
                    <a:lnTo>
                      <a:pt x="71468" y="470"/>
                    </a:lnTo>
                    <a:lnTo>
                      <a:pt x="71468" y="1"/>
                    </a:lnTo>
                    <a:close/>
                    <a:moveTo>
                      <a:pt x="72249" y="1"/>
                    </a:moveTo>
                    <a:lnTo>
                      <a:pt x="72249" y="470"/>
                    </a:lnTo>
                    <a:lnTo>
                      <a:pt x="72405" y="470"/>
                    </a:lnTo>
                    <a:lnTo>
                      <a:pt x="72405" y="1"/>
                    </a:lnTo>
                    <a:close/>
                    <a:moveTo>
                      <a:pt x="73188" y="1"/>
                    </a:moveTo>
                    <a:lnTo>
                      <a:pt x="73188" y="470"/>
                    </a:lnTo>
                    <a:lnTo>
                      <a:pt x="73344" y="470"/>
                    </a:lnTo>
                    <a:lnTo>
                      <a:pt x="73344" y="1"/>
                    </a:lnTo>
                    <a:close/>
                    <a:moveTo>
                      <a:pt x="74127" y="1"/>
                    </a:moveTo>
                    <a:lnTo>
                      <a:pt x="74127" y="470"/>
                    </a:lnTo>
                    <a:lnTo>
                      <a:pt x="74283" y="470"/>
                    </a:lnTo>
                    <a:lnTo>
                      <a:pt x="74283" y="1"/>
                    </a:lnTo>
                    <a:close/>
                    <a:moveTo>
                      <a:pt x="75064" y="1"/>
                    </a:moveTo>
                    <a:lnTo>
                      <a:pt x="75064" y="470"/>
                    </a:lnTo>
                    <a:lnTo>
                      <a:pt x="75221" y="470"/>
                    </a:lnTo>
                    <a:lnTo>
                      <a:pt x="75221" y="1"/>
                    </a:lnTo>
                    <a:close/>
                    <a:moveTo>
                      <a:pt x="76002" y="1"/>
                    </a:moveTo>
                    <a:lnTo>
                      <a:pt x="76002" y="470"/>
                    </a:lnTo>
                    <a:lnTo>
                      <a:pt x="76158" y="470"/>
                    </a:lnTo>
                    <a:lnTo>
                      <a:pt x="76158" y="1"/>
                    </a:lnTo>
                    <a:close/>
                    <a:moveTo>
                      <a:pt x="76943" y="1"/>
                    </a:moveTo>
                    <a:lnTo>
                      <a:pt x="76943" y="470"/>
                    </a:lnTo>
                    <a:lnTo>
                      <a:pt x="77099" y="470"/>
                    </a:lnTo>
                    <a:lnTo>
                      <a:pt x="77099" y="1"/>
                    </a:lnTo>
                    <a:close/>
                    <a:moveTo>
                      <a:pt x="77880" y="1"/>
                    </a:moveTo>
                    <a:lnTo>
                      <a:pt x="77880" y="470"/>
                    </a:lnTo>
                    <a:lnTo>
                      <a:pt x="78037" y="470"/>
                    </a:lnTo>
                    <a:lnTo>
                      <a:pt x="78039" y="1"/>
                    </a:lnTo>
                    <a:close/>
                    <a:moveTo>
                      <a:pt x="78818" y="1"/>
                    </a:moveTo>
                    <a:lnTo>
                      <a:pt x="78818" y="470"/>
                    </a:lnTo>
                    <a:lnTo>
                      <a:pt x="78974" y="470"/>
                    </a:lnTo>
                    <a:lnTo>
                      <a:pt x="78974" y="1"/>
                    </a:lnTo>
                    <a:close/>
                    <a:moveTo>
                      <a:pt x="79757" y="1"/>
                    </a:moveTo>
                    <a:lnTo>
                      <a:pt x="79757" y="470"/>
                    </a:lnTo>
                    <a:lnTo>
                      <a:pt x="79913" y="470"/>
                    </a:lnTo>
                    <a:lnTo>
                      <a:pt x="79915" y="1"/>
                    </a:lnTo>
                    <a:close/>
                    <a:moveTo>
                      <a:pt x="80696" y="1"/>
                    </a:moveTo>
                    <a:lnTo>
                      <a:pt x="80696" y="470"/>
                    </a:lnTo>
                    <a:lnTo>
                      <a:pt x="80852" y="470"/>
                    </a:lnTo>
                    <a:lnTo>
                      <a:pt x="80852" y="1"/>
                    </a:lnTo>
                    <a:close/>
                    <a:moveTo>
                      <a:pt x="81633" y="1"/>
                    </a:moveTo>
                    <a:lnTo>
                      <a:pt x="81633" y="470"/>
                    </a:lnTo>
                    <a:lnTo>
                      <a:pt x="81790" y="470"/>
                    </a:lnTo>
                    <a:lnTo>
                      <a:pt x="81790" y="1"/>
                    </a:lnTo>
                    <a:close/>
                    <a:moveTo>
                      <a:pt x="82571" y="1"/>
                    </a:moveTo>
                    <a:lnTo>
                      <a:pt x="82571" y="470"/>
                    </a:lnTo>
                    <a:lnTo>
                      <a:pt x="82727" y="470"/>
                    </a:lnTo>
                    <a:lnTo>
                      <a:pt x="82727" y="1"/>
                    </a:lnTo>
                    <a:close/>
                    <a:moveTo>
                      <a:pt x="83510" y="1"/>
                    </a:moveTo>
                    <a:lnTo>
                      <a:pt x="83510" y="470"/>
                    </a:lnTo>
                    <a:lnTo>
                      <a:pt x="83666" y="470"/>
                    </a:lnTo>
                    <a:lnTo>
                      <a:pt x="83666" y="1"/>
                    </a:lnTo>
                    <a:close/>
                    <a:moveTo>
                      <a:pt x="84449" y="1"/>
                    </a:moveTo>
                    <a:lnTo>
                      <a:pt x="84449" y="470"/>
                    </a:lnTo>
                    <a:lnTo>
                      <a:pt x="84604" y="470"/>
                    </a:lnTo>
                    <a:lnTo>
                      <a:pt x="84604" y="1"/>
                    </a:lnTo>
                    <a:close/>
                    <a:moveTo>
                      <a:pt x="85385" y="1"/>
                    </a:moveTo>
                    <a:lnTo>
                      <a:pt x="85385" y="470"/>
                    </a:lnTo>
                    <a:lnTo>
                      <a:pt x="85543" y="470"/>
                    </a:lnTo>
                    <a:lnTo>
                      <a:pt x="85543" y="1"/>
                    </a:lnTo>
                    <a:close/>
                    <a:moveTo>
                      <a:pt x="86324" y="1"/>
                    </a:moveTo>
                    <a:lnTo>
                      <a:pt x="86324" y="470"/>
                    </a:lnTo>
                    <a:lnTo>
                      <a:pt x="86480" y="470"/>
                    </a:lnTo>
                    <a:lnTo>
                      <a:pt x="86480" y="1"/>
                    </a:lnTo>
                    <a:close/>
                    <a:moveTo>
                      <a:pt x="87263" y="1"/>
                    </a:moveTo>
                    <a:lnTo>
                      <a:pt x="87263" y="470"/>
                    </a:lnTo>
                    <a:lnTo>
                      <a:pt x="87419" y="470"/>
                    </a:lnTo>
                    <a:lnTo>
                      <a:pt x="87419" y="1"/>
                    </a:lnTo>
                    <a:close/>
                    <a:moveTo>
                      <a:pt x="88201" y="1"/>
                    </a:moveTo>
                    <a:lnTo>
                      <a:pt x="88201" y="470"/>
                    </a:lnTo>
                    <a:lnTo>
                      <a:pt x="88357" y="470"/>
                    </a:lnTo>
                    <a:lnTo>
                      <a:pt x="88357" y="1"/>
                    </a:lnTo>
                    <a:close/>
                    <a:moveTo>
                      <a:pt x="89138" y="1"/>
                    </a:moveTo>
                    <a:lnTo>
                      <a:pt x="89138" y="470"/>
                    </a:lnTo>
                    <a:lnTo>
                      <a:pt x="89296" y="470"/>
                    </a:lnTo>
                    <a:lnTo>
                      <a:pt x="89296" y="1"/>
                    </a:lnTo>
                    <a:close/>
                    <a:moveTo>
                      <a:pt x="90079" y="1"/>
                    </a:moveTo>
                    <a:lnTo>
                      <a:pt x="90079" y="470"/>
                    </a:lnTo>
                    <a:lnTo>
                      <a:pt x="90235" y="470"/>
                    </a:lnTo>
                    <a:lnTo>
                      <a:pt x="90235" y="1"/>
                    </a:lnTo>
                    <a:close/>
                    <a:moveTo>
                      <a:pt x="91017" y="1"/>
                    </a:moveTo>
                    <a:lnTo>
                      <a:pt x="91017" y="470"/>
                    </a:lnTo>
                    <a:lnTo>
                      <a:pt x="91173" y="470"/>
                    </a:lnTo>
                    <a:lnTo>
                      <a:pt x="91173" y="1"/>
                    </a:lnTo>
                    <a:close/>
                    <a:moveTo>
                      <a:pt x="91954" y="1"/>
                    </a:moveTo>
                    <a:lnTo>
                      <a:pt x="91954" y="470"/>
                    </a:lnTo>
                    <a:lnTo>
                      <a:pt x="92112" y="470"/>
                    </a:lnTo>
                    <a:lnTo>
                      <a:pt x="92112" y="1"/>
                    </a:lnTo>
                    <a:close/>
                    <a:moveTo>
                      <a:pt x="92893" y="1"/>
                    </a:moveTo>
                    <a:lnTo>
                      <a:pt x="92893" y="470"/>
                    </a:lnTo>
                    <a:lnTo>
                      <a:pt x="93049" y="470"/>
                    </a:lnTo>
                    <a:lnTo>
                      <a:pt x="93049" y="1"/>
                    </a:lnTo>
                    <a:close/>
                    <a:moveTo>
                      <a:pt x="93832" y="1"/>
                    </a:moveTo>
                    <a:lnTo>
                      <a:pt x="93832" y="470"/>
                    </a:lnTo>
                    <a:lnTo>
                      <a:pt x="93987" y="470"/>
                    </a:lnTo>
                    <a:lnTo>
                      <a:pt x="93987" y="1"/>
                    </a:lnTo>
                    <a:close/>
                    <a:moveTo>
                      <a:pt x="94770" y="1"/>
                    </a:moveTo>
                    <a:lnTo>
                      <a:pt x="94770" y="470"/>
                    </a:lnTo>
                    <a:lnTo>
                      <a:pt x="94926" y="470"/>
                    </a:lnTo>
                    <a:lnTo>
                      <a:pt x="94926" y="1"/>
                    </a:lnTo>
                    <a:close/>
                    <a:moveTo>
                      <a:pt x="95707" y="1"/>
                    </a:moveTo>
                    <a:lnTo>
                      <a:pt x="95707" y="470"/>
                    </a:lnTo>
                    <a:lnTo>
                      <a:pt x="95865" y="470"/>
                    </a:lnTo>
                    <a:lnTo>
                      <a:pt x="95865" y="1"/>
                    </a:lnTo>
                    <a:close/>
                    <a:moveTo>
                      <a:pt x="96646" y="1"/>
                    </a:moveTo>
                    <a:lnTo>
                      <a:pt x="96646" y="470"/>
                    </a:lnTo>
                    <a:lnTo>
                      <a:pt x="96802" y="470"/>
                    </a:lnTo>
                    <a:lnTo>
                      <a:pt x="96802" y="1"/>
                    </a:lnTo>
                    <a:close/>
                    <a:moveTo>
                      <a:pt x="97585" y="1"/>
                    </a:moveTo>
                    <a:lnTo>
                      <a:pt x="97585" y="470"/>
                    </a:lnTo>
                    <a:lnTo>
                      <a:pt x="97740" y="470"/>
                    </a:lnTo>
                    <a:lnTo>
                      <a:pt x="97740" y="1"/>
                    </a:lnTo>
                    <a:close/>
                    <a:moveTo>
                      <a:pt x="98523" y="1"/>
                    </a:moveTo>
                    <a:lnTo>
                      <a:pt x="98523" y="470"/>
                    </a:lnTo>
                    <a:lnTo>
                      <a:pt x="98679" y="470"/>
                    </a:lnTo>
                    <a:lnTo>
                      <a:pt x="98679" y="1"/>
                    </a:lnTo>
                    <a:close/>
                    <a:moveTo>
                      <a:pt x="99460" y="1"/>
                    </a:moveTo>
                    <a:lnTo>
                      <a:pt x="99460" y="470"/>
                    </a:lnTo>
                    <a:lnTo>
                      <a:pt x="99618" y="470"/>
                    </a:lnTo>
                    <a:lnTo>
                      <a:pt x="99618" y="1"/>
                    </a:lnTo>
                    <a:close/>
                    <a:moveTo>
                      <a:pt x="100399" y="1"/>
                    </a:moveTo>
                    <a:lnTo>
                      <a:pt x="100399" y="470"/>
                    </a:lnTo>
                    <a:lnTo>
                      <a:pt x="100555" y="470"/>
                    </a:lnTo>
                    <a:lnTo>
                      <a:pt x="100555" y="1"/>
                    </a:lnTo>
                    <a:close/>
                    <a:moveTo>
                      <a:pt x="101337" y="1"/>
                    </a:moveTo>
                    <a:lnTo>
                      <a:pt x="101337" y="470"/>
                    </a:lnTo>
                    <a:lnTo>
                      <a:pt x="101493" y="470"/>
                    </a:lnTo>
                    <a:lnTo>
                      <a:pt x="101493" y="1"/>
                    </a:lnTo>
                    <a:close/>
                    <a:moveTo>
                      <a:pt x="102276" y="1"/>
                    </a:moveTo>
                    <a:lnTo>
                      <a:pt x="102276" y="470"/>
                    </a:lnTo>
                    <a:lnTo>
                      <a:pt x="102432" y="470"/>
                    </a:lnTo>
                    <a:lnTo>
                      <a:pt x="102432" y="1"/>
                    </a:lnTo>
                    <a:close/>
                    <a:moveTo>
                      <a:pt x="103213" y="1"/>
                    </a:moveTo>
                    <a:lnTo>
                      <a:pt x="103213" y="470"/>
                    </a:lnTo>
                    <a:lnTo>
                      <a:pt x="103371" y="470"/>
                    </a:lnTo>
                    <a:lnTo>
                      <a:pt x="103371" y="1"/>
                    </a:lnTo>
                    <a:close/>
                    <a:moveTo>
                      <a:pt x="104152" y="1"/>
                    </a:moveTo>
                    <a:lnTo>
                      <a:pt x="104152" y="470"/>
                    </a:lnTo>
                    <a:lnTo>
                      <a:pt x="104309" y="470"/>
                    </a:lnTo>
                    <a:lnTo>
                      <a:pt x="104309" y="1"/>
                    </a:lnTo>
                    <a:close/>
                    <a:moveTo>
                      <a:pt x="105090" y="1"/>
                    </a:moveTo>
                    <a:lnTo>
                      <a:pt x="105090" y="470"/>
                    </a:lnTo>
                    <a:lnTo>
                      <a:pt x="105246" y="470"/>
                    </a:lnTo>
                    <a:lnTo>
                      <a:pt x="105246" y="1"/>
                    </a:lnTo>
                    <a:close/>
                    <a:moveTo>
                      <a:pt x="106029" y="1"/>
                    </a:moveTo>
                    <a:lnTo>
                      <a:pt x="106029" y="470"/>
                    </a:lnTo>
                    <a:lnTo>
                      <a:pt x="106185" y="470"/>
                    </a:lnTo>
                    <a:lnTo>
                      <a:pt x="106185" y="1"/>
                    </a:lnTo>
                    <a:close/>
                    <a:moveTo>
                      <a:pt x="106968" y="1"/>
                    </a:moveTo>
                    <a:lnTo>
                      <a:pt x="106968" y="470"/>
                    </a:lnTo>
                    <a:lnTo>
                      <a:pt x="107123" y="470"/>
                    </a:lnTo>
                    <a:lnTo>
                      <a:pt x="107123" y="1"/>
                    </a:lnTo>
                    <a:close/>
                    <a:moveTo>
                      <a:pt x="107904" y="1"/>
                    </a:moveTo>
                    <a:lnTo>
                      <a:pt x="107904" y="470"/>
                    </a:lnTo>
                    <a:lnTo>
                      <a:pt x="108062" y="470"/>
                    </a:lnTo>
                    <a:lnTo>
                      <a:pt x="108062" y="1"/>
                    </a:lnTo>
                    <a:close/>
                    <a:moveTo>
                      <a:pt x="108843" y="1"/>
                    </a:moveTo>
                    <a:lnTo>
                      <a:pt x="108843" y="470"/>
                    </a:lnTo>
                    <a:lnTo>
                      <a:pt x="108999" y="470"/>
                    </a:lnTo>
                    <a:lnTo>
                      <a:pt x="108999" y="1"/>
                    </a:lnTo>
                    <a:close/>
                    <a:moveTo>
                      <a:pt x="109782" y="1"/>
                    </a:moveTo>
                    <a:lnTo>
                      <a:pt x="109782" y="470"/>
                    </a:lnTo>
                    <a:lnTo>
                      <a:pt x="109938" y="470"/>
                    </a:lnTo>
                    <a:lnTo>
                      <a:pt x="109938" y="1"/>
                    </a:lnTo>
                    <a:close/>
                    <a:moveTo>
                      <a:pt x="110720" y="1"/>
                    </a:moveTo>
                    <a:lnTo>
                      <a:pt x="110720" y="470"/>
                    </a:lnTo>
                    <a:lnTo>
                      <a:pt x="110876" y="470"/>
                    </a:lnTo>
                    <a:lnTo>
                      <a:pt x="110876" y="1"/>
                    </a:lnTo>
                    <a:close/>
                    <a:moveTo>
                      <a:pt x="111657" y="1"/>
                    </a:moveTo>
                    <a:lnTo>
                      <a:pt x="111657" y="470"/>
                    </a:lnTo>
                    <a:lnTo>
                      <a:pt x="111813" y="470"/>
                    </a:lnTo>
                    <a:lnTo>
                      <a:pt x="111815" y="1"/>
                    </a:lnTo>
                    <a:close/>
                    <a:moveTo>
                      <a:pt x="112596" y="1"/>
                    </a:moveTo>
                    <a:lnTo>
                      <a:pt x="112596" y="470"/>
                    </a:lnTo>
                    <a:lnTo>
                      <a:pt x="112752" y="470"/>
                    </a:lnTo>
                    <a:lnTo>
                      <a:pt x="112752" y="1"/>
                    </a:lnTo>
                    <a:close/>
                    <a:moveTo>
                      <a:pt x="113535" y="1"/>
                    </a:moveTo>
                    <a:lnTo>
                      <a:pt x="113535" y="470"/>
                    </a:lnTo>
                    <a:lnTo>
                      <a:pt x="113691" y="470"/>
                    </a:lnTo>
                    <a:lnTo>
                      <a:pt x="113691" y="1"/>
                    </a:lnTo>
                    <a:close/>
                    <a:moveTo>
                      <a:pt x="114472" y="1"/>
                    </a:moveTo>
                    <a:lnTo>
                      <a:pt x="114472" y="470"/>
                    </a:lnTo>
                    <a:lnTo>
                      <a:pt x="114629" y="470"/>
                    </a:lnTo>
                    <a:lnTo>
                      <a:pt x="114629" y="1"/>
                    </a:lnTo>
                    <a:close/>
                    <a:moveTo>
                      <a:pt x="115410" y="1"/>
                    </a:moveTo>
                    <a:lnTo>
                      <a:pt x="115410" y="470"/>
                    </a:lnTo>
                    <a:lnTo>
                      <a:pt x="115566" y="470"/>
                    </a:lnTo>
                    <a:lnTo>
                      <a:pt x="115566" y="1"/>
                    </a:lnTo>
                    <a:close/>
                    <a:moveTo>
                      <a:pt x="116349" y="1"/>
                    </a:moveTo>
                    <a:lnTo>
                      <a:pt x="116349" y="470"/>
                    </a:lnTo>
                    <a:lnTo>
                      <a:pt x="116505" y="470"/>
                    </a:lnTo>
                    <a:lnTo>
                      <a:pt x="116505" y="1"/>
                    </a:lnTo>
                    <a:close/>
                    <a:moveTo>
                      <a:pt x="117288" y="1"/>
                    </a:moveTo>
                    <a:lnTo>
                      <a:pt x="117288" y="470"/>
                    </a:lnTo>
                    <a:lnTo>
                      <a:pt x="117443" y="470"/>
                    </a:lnTo>
                    <a:lnTo>
                      <a:pt x="117443" y="1"/>
                    </a:lnTo>
                    <a:close/>
                    <a:moveTo>
                      <a:pt x="118224" y="1"/>
                    </a:moveTo>
                    <a:lnTo>
                      <a:pt x="118224" y="470"/>
                    </a:lnTo>
                    <a:lnTo>
                      <a:pt x="118382" y="470"/>
                    </a:lnTo>
                    <a:lnTo>
                      <a:pt x="118382" y="1"/>
                    </a:lnTo>
                    <a:close/>
                    <a:moveTo>
                      <a:pt x="119163" y="1"/>
                    </a:moveTo>
                    <a:lnTo>
                      <a:pt x="119163" y="470"/>
                    </a:lnTo>
                    <a:lnTo>
                      <a:pt x="119321" y="470"/>
                    </a:lnTo>
                    <a:lnTo>
                      <a:pt x="119321" y="1"/>
                    </a:lnTo>
                    <a:close/>
                    <a:moveTo>
                      <a:pt x="120102" y="1"/>
                    </a:moveTo>
                    <a:lnTo>
                      <a:pt x="120102" y="470"/>
                    </a:lnTo>
                    <a:lnTo>
                      <a:pt x="120258" y="470"/>
                    </a:lnTo>
                    <a:lnTo>
                      <a:pt x="120258" y="1"/>
                    </a:lnTo>
                    <a:close/>
                    <a:moveTo>
                      <a:pt x="121040" y="1"/>
                    </a:moveTo>
                    <a:lnTo>
                      <a:pt x="121040" y="470"/>
                    </a:lnTo>
                    <a:lnTo>
                      <a:pt x="121196" y="470"/>
                    </a:lnTo>
                    <a:lnTo>
                      <a:pt x="121196" y="1"/>
                    </a:lnTo>
                    <a:close/>
                    <a:moveTo>
                      <a:pt x="121977" y="1"/>
                    </a:moveTo>
                    <a:lnTo>
                      <a:pt x="121977" y="470"/>
                    </a:lnTo>
                    <a:lnTo>
                      <a:pt x="122135" y="470"/>
                    </a:lnTo>
                    <a:lnTo>
                      <a:pt x="122135" y="1"/>
                    </a:lnTo>
                    <a:close/>
                    <a:moveTo>
                      <a:pt x="122916" y="1"/>
                    </a:moveTo>
                    <a:lnTo>
                      <a:pt x="122916" y="470"/>
                    </a:lnTo>
                    <a:lnTo>
                      <a:pt x="123074" y="470"/>
                    </a:lnTo>
                    <a:lnTo>
                      <a:pt x="123074" y="1"/>
                    </a:lnTo>
                    <a:close/>
                    <a:moveTo>
                      <a:pt x="123855" y="1"/>
                    </a:moveTo>
                    <a:lnTo>
                      <a:pt x="123855" y="470"/>
                    </a:lnTo>
                    <a:lnTo>
                      <a:pt x="124010" y="470"/>
                    </a:lnTo>
                    <a:lnTo>
                      <a:pt x="124010" y="1"/>
                    </a:lnTo>
                    <a:close/>
                    <a:moveTo>
                      <a:pt x="124793" y="1"/>
                    </a:moveTo>
                    <a:lnTo>
                      <a:pt x="124793" y="470"/>
                    </a:lnTo>
                    <a:lnTo>
                      <a:pt x="124949" y="470"/>
                    </a:lnTo>
                    <a:lnTo>
                      <a:pt x="124949" y="1"/>
                    </a:lnTo>
                    <a:close/>
                    <a:moveTo>
                      <a:pt x="125732" y="1"/>
                    </a:moveTo>
                    <a:lnTo>
                      <a:pt x="125732" y="470"/>
                    </a:lnTo>
                    <a:lnTo>
                      <a:pt x="125888" y="470"/>
                    </a:lnTo>
                    <a:lnTo>
                      <a:pt x="1258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7" name="Google Shape;987;p18"/>
            <p:cNvSpPr/>
            <p:nvPr/>
          </p:nvSpPr>
          <p:spPr>
            <a:xfrm>
              <a:off x="-52675" y="4625650"/>
              <a:ext cx="9268850" cy="263300"/>
            </a:xfrm>
            <a:custGeom>
              <a:avLst/>
              <a:gdLst/>
              <a:ahLst/>
              <a:cxnLst/>
              <a:rect l="l" t="t" r="r" b="b"/>
              <a:pathLst>
                <a:path w="370754" h="10532" extrusionOk="0">
                  <a:moveTo>
                    <a:pt x="0" y="10532"/>
                  </a:moveTo>
                  <a:lnTo>
                    <a:pt x="15800" y="3510"/>
                  </a:lnTo>
                  <a:lnTo>
                    <a:pt x="33705" y="9479"/>
                  </a:lnTo>
                  <a:lnTo>
                    <a:pt x="72677" y="2808"/>
                  </a:lnTo>
                  <a:lnTo>
                    <a:pt x="95849" y="10532"/>
                  </a:lnTo>
                  <a:lnTo>
                    <a:pt x="144299" y="2106"/>
                  </a:lnTo>
                  <a:lnTo>
                    <a:pt x="174142" y="9128"/>
                  </a:lnTo>
                  <a:lnTo>
                    <a:pt x="206794" y="0"/>
                  </a:lnTo>
                  <a:lnTo>
                    <a:pt x="244712" y="9830"/>
                  </a:lnTo>
                  <a:lnTo>
                    <a:pt x="279119" y="2808"/>
                  </a:lnTo>
                  <a:lnTo>
                    <a:pt x="346528" y="8075"/>
                  </a:lnTo>
                  <a:lnTo>
                    <a:pt x="370754" y="2106"/>
                  </a:lnTo>
                </a:path>
              </a:pathLst>
            </a:custGeom>
            <a:noFill/>
            <a:ln w="28575" cap="flat" cmpd="sng">
              <a:solidFill>
                <a:schemeClr val="dk2"/>
              </a:solidFill>
              <a:prstDash val="solid"/>
              <a:round/>
              <a:headEnd type="none" w="med" len="med"/>
              <a:tailEnd type="none" w="med" len="med"/>
            </a:ln>
          </p:spPr>
        </p:sp>
      </p:gr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3500"/>
              <a:buFont typeface="Kanit Medium"/>
              <a:buNone/>
              <a:defRPr sz="3500">
                <a:solidFill>
                  <a:schemeClr val="dk1"/>
                </a:solidFill>
                <a:latin typeface="Kanit Medium"/>
                <a:ea typeface="Kanit Medium"/>
                <a:cs typeface="Kanit Medium"/>
                <a:sym typeface="Kanit Medium"/>
              </a:defRPr>
            </a:lvl1pPr>
            <a:lvl2pPr lvl="1" algn="ctr" rtl="0">
              <a:spcBef>
                <a:spcPts val="0"/>
              </a:spcBef>
              <a:spcAft>
                <a:spcPts val="0"/>
              </a:spcAft>
              <a:buClr>
                <a:schemeClr val="dk1"/>
              </a:buClr>
              <a:buSzPts val="3500"/>
              <a:buFont typeface="Kanit Medium"/>
              <a:buNone/>
              <a:defRPr sz="3500">
                <a:solidFill>
                  <a:schemeClr val="dk1"/>
                </a:solidFill>
                <a:latin typeface="Kanit Medium"/>
                <a:ea typeface="Kanit Medium"/>
                <a:cs typeface="Kanit Medium"/>
                <a:sym typeface="Kanit Medium"/>
              </a:defRPr>
            </a:lvl2pPr>
            <a:lvl3pPr lvl="2" algn="ctr" rtl="0">
              <a:spcBef>
                <a:spcPts val="0"/>
              </a:spcBef>
              <a:spcAft>
                <a:spcPts val="0"/>
              </a:spcAft>
              <a:buClr>
                <a:schemeClr val="dk1"/>
              </a:buClr>
              <a:buSzPts val="3500"/>
              <a:buFont typeface="Kanit Medium"/>
              <a:buNone/>
              <a:defRPr sz="3500">
                <a:solidFill>
                  <a:schemeClr val="dk1"/>
                </a:solidFill>
                <a:latin typeface="Kanit Medium"/>
                <a:ea typeface="Kanit Medium"/>
                <a:cs typeface="Kanit Medium"/>
                <a:sym typeface="Kanit Medium"/>
              </a:defRPr>
            </a:lvl3pPr>
            <a:lvl4pPr lvl="3" algn="ctr" rtl="0">
              <a:spcBef>
                <a:spcPts val="0"/>
              </a:spcBef>
              <a:spcAft>
                <a:spcPts val="0"/>
              </a:spcAft>
              <a:buClr>
                <a:schemeClr val="dk1"/>
              </a:buClr>
              <a:buSzPts val="3500"/>
              <a:buFont typeface="Kanit Medium"/>
              <a:buNone/>
              <a:defRPr sz="3500">
                <a:solidFill>
                  <a:schemeClr val="dk1"/>
                </a:solidFill>
                <a:latin typeface="Kanit Medium"/>
                <a:ea typeface="Kanit Medium"/>
                <a:cs typeface="Kanit Medium"/>
                <a:sym typeface="Kanit Medium"/>
              </a:defRPr>
            </a:lvl4pPr>
            <a:lvl5pPr lvl="4" algn="ctr" rtl="0">
              <a:spcBef>
                <a:spcPts val="0"/>
              </a:spcBef>
              <a:spcAft>
                <a:spcPts val="0"/>
              </a:spcAft>
              <a:buClr>
                <a:schemeClr val="dk1"/>
              </a:buClr>
              <a:buSzPts val="3500"/>
              <a:buFont typeface="Kanit Medium"/>
              <a:buNone/>
              <a:defRPr sz="3500">
                <a:solidFill>
                  <a:schemeClr val="dk1"/>
                </a:solidFill>
                <a:latin typeface="Kanit Medium"/>
                <a:ea typeface="Kanit Medium"/>
                <a:cs typeface="Kanit Medium"/>
                <a:sym typeface="Kanit Medium"/>
              </a:defRPr>
            </a:lvl5pPr>
            <a:lvl6pPr lvl="5" algn="ctr" rtl="0">
              <a:spcBef>
                <a:spcPts val="0"/>
              </a:spcBef>
              <a:spcAft>
                <a:spcPts val="0"/>
              </a:spcAft>
              <a:buClr>
                <a:schemeClr val="dk1"/>
              </a:buClr>
              <a:buSzPts val="3500"/>
              <a:buFont typeface="Kanit Medium"/>
              <a:buNone/>
              <a:defRPr sz="3500">
                <a:solidFill>
                  <a:schemeClr val="dk1"/>
                </a:solidFill>
                <a:latin typeface="Kanit Medium"/>
                <a:ea typeface="Kanit Medium"/>
                <a:cs typeface="Kanit Medium"/>
                <a:sym typeface="Kanit Medium"/>
              </a:defRPr>
            </a:lvl6pPr>
            <a:lvl7pPr lvl="6" algn="ctr" rtl="0">
              <a:spcBef>
                <a:spcPts val="0"/>
              </a:spcBef>
              <a:spcAft>
                <a:spcPts val="0"/>
              </a:spcAft>
              <a:buClr>
                <a:schemeClr val="dk1"/>
              </a:buClr>
              <a:buSzPts val="3500"/>
              <a:buFont typeface="Kanit Medium"/>
              <a:buNone/>
              <a:defRPr sz="3500">
                <a:solidFill>
                  <a:schemeClr val="dk1"/>
                </a:solidFill>
                <a:latin typeface="Kanit Medium"/>
                <a:ea typeface="Kanit Medium"/>
                <a:cs typeface="Kanit Medium"/>
                <a:sym typeface="Kanit Medium"/>
              </a:defRPr>
            </a:lvl7pPr>
            <a:lvl8pPr lvl="7" algn="ctr" rtl="0">
              <a:spcBef>
                <a:spcPts val="0"/>
              </a:spcBef>
              <a:spcAft>
                <a:spcPts val="0"/>
              </a:spcAft>
              <a:buClr>
                <a:schemeClr val="dk1"/>
              </a:buClr>
              <a:buSzPts val="3500"/>
              <a:buFont typeface="Kanit Medium"/>
              <a:buNone/>
              <a:defRPr sz="3500">
                <a:solidFill>
                  <a:schemeClr val="dk1"/>
                </a:solidFill>
                <a:latin typeface="Kanit Medium"/>
                <a:ea typeface="Kanit Medium"/>
                <a:cs typeface="Kanit Medium"/>
                <a:sym typeface="Kanit Medium"/>
              </a:defRPr>
            </a:lvl8pPr>
            <a:lvl9pPr lvl="8" algn="ctr" rtl="0">
              <a:spcBef>
                <a:spcPts val="0"/>
              </a:spcBef>
              <a:spcAft>
                <a:spcPts val="0"/>
              </a:spcAft>
              <a:buClr>
                <a:schemeClr val="dk1"/>
              </a:buClr>
              <a:buSzPts val="3500"/>
              <a:buFont typeface="Kanit Medium"/>
              <a:buNone/>
              <a:defRPr sz="3500">
                <a:solidFill>
                  <a:schemeClr val="dk1"/>
                </a:solidFill>
                <a:latin typeface="Kanit Medium"/>
                <a:ea typeface="Kanit Medium"/>
                <a:cs typeface="Kanit Medium"/>
                <a:sym typeface="Kanit Medium"/>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Work Sans"/>
              <a:buChar char="●"/>
              <a:defRPr sz="1200">
                <a:solidFill>
                  <a:schemeClr val="dk1"/>
                </a:solidFill>
                <a:latin typeface="Work Sans"/>
                <a:ea typeface="Work Sans"/>
                <a:cs typeface="Work Sans"/>
                <a:sym typeface="Work Sans"/>
              </a:defRPr>
            </a:lvl1pPr>
            <a:lvl2pPr marL="914400" lvl="1" indent="-304800">
              <a:lnSpc>
                <a:spcPct val="100000"/>
              </a:lnSpc>
              <a:spcBef>
                <a:spcPts val="0"/>
              </a:spcBef>
              <a:spcAft>
                <a:spcPts val="0"/>
              </a:spcAft>
              <a:buClr>
                <a:schemeClr val="dk1"/>
              </a:buClr>
              <a:buSzPts val="1200"/>
              <a:buFont typeface="Work Sans"/>
              <a:buChar char="○"/>
              <a:defRPr sz="1200">
                <a:solidFill>
                  <a:schemeClr val="dk1"/>
                </a:solidFill>
                <a:latin typeface="Work Sans"/>
                <a:ea typeface="Work Sans"/>
                <a:cs typeface="Work Sans"/>
                <a:sym typeface="Work Sans"/>
              </a:defRPr>
            </a:lvl2pPr>
            <a:lvl3pPr marL="1371600" lvl="2" indent="-304800">
              <a:lnSpc>
                <a:spcPct val="100000"/>
              </a:lnSpc>
              <a:spcBef>
                <a:spcPts val="0"/>
              </a:spcBef>
              <a:spcAft>
                <a:spcPts val="0"/>
              </a:spcAft>
              <a:buClr>
                <a:schemeClr val="dk1"/>
              </a:buClr>
              <a:buSzPts val="1200"/>
              <a:buFont typeface="Work Sans"/>
              <a:buChar char="■"/>
              <a:defRPr sz="1200">
                <a:solidFill>
                  <a:schemeClr val="dk1"/>
                </a:solidFill>
                <a:latin typeface="Work Sans"/>
                <a:ea typeface="Work Sans"/>
                <a:cs typeface="Work Sans"/>
                <a:sym typeface="Work Sans"/>
              </a:defRPr>
            </a:lvl3pPr>
            <a:lvl4pPr marL="1828800" lvl="3" indent="-304800">
              <a:lnSpc>
                <a:spcPct val="100000"/>
              </a:lnSpc>
              <a:spcBef>
                <a:spcPts val="0"/>
              </a:spcBef>
              <a:spcAft>
                <a:spcPts val="0"/>
              </a:spcAft>
              <a:buClr>
                <a:schemeClr val="dk1"/>
              </a:buClr>
              <a:buSzPts val="1200"/>
              <a:buFont typeface="Work Sans"/>
              <a:buChar char="●"/>
              <a:defRPr sz="1200">
                <a:solidFill>
                  <a:schemeClr val="dk1"/>
                </a:solidFill>
                <a:latin typeface="Work Sans"/>
                <a:ea typeface="Work Sans"/>
                <a:cs typeface="Work Sans"/>
                <a:sym typeface="Work Sans"/>
              </a:defRPr>
            </a:lvl4pPr>
            <a:lvl5pPr marL="2286000" lvl="4" indent="-304800">
              <a:lnSpc>
                <a:spcPct val="100000"/>
              </a:lnSpc>
              <a:spcBef>
                <a:spcPts val="0"/>
              </a:spcBef>
              <a:spcAft>
                <a:spcPts val="0"/>
              </a:spcAft>
              <a:buClr>
                <a:schemeClr val="dk1"/>
              </a:buClr>
              <a:buSzPts val="1200"/>
              <a:buFont typeface="Work Sans"/>
              <a:buChar char="○"/>
              <a:defRPr sz="1200">
                <a:solidFill>
                  <a:schemeClr val="dk1"/>
                </a:solidFill>
                <a:latin typeface="Work Sans"/>
                <a:ea typeface="Work Sans"/>
                <a:cs typeface="Work Sans"/>
                <a:sym typeface="Work Sans"/>
              </a:defRPr>
            </a:lvl5pPr>
            <a:lvl6pPr marL="2743200" lvl="5" indent="-304800">
              <a:lnSpc>
                <a:spcPct val="100000"/>
              </a:lnSpc>
              <a:spcBef>
                <a:spcPts val="0"/>
              </a:spcBef>
              <a:spcAft>
                <a:spcPts val="0"/>
              </a:spcAft>
              <a:buClr>
                <a:schemeClr val="dk1"/>
              </a:buClr>
              <a:buSzPts val="1200"/>
              <a:buFont typeface="Work Sans"/>
              <a:buChar char="■"/>
              <a:defRPr sz="1200">
                <a:solidFill>
                  <a:schemeClr val="dk1"/>
                </a:solidFill>
                <a:latin typeface="Work Sans"/>
                <a:ea typeface="Work Sans"/>
                <a:cs typeface="Work Sans"/>
                <a:sym typeface="Work Sans"/>
              </a:defRPr>
            </a:lvl6pPr>
            <a:lvl7pPr marL="3200400" lvl="6" indent="-304800">
              <a:lnSpc>
                <a:spcPct val="100000"/>
              </a:lnSpc>
              <a:spcBef>
                <a:spcPts val="0"/>
              </a:spcBef>
              <a:spcAft>
                <a:spcPts val="0"/>
              </a:spcAft>
              <a:buClr>
                <a:schemeClr val="dk1"/>
              </a:buClr>
              <a:buSzPts val="1200"/>
              <a:buFont typeface="Work Sans"/>
              <a:buChar char="●"/>
              <a:defRPr sz="1200">
                <a:solidFill>
                  <a:schemeClr val="dk1"/>
                </a:solidFill>
                <a:latin typeface="Work Sans"/>
                <a:ea typeface="Work Sans"/>
                <a:cs typeface="Work Sans"/>
                <a:sym typeface="Work Sans"/>
              </a:defRPr>
            </a:lvl7pPr>
            <a:lvl8pPr marL="3657600" lvl="7" indent="-304800">
              <a:lnSpc>
                <a:spcPct val="100000"/>
              </a:lnSpc>
              <a:spcBef>
                <a:spcPts val="0"/>
              </a:spcBef>
              <a:spcAft>
                <a:spcPts val="0"/>
              </a:spcAft>
              <a:buClr>
                <a:schemeClr val="dk1"/>
              </a:buClr>
              <a:buSzPts val="1200"/>
              <a:buFont typeface="Work Sans"/>
              <a:buChar char="○"/>
              <a:defRPr sz="1200">
                <a:solidFill>
                  <a:schemeClr val="dk1"/>
                </a:solidFill>
                <a:latin typeface="Work Sans"/>
                <a:ea typeface="Work Sans"/>
                <a:cs typeface="Work Sans"/>
                <a:sym typeface="Work Sans"/>
              </a:defRPr>
            </a:lvl8pPr>
            <a:lvl9pPr marL="4114800" lvl="8" indent="-304800">
              <a:lnSpc>
                <a:spcPct val="100000"/>
              </a:lnSpc>
              <a:spcBef>
                <a:spcPts val="0"/>
              </a:spcBef>
              <a:spcAft>
                <a:spcPts val="0"/>
              </a:spcAft>
              <a:buClr>
                <a:schemeClr val="dk1"/>
              </a:buClr>
              <a:buSzPts val="1200"/>
              <a:buFont typeface="Work Sans"/>
              <a:buChar char="■"/>
              <a:defRPr sz="1200">
                <a:solidFill>
                  <a:schemeClr val="dk1"/>
                </a:solidFill>
                <a:latin typeface="Work Sans"/>
                <a:ea typeface="Work Sans"/>
                <a:cs typeface="Work Sans"/>
                <a:sym typeface="Work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4" r:id="rId4"/>
    <p:sldLayoutId id="2147483655" r:id="rId5"/>
    <p:sldLayoutId id="2147483656" r:id="rId6"/>
    <p:sldLayoutId id="2147483658" r:id="rId7"/>
    <p:sldLayoutId id="2147483659" r:id="rId8"/>
    <p:sldLayoutId id="2147483664" r:id="rId9"/>
    <p:sldLayoutId id="2147483668" r:id="rId10"/>
    <p:sldLayoutId id="2147483669" r:id="rId11"/>
  </p:sldLayoutIdLst>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doi.org/10.3390/ijfs11030094" TargetMode="External"/><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hyperlink" Target="https://paperswithcode.com/task/stock-market-prediction?fbclid=IwZXh0bgNhZW0CMTAAAR16zMiDpfNUGFzm97jXFXUUuOL-g6MZMpp_MAs4PdVZuiWLH2CRoR3Uuu0_aem_3WraVE_CEj9zpK6c2hsUTg" TargetMode="External"/></Relationships>
</file>

<file path=ppt/slides/_rels/slide28.xml.rels><?xml version="1.0" encoding="UTF-8" standalone="yes"?>
<Relationships xmlns="http://schemas.openxmlformats.org/package/2006/relationships"><Relationship Id="rId3" Type="http://schemas.openxmlformats.org/officeDocument/2006/relationships/hyperlink" Target="https://doi.org/10.1007/978-981-13-2285-3_58" TargetMode="External"/><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hyperlink" Target="https://www.kaggle.com/code/faressayah/stock-market-analysis-prediction-using-lstm?fbclid=IwZXh0bgNhZW0CMTAAAR1YQOcntFtEEFbWFEEYmN9NbCy9J2FpTgjMHiqqr7DHzfUwlppxUuI7btk_aem_Mb7EOBSKZVGrfYeFO32jjg" TargetMode="Externa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52"/>
        <p:cNvGrpSpPr/>
        <p:nvPr/>
      </p:nvGrpSpPr>
      <p:grpSpPr>
        <a:xfrm>
          <a:off x="0" y="0"/>
          <a:ext cx="0" cy="0"/>
          <a:chOff x="0" y="0"/>
          <a:chExt cx="0" cy="0"/>
        </a:xfrm>
      </p:grpSpPr>
      <p:sp>
        <p:nvSpPr>
          <p:cNvPr id="1253" name="Google Shape;1253;p27"/>
          <p:cNvSpPr txBox="1">
            <a:spLocks noGrp="1"/>
          </p:cNvSpPr>
          <p:nvPr>
            <p:ph type="ctrTitle"/>
          </p:nvPr>
        </p:nvSpPr>
        <p:spPr>
          <a:xfrm>
            <a:off x="1219359" y="2278272"/>
            <a:ext cx="6705900" cy="1401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latin typeface="Rockwell" panose="02060603020205020403" pitchFamily="18" charset="0"/>
              </a:rPr>
              <a:t>Stock Price Prediction System using LSTM</a:t>
            </a:r>
            <a:endParaRPr dirty="0">
              <a:latin typeface="Rockwell" panose="02060603020205020403" pitchFamily="18" charset="0"/>
            </a:endParaRPr>
          </a:p>
        </p:txBody>
      </p:sp>
      <p:sp>
        <p:nvSpPr>
          <p:cNvPr id="1254" name="Google Shape;1254;p27"/>
          <p:cNvSpPr txBox="1">
            <a:spLocks noGrp="1"/>
          </p:cNvSpPr>
          <p:nvPr>
            <p:ph type="subTitle" idx="1"/>
          </p:nvPr>
        </p:nvSpPr>
        <p:spPr>
          <a:xfrm>
            <a:off x="654621" y="4087525"/>
            <a:ext cx="1876670" cy="341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latin typeface="Rockwell" panose="02060603020205020403" pitchFamily="18" charset="0"/>
              </a:rPr>
              <a:t>Project Proposal </a:t>
            </a:r>
            <a:endParaRPr dirty="0">
              <a:latin typeface="Rockwell" panose="02060603020205020403" pitchFamily="18" charset="0"/>
            </a:endParaRPr>
          </a:p>
        </p:txBody>
      </p:sp>
      <p:grpSp>
        <p:nvGrpSpPr>
          <p:cNvPr id="1255" name="Google Shape;1255;p27"/>
          <p:cNvGrpSpPr/>
          <p:nvPr/>
        </p:nvGrpSpPr>
        <p:grpSpPr>
          <a:xfrm>
            <a:off x="-53637" y="110400"/>
            <a:ext cx="9251275" cy="1920296"/>
            <a:chOff x="-53637" y="110400"/>
            <a:chExt cx="9251275" cy="1920296"/>
          </a:xfrm>
        </p:grpSpPr>
        <p:grpSp>
          <p:nvGrpSpPr>
            <p:cNvPr id="1256" name="Google Shape;1256;p27"/>
            <p:cNvGrpSpPr/>
            <p:nvPr/>
          </p:nvGrpSpPr>
          <p:grpSpPr>
            <a:xfrm>
              <a:off x="-1" y="1900931"/>
              <a:ext cx="9144134" cy="129765"/>
              <a:chOff x="237925" y="603400"/>
              <a:chExt cx="3162200" cy="44875"/>
            </a:xfrm>
          </p:grpSpPr>
          <p:sp>
            <p:nvSpPr>
              <p:cNvPr id="1257" name="Google Shape;1257;p27"/>
              <p:cNvSpPr/>
              <p:nvPr/>
            </p:nvSpPr>
            <p:spPr>
              <a:xfrm>
                <a:off x="238125" y="603400"/>
                <a:ext cx="3162000" cy="7850"/>
              </a:xfrm>
              <a:custGeom>
                <a:avLst/>
                <a:gdLst/>
                <a:ahLst/>
                <a:cxnLst/>
                <a:rect l="l" t="t" r="r" b="b"/>
                <a:pathLst>
                  <a:path w="126480" h="314" extrusionOk="0">
                    <a:moveTo>
                      <a:pt x="0" y="0"/>
                    </a:moveTo>
                    <a:lnTo>
                      <a:pt x="0" y="314"/>
                    </a:lnTo>
                    <a:lnTo>
                      <a:pt x="126479" y="314"/>
                    </a:lnTo>
                    <a:lnTo>
                      <a:pt x="12647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258" name="Google Shape;1258;p27"/>
              <p:cNvSpPr/>
              <p:nvPr/>
            </p:nvSpPr>
            <p:spPr>
              <a:xfrm>
                <a:off x="237925" y="636525"/>
                <a:ext cx="3147200" cy="11750"/>
              </a:xfrm>
              <a:custGeom>
                <a:avLst/>
                <a:gdLst/>
                <a:ahLst/>
                <a:cxnLst/>
                <a:rect l="l" t="t" r="r" b="b"/>
                <a:pathLst>
                  <a:path w="125888" h="470" extrusionOk="0">
                    <a:moveTo>
                      <a:pt x="1" y="1"/>
                    </a:moveTo>
                    <a:lnTo>
                      <a:pt x="1" y="470"/>
                    </a:lnTo>
                    <a:lnTo>
                      <a:pt x="157" y="470"/>
                    </a:lnTo>
                    <a:lnTo>
                      <a:pt x="157" y="1"/>
                    </a:lnTo>
                    <a:close/>
                    <a:moveTo>
                      <a:pt x="947" y="1"/>
                    </a:moveTo>
                    <a:lnTo>
                      <a:pt x="947" y="470"/>
                    </a:lnTo>
                    <a:lnTo>
                      <a:pt x="1095" y="470"/>
                    </a:lnTo>
                    <a:lnTo>
                      <a:pt x="1103" y="1"/>
                    </a:lnTo>
                    <a:close/>
                    <a:moveTo>
                      <a:pt x="1876" y="1"/>
                    </a:moveTo>
                    <a:lnTo>
                      <a:pt x="1876" y="470"/>
                    </a:lnTo>
                    <a:lnTo>
                      <a:pt x="2032" y="470"/>
                    </a:lnTo>
                    <a:lnTo>
                      <a:pt x="2032" y="1"/>
                    </a:lnTo>
                    <a:close/>
                    <a:moveTo>
                      <a:pt x="2815" y="1"/>
                    </a:moveTo>
                    <a:lnTo>
                      <a:pt x="2815" y="470"/>
                    </a:lnTo>
                    <a:lnTo>
                      <a:pt x="2971" y="470"/>
                    </a:lnTo>
                    <a:lnTo>
                      <a:pt x="2971" y="1"/>
                    </a:lnTo>
                    <a:close/>
                    <a:moveTo>
                      <a:pt x="3754" y="1"/>
                    </a:moveTo>
                    <a:lnTo>
                      <a:pt x="3754" y="470"/>
                    </a:lnTo>
                    <a:lnTo>
                      <a:pt x="3909" y="470"/>
                    </a:lnTo>
                    <a:lnTo>
                      <a:pt x="3909" y="1"/>
                    </a:lnTo>
                    <a:close/>
                    <a:moveTo>
                      <a:pt x="4692" y="1"/>
                    </a:moveTo>
                    <a:lnTo>
                      <a:pt x="4692" y="470"/>
                    </a:lnTo>
                    <a:lnTo>
                      <a:pt x="4848" y="470"/>
                    </a:lnTo>
                    <a:lnTo>
                      <a:pt x="4848" y="1"/>
                    </a:lnTo>
                    <a:close/>
                    <a:moveTo>
                      <a:pt x="5631" y="1"/>
                    </a:moveTo>
                    <a:lnTo>
                      <a:pt x="5631" y="470"/>
                    </a:lnTo>
                    <a:lnTo>
                      <a:pt x="5787" y="470"/>
                    </a:lnTo>
                    <a:lnTo>
                      <a:pt x="5787" y="1"/>
                    </a:lnTo>
                    <a:close/>
                    <a:moveTo>
                      <a:pt x="6570" y="1"/>
                    </a:moveTo>
                    <a:lnTo>
                      <a:pt x="6570" y="470"/>
                    </a:lnTo>
                    <a:lnTo>
                      <a:pt x="6725" y="470"/>
                    </a:lnTo>
                    <a:lnTo>
                      <a:pt x="6725" y="1"/>
                    </a:lnTo>
                    <a:close/>
                    <a:moveTo>
                      <a:pt x="7506" y="1"/>
                    </a:moveTo>
                    <a:lnTo>
                      <a:pt x="7506" y="470"/>
                    </a:lnTo>
                    <a:lnTo>
                      <a:pt x="7664" y="470"/>
                    </a:lnTo>
                    <a:lnTo>
                      <a:pt x="7664" y="1"/>
                    </a:lnTo>
                    <a:close/>
                    <a:moveTo>
                      <a:pt x="8445" y="1"/>
                    </a:moveTo>
                    <a:lnTo>
                      <a:pt x="8445" y="470"/>
                    </a:lnTo>
                    <a:lnTo>
                      <a:pt x="8601" y="470"/>
                    </a:lnTo>
                    <a:lnTo>
                      <a:pt x="8601" y="1"/>
                    </a:lnTo>
                    <a:close/>
                    <a:moveTo>
                      <a:pt x="9384" y="1"/>
                    </a:moveTo>
                    <a:lnTo>
                      <a:pt x="9384" y="470"/>
                    </a:lnTo>
                    <a:lnTo>
                      <a:pt x="9540" y="470"/>
                    </a:lnTo>
                    <a:lnTo>
                      <a:pt x="9540" y="1"/>
                    </a:lnTo>
                    <a:close/>
                    <a:moveTo>
                      <a:pt x="10328" y="1"/>
                    </a:moveTo>
                    <a:lnTo>
                      <a:pt x="10328" y="470"/>
                    </a:lnTo>
                    <a:lnTo>
                      <a:pt x="10478" y="470"/>
                    </a:lnTo>
                    <a:lnTo>
                      <a:pt x="10486" y="1"/>
                    </a:lnTo>
                    <a:close/>
                    <a:moveTo>
                      <a:pt x="11259" y="1"/>
                    </a:moveTo>
                    <a:lnTo>
                      <a:pt x="11259" y="470"/>
                    </a:lnTo>
                    <a:lnTo>
                      <a:pt x="11417" y="470"/>
                    </a:lnTo>
                    <a:lnTo>
                      <a:pt x="11417" y="1"/>
                    </a:lnTo>
                    <a:close/>
                    <a:moveTo>
                      <a:pt x="12198" y="1"/>
                    </a:moveTo>
                    <a:lnTo>
                      <a:pt x="12198" y="470"/>
                    </a:lnTo>
                    <a:lnTo>
                      <a:pt x="12354" y="470"/>
                    </a:lnTo>
                    <a:lnTo>
                      <a:pt x="12354" y="1"/>
                    </a:lnTo>
                    <a:close/>
                    <a:moveTo>
                      <a:pt x="13137" y="1"/>
                    </a:moveTo>
                    <a:lnTo>
                      <a:pt x="13137" y="470"/>
                    </a:lnTo>
                    <a:lnTo>
                      <a:pt x="13292" y="470"/>
                    </a:lnTo>
                    <a:lnTo>
                      <a:pt x="13298" y="1"/>
                    </a:lnTo>
                    <a:close/>
                    <a:moveTo>
                      <a:pt x="14075" y="1"/>
                    </a:moveTo>
                    <a:lnTo>
                      <a:pt x="14075" y="470"/>
                    </a:lnTo>
                    <a:lnTo>
                      <a:pt x="14231" y="470"/>
                    </a:lnTo>
                    <a:lnTo>
                      <a:pt x="14238" y="1"/>
                    </a:lnTo>
                    <a:close/>
                    <a:moveTo>
                      <a:pt x="15012" y="1"/>
                    </a:moveTo>
                    <a:lnTo>
                      <a:pt x="15012" y="470"/>
                    </a:lnTo>
                    <a:lnTo>
                      <a:pt x="15170" y="470"/>
                    </a:lnTo>
                    <a:lnTo>
                      <a:pt x="15170" y="1"/>
                    </a:lnTo>
                    <a:close/>
                    <a:moveTo>
                      <a:pt x="15956" y="1"/>
                    </a:moveTo>
                    <a:lnTo>
                      <a:pt x="15956" y="470"/>
                    </a:lnTo>
                    <a:lnTo>
                      <a:pt x="16107" y="470"/>
                    </a:lnTo>
                    <a:lnTo>
                      <a:pt x="16114" y="1"/>
                    </a:lnTo>
                    <a:close/>
                    <a:moveTo>
                      <a:pt x="16897" y="1"/>
                    </a:moveTo>
                    <a:lnTo>
                      <a:pt x="16897" y="470"/>
                    </a:lnTo>
                    <a:lnTo>
                      <a:pt x="17045" y="470"/>
                    </a:lnTo>
                    <a:lnTo>
                      <a:pt x="17053" y="1"/>
                    </a:lnTo>
                    <a:close/>
                    <a:moveTo>
                      <a:pt x="17828" y="1"/>
                    </a:moveTo>
                    <a:lnTo>
                      <a:pt x="17828" y="470"/>
                    </a:lnTo>
                    <a:lnTo>
                      <a:pt x="17986" y="470"/>
                    </a:lnTo>
                    <a:lnTo>
                      <a:pt x="17986" y="1"/>
                    </a:lnTo>
                    <a:close/>
                    <a:moveTo>
                      <a:pt x="18767" y="1"/>
                    </a:moveTo>
                    <a:lnTo>
                      <a:pt x="18767" y="470"/>
                    </a:lnTo>
                    <a:lnTo>
                      <a:pt x="18923" y="470"/>
                    </a:lnTo>
                    <a:lnTo>
                      <a:pt x="18923" y="1"/>
                    </a:lnTo>
                    <a:close/>
                    <a:moveTo>
                      <a:pt x="19706" y="1"/>
                    </a:moveTo>
                    <a:lnTo>
                      <a:pt x="19706" y="470"/>
                    </a:lnTo>
                    <a:lnTo>
                      <a:pt x="19861" y="470"/>
                    </a:lnTo>
                    <a:lnTo>
                      <a:pt x="19861" y="1"/>
                    </a:lnTo>
                    <a:close/>
                    <a:moveTo>
                      <a:pt x="20644" y="1"/>
                    </a:moveTo>
                    <a:lnTo>
                      <a:pt x="20644" y="470"/>
                    </a:lnTo>
                    <a:lnTo>
                      <a:pt x="20800" y="470"/>
                    </a:lnTo>
                    <a:lnTo>
                      <a:pt x="20800" y="1"/>
                    </a:lnTo>
                    <a:close/>
                    <a:moveTo>
                      <a:pt x="21581" y="1"/>
                    </a:moveTo>
                    <a:lnTo>
                      <a:pt x="21581" y="470"/>
                    </a:lnTo>
                    <a:lnTo>
                      <a:pt x="21739" y="470"/>
                    </a:lnTo>
                    <a:lnTo>
                      <a:pt x="21739" y="1"/>
                    </a:lnTo>
                    <a:close/>
                    <a:moveTo>
                      <a:pt x="22520" y="1"/>
                    </a:moveTo>
                    <a:lnTo>
                      <a:pt x="22520" y="470"/>
                    </a:lnTo>
                    <a:lnTo>
                      <a:pt x="22676" y="470"/>
                    </a:lnTo>
                    <a:lnTo>
                      <a:pt x="22676" y="1"/>
                    </a:lnTo>
                    <a:close/>
                    <a:moveTo>
                      <a:pt x="23458" y="1"/>
                    </a:moveTo>
                    <a:lnTo>
                      <a:pt x="23458" y="470"/>
                    </a:lnTo>
                    <a:lnTo>
                      <a:pt x="23614" y="470"/>
                    </a:lnTo>
                    <a:lnTo>
                      <a:pt x="23614" y="1"/>
                    </a:lnTo>
                    <a:close/>
                    <a:moveTo>
                      <a:pt x="24397" y="1"/>
                    </a:moveTo>
                    <a:lnTo>
                      <a:pt x="24397" y="470"/>
                    </a:lnTo>
                    <a:lnTo>
                      <a:pt x="24553" y="470"/>
                    </a:lnTo>
                    <a:lnTo>
                      <a:pt x="24553" y="1"/>
                    </a:lnTo>
                    <a:close/>
                    <a:moveTo>
                      <a:pt x="25334" y="1"/>
                    </a:moveTo>
                    <a:lnTo>
                      <a:pt x="25334" y="470"/>
                    </a:lnTo>
                    <a:lnTo>
                      <a:pt x="25492" y="470"/>
                    </a:lnTo>
                    <a:lnTo>
                      <a:pt x="25492" y="1"/>
                    </a:lnTo>
                    <a:close/>
                    <a:moveTo>
                      <a:pt x="26273" y="1"/>
                    </a:moveTo>
                    <a:lnTo>
                      <a:pt x="26273" y="470"/>
                    </a:lnTo>
                    <a:lnTo>
                      <a:pt x="26428" y="470"/>
                    </a:lnTo>
                    <a:lnTo>
                      <a:pt x="26428" y="1"/>
                    </a:lnTo>
                    <a:close/>
                    <a:moveTo>
                      <a:pt x="27211" y="1"/>
                    </a:moveTo>
                    <a:lnTo>
                      <a:pt x="27211" y="470"/>
                    </a:lnTo>
                    <a:lnTo>
                      <a:pt x="27367" y="470"/>
                    </a:lnTo>
                    <a:lnTo>
                      <a:pt x="27367" y="1"/>
                    </a:lnTo>
                    <a:close/>
                    <a:moveTo>
                      <a:pt x="28150" y="1"/>
                    </a:moveTo>
                    <a:lnTo>
                      <a:pt x="28150" y="470"/>
                    </a:lnTo>
                    <a:lnTo>
                      <a:pt x="28306" y="470"/>
                    </a:lnTo>
                    <a:lnTo>
                      <a:pt x="28306" y="1"/>
                    </a:lnTo>
                    <a:close/>
                    <a:moveTo>
                      <a:pt x="29087" y="1"/>
                    </a:moveTo>
                    <a:lnTo>
                      <a:pt x="29087" y="470"/>
                    </a:lnTo>
                    <a:lnTo>
                      <a:pt x="29244" y="470"/>
                    </a:lnTo>
                    <a:lnTo>
                      <a:pt x="29248" y="1"/>
                    </a:lnTo>
                    <a:close/>
                    <a:moveTo>
                      <a:pt x="30027" y="1"/>
                    </a:moveTo>
                    <a:lnTo>
                      <a:pt x="30027" y="470"/>
                    </a:lnTo>
                    <a:lnTo>
                      <a:pt x="30183" y="470"/>
                    </a:lnTo>
                    <a:lnTo>
                      <a:pt x="30189" y="1"/>
                    </a:lnTo>
                    <a:close/>
                    <a:moveTo>
                      <a:pt x="30966" y="1"/>
                    </a:moveTo>
                    <a:lnTo>
                      <a:pt x="30966" y="470"/>
                    </a:lnTo>
                    <a:lnTo>
                      <a:pt x="31122" y="470"/>
                    </a:lnTo>
                    <a:lnTo>
                      <a:pt x="31122" y="1"/>
                    </a:lnTo>
                    <a:close/>
                    <a:moveTo>
                      <a:pt x="31907" y="1"/>
                    </a:moveTo>
                    <a:lnTo>
                      <a:pt x="31907" y="470"/>
                    </a:lnTo>
                    <a:lnTo>
                      <a:pt x="32061" y="470"/>
                    </a:lnTo>
                    <a:lnTo>
                      <a:pt x="32064" y="1"/>
                    </a:lnTo>
                    <a:close/>
                    <a:moveTo>
                      <a:pt x="32847" y="1"/>
                    </a:moveTo>
                    <a:lnTo>
                      <a:pt x="32847" y="470"/>
                    </a:lnTo>
                    <a:lnTo>
                      <a:pt x="32997" y="470"/>
                    </a:lnTo>
                    <a:lnTo>
                      <a:pt x="33003" y="1"/>
                    </a:lnTo>
                    <a:close/>
                    <a:moveTo>
                      <a:pt x="33780" y="1"/>
                    </a:moveTo>
                    <a:lnTo>
                      <a:pt x="33780" y="470"/>
                    </a:lnTo>
                    <a:lnTo>
                      <a:pt x="33936" y="470"/>
                    </a:lnTo>
                    <a:lnTo>
                      <a:pt x="33936" y="1"/>
                    </a:lnTo>
                    <a:close/>
                    <a:moveTo>
                      <a:pt x="34719" y="1"/>
                    </a:moveTo>
                    <a:lnTo>
                      <a:pt x="34719" y="470"/>
                    </a:lnTo>
                    <a:lnTo>
                      <a:pt x="34875" y="470"/>
                    </a:lnTo>
                    <a:lnTo>
                      <a:pt x="34875" y="1"/>
                    </a:lnTo>
                    <a:close/>
                    <a:moveTo>
                      <a:pt x="35656" y="1"/>
                    </a:moveTo>
                    <a:lnTo>
                      <a:pt x="35656" y="470"/>
                    </a:lnTo>
                    <a:lnTo>
                      <a:pt x="35813" y="470"/>
                    </a:lnTo>
                    <a:lnTo>
                      <a:pt x="35813" y="1"/>
                    </a:lnTo>
                    <a:close/>
                    <a:moveTo>
                      <a:pt x="36594" y="1"/>
                    </a:moveTo>
                    <a:lnTo>
                      <a:pt x="36594" y="470"/>
                    </a:lnTo>
                    <a:lnTo>
                      <a:pt x="36750" y="470"/>
                    </a:lnTo>
                    <a:lnTo>
                      <a:pt x="36750" y="1"/>
                    </a:lnTo>
                    <a:close/>
                    <a:moveTo>
                      <a:pt x="37533" y="1"/>
                    </a:moveTo>
                    <a:lnTo>
                      <a:pt x="37533" y="470"/>
                    </a:lnTo>
                    <a:lnTo>
                      <a:pt x="37689" y="470"/>
                    </a:lnTo>
                    <a:lnTo>
                      <a:pt x="37689" y="1"/>
                    </a:lnTo>
                    <a:close/>
                    <a:moveTo>
                      <a:pt x="38472" y="1"/>
                    </a:moveTo>
                    <a:lnTo>
                      <a:pt x="38472" y="470"/>
                    </a:lnTo>
                    <a:lnTo>
                      <a:pt x="38628" y="470"/>
                    </a:lnTo>
                    <a:lnTo>
                      <a:pt x="38628" y="1"/>
                    </a:lnTo>
                    <a:close/>
                    <a:moveTo>
                      <a:pt x="39409" y="1"/>
                    </a:moveTo>
                    <a:lnTo>
                      <a:pt x="39409" y="470"/>
                    </a:lnTo>
                    <a:lnTo>
                      <a:pt x="39566" y="470"/>
                    </a:lnTo>
                    <a:lnTo>
                      <a:pt x="39566" y="1"/>
                    </a:lnTo>
                    <a:close/>
                    <a:moveTo>
                      <a:pt x="40347" y="1"/>
                    </a:moveTo>
                    <a:lnTo>
                      <a:pt x="40347" y="470"/>
                    </a:lnTo>
                    <a:lnTo>
                      <a:pt x="40503" y="470"/>
                    </a:lnTo>
                    <a:lnTo>
                      <a:pt x="40503" y="1"/>
                    </a:lnTo>
                    <a:close/>
                    <a:moveTo>
                      <a:pt x="41286" y="1"/>
                    </a:moveTo>
                    <a:lnTo>
                      <a:pt x="41286" y="470"/>
                    </a:lnTo>
                    <a:lnTo>
                      <a:pt x="41442" y="470"/>
                    </a:lnTo>
                    <a:lnTo>
                      <a:pt x="41442" y="1"/>
                    </a:lnTo>
                    <a:close/>
                    <a:moveTo>
                      <a:pt x="42225" y="1"/>
                    </a:moveTo>
                    <a:lnTo>
                      <a:pt x="42225" y="470"/>
                    </a:lnTo>
                    <a:lnTo>
                      <a:pt x="42380" y="470"/>
                    </a:lnTo>
                    <a:lnTo>
                      <a:pt x="42380" y="1"/>
                    </a:lnTo>
                    <a:close/>
                    <a:moveTo>
                      <a:pt x="43163" y="1"/>
                    </a:moveTo>
                    <a:lnTo>
                      <a:pt x="43163" y="470"/>
                    </a:lnTo>
                    <a:lnTo>
                      <a:pt x="43319" y="470"/>
                    </a:lnTo>
                    <a:lnTo>
                      <a:pt x="43319" y="1"/>
                    </a:lnTo>
                    <a:close/>
                    <a:moveTo>
                      <a:pt x="44102" y="1"/>
                    </a:moveTo>
                    <a:lnTo>
                      <a:pt x="44102" y="470"/>
                    </a:lnTo>
                    <a:lnTo>
                      <a:pt x="44258" y="470"/>
                    </a:lnTo>
                    <a:lnTo>
                      <a:pt x="44258" y="1"/>
                    </a:lnTo>
                    <a:close/>
                    <a:moveTo>
                      <a:pt x="45041" y="1"/>
                    </a:moveTo>
                    <a:lnTo>
                      <a:pt x="45041" y="470"/>
                    </a:lnTo>
                    <a:lnTo>
                      <a:pt x="45196" y="470"/>
                    </a:lnTo>
                    <a:lnTo>
                      <a:pt x="45198" y="1"/>
                    </a:lnTo>
                    <a:close/>
                    <a:moveTo>
                      <a:pt x="45977" y="1"/>
                    </a:moveTo>
                    <a:lnTo>
                      <a:pt x="45977" y="470"/>
                    </a:lnTo>
                    <a:lnTo>
                      <a:pt x="46135" y="470"/>
                    </a:lnTo>
                    <a:lnTo>
                      <a:pt x="46139" y="1"/>
                    </a:lnTo>
                    <a:close/>
                    <a:moveTo>
                      <a:pt x="46916" y="1"/>
                    </a:moveTo>
                    <a:lnTo>
                      <a:pt x="46916" y="470"/>
                    </a:lnTo>
                    <a:lnTo>
                      <a:pt x="47072" y="470"/>
                    </a:lnTo>
                    <a:lnTo>
                      <a:pt x="47072" y="1"/>
                    </a:lnTo>
                    <a:close/>
                    <a:moveTo>
                      <a:pt x="47857" y="1"/>
                    </a:moveTo>
                    <a:lnTo>
                      <a:pt x="47857" y="470"/>
                    </a:lnTo>
                    <a:lnTo>
                      <a:pt x="48011" y="470"/>
                    </a:lnTo>
                    <a:lnTo>
                      <a:pt x="48014" y="1"/>
                    </a:lnTo>
                    <a:close/>
                    <a:moveTo>
                      <a:pt x="48797" y="1"/>
                    </a:moveTo>
                    <a:lnTo>
                      <a:pt x="48797" y="470"/>
                    </a:lnTo>
                    <a:lnTo>
                      <a:pt x="48949" y="470"/>
                    </a:lnTo>
                    <a:lnTo>
                      <a:pt x="48953" y="1"/>
                    </a:lnTo>
                    <a:close/>
                    <a:moveTo>
                      <a:pt x="49730" y="1"/>
                    </a:moveTo>
                    <a:lnTo>
                      <a:pt x="49730" y="470"/>
                    </a:lnTo>
                    <a:lnTo>
                      <a:pt x="49888" y="470"/>
                    </a:lnTo>
                    <a:lnTo>
                      <a:pt x="49888" y="1"/>
                    </a:lnTo>
                    <a:close/>
                    <a:moveTo>
                      <a:pt x="50669" y="1"/>
                    </a:moveTo>
                    <a:lnTo>
                      <a:pt x="50669" y="470"/>
                    </a:lnTo>
                    <a:lnTo>
                      <a:pt x="50825" y="470"/>
                    </a:lnTo>
                    <a:lnTo>
                      <a:pt x="50825" y="1"/>
                    </a:lnTo>
                    <a:close/>
                    <a:moveTo>
                      <a:pt x="51608" y="1"/>
                    </a:moveTo>
                    <a:lnTo>
                      <a:pt x="51608" y="470"/>
                    </a:lnTo>
                    <a:lnTo>
                      <a:pt x="51764" y="470"/>
                    </a:lnTo>
                    <a:lnTo>
                      <a:pt x="51764" y="1"/>
                    </a:lnTo>
                    <a:close/>
                    <a:moveTo>
                      <a:pt x="52546" y="1"/>
                    </a:moveTo>
                    <a:lnTo>
                      <a:pt x="52546" y="470"/>
                    </a:lnTo>
                    <a:lnTo>
                      <a:pt x="52702" y="470"/>
                    </a:lnTo>
                    <a:lnTo>
                      <a:pt x="52702" y="1"/>
                    </a:lnTo>
                    <a:close/>
                    <a:moveTo>
                      <a:pt x="53483" y="1"/>
                    </a:moveTo>
                    <a:lnTo>
                      <a:pt x="53483" y="470"/>
                    </a:lnTo>
                    <a:lnTo>
                      <a:pt x="53641" y="470"/>
                    </a:lnTo>
                    <a:lnTo>
                      <a:pt x="53641" y="1"/>
                    </a:lnTo>
                    <a:close/>
                    <a:moveTo>
                      <a:pt x="54422" y="1"/>
                    </a:moveTo>
                    <a:lnTo>
                      <a:pt x="54422" y="470"/>
                    </a:lnTo>
                    <a:lnTo>
                      <a:pt x="54578" y="470"/>
                    </a:lnTo>
                    <a:lnTo>
                      <a:pt x="54578" y="1"/>
                    </a:lnTo>
                    <a:close/>
                    <a:moveTo>
                      <a:pt x="55362" y="1"/>
                    </a:moveTo>
                    <a:lnTo>
                      <a:pt x="55362" y="470"/>
                    </a:lnTo>
                    <a:lnTo>
                      <a:pt x="55518" y="470"/>
                    </a:lnTo>
                    <a:lnTo>
                      <a:pt x="55518" y="1"/>
                    </a:lnTo>
                    <a:close/>
                    <a:moveTo>
                      <a:pt x="56299" y="1"/>
                    </a:moveTo>
                    <a:lnTo>
                      <a:pt x="56299" y="470"/>
                    </a:lnTo>
                    <a:lnTo>
                      <a:pt x="56457" y="470"/>
                    </a:lnTo>
                    <a:lnTo>
                      <a:pt x="56457" y="1"/>
                    </a:lnTo>
                    <a:close/>
                    <a:moveTo>
                      <a:pt x="57238" y="1"/>
                    </a:moveTo>
                    <a:lnTo>
                      <a:pt x="57238" y="470"/>
                    </a:lnTo>
                    <a:lnTo>
                      <a:pt x="57394" y="470"/>
                    </a:lnTo>
                    <a:lnTo>
                      <a:pt x="57394" y="1"/>
                    </a:lnTo>
                    <a:close/>
                    <a:moveTo>
                      <a:pt x="58177" y="1"/>
                    </a:moveTo>
                    <a:lnTo>
                      <a:pt x="58177" y="470"/>
                    </a:lnTo>
                    <a:lnTo>
                      <a:pt x="58332" y="470"/>
                    </a:lnTo>
                    <a:lnTo>
                      <a:pt x="58332" y="1"/>
                    </a:lnTo>
                    <a:close/>
                    <a:moveTo>
                      <a:pt x="59115" y="1"/>
                    </a:moveTo>
                    <a:lnTo>
                      <a:pt x="59115" y="470"/>
                    </a:lnTo>
                    <a:lnTo>
                      <a:pt x="59271" y="470"/>
                    </a:lnTo>
                    <a:lnTo>
                      <a:pt x="59271" y="1"/>
                    </a:lnTo>
                    <a:close/>
                    <a:moveTo>
                      <a:pt x="60052" y="1"/>
                    </a:moveTo>
                    <a:lnTo>
                      <a:pt x="60052" y="470"/>
                    </a:lnTo>
                    <a:lnTo>
                      <a:pt x="60210" y="470"/>
                    </a:lnTo>
                    <a:lnTo>
                      <a:pt x="60210" y="1"/>
                    </a:lnTo>
                    <a:close/>
                    <a:moveTo>
                      <a:pt x="60991" y="1"/>
                    </a:moveTo>
                    <a:lnTo>
                      <a:pt x="60991" y="470"/>
                    </a:lnTo>
                    <a:lnTo>
                      <a:pt x="61147" y="470"/>
                    </a:lnTo>
                    <a:lnTo>
                      <a:pt x="61148" y="1"/>
                    </a:lnTo>
                    <a:close/>
                    <a:moveTo>
                      <a:pt x="61929" y="1"/>
                    </a:moveTo>
                    <a:lnTo>
                      <a:pt x="61929" y="470"/>
                    </a:lnTo>
                    <a:lnTo>
                      <a:pt x="62085" y="470"/>
                    </a:lnTo>
                    <a:lnTo>
                      <a:pt x="62089" y="1"/>
                    </a:lnTo>
                    <a:close/>
                    <a:moveTo>
                      <a:pt x="62868" y="1"/>
                    </a:moveTo>
                    <a:lnTo>
                      <a:pt x="62868" y="470"/>
                    </a:lnTo>
                    <a:lnTo>
                      <a:pt x="63024" y="470"/>
                    </a:lnTo>
                    <a:lnTo>
                      <a:pt x="63024" y="1"/>
                    </a:lnTo>
                    <a:close/>
                    <a:moveTo>
                      <a:pt x="63807" y="1"/>
                    </a:moveTo>
                    <a:lnTo>
                      <a:pt x="63807" y="470"/>
                    </a:lnTo>
                    <a:lnTo>
                      <a:pt x="63963" y="470"/>
                    </a:lnTo>
                    <a:lnTo>
                      <a:pt x="63965" y="1"/>
                    </a:lnTo>
                    <a:close/>
                    <a:moveTo>
                      <a:pt x="64747" y="1"/>
                    </a:moveTo>
                    <a:lnTo>
                      <a:pt x="64747" y="470"/>
                    </a:lnTo>
                    <a:lnTo>
                      <a:pt x="64901" y="470"/>
                    </a:lnTo>
                    <a:lnTo>
                      <a:pt x="64903" y="1"/>
                    </a:lnTo>
                    <a:close/>
                    <a:moveTo>
                      <a:pt x="65682" y="1"/>
                    </a:moveTo>
                    <a:lnTo>
                      <a:pt x="65682" y="470"/>
                    </a:lnTo>
                    <a:lnTo>
                      <a:pt x="65838" y="470"/>
                    </a:lnTo>
                    <a:lnTo>
                      <a:pt x="65838" y="1"/>
                    </a:lnTo>
                    <a:close/>
                    <a:moveTo>
                      <a:pt x="66621" y="1"/>
                    </a:moveTo>
                    <a:lnTo>
                      <a:pt x="66621" y="470"/>
                    </a:lnTo>
                    <a:lnTo>
                      <a:pt x="66777" y="470"/>
                    </a:lnTo>
                    <a:lnTo>
                      <a:pt x="66777" y="1"/>
                    </a:lnTo>
                    <a:close/>
                    <a:moveTo>
                      <a:pt x="67560" y="1"/>
                    </a:moveTo>
                    <a:lnTo>
                      <a:pt x="67560" y="470"/>
                    </a:lnTo>
                    <a:lnTo>
                      <a:pt x="67716" y="470"/>
                    </a:lnTo>
                    <a:lnTo>
                      <a:pt x="67716" y="1"/>
                    </a:lnTo>
                    <a:close/>
                    <a:moveTo>
                      <a:pt x="68497" y="1"/>
                    </a:moveTo>
                    <a:lnTo>
                      <a:pt x="68497" y="470"/>
                    </a:lnTo>
                    <a:lnTo>
                      <a:pt x="68652" y="470"/>
                    </a:lnTo>
                    <a:lnTo>
                      <a:pt x="68652" y="1"/>
                    </a:lnTo>
                    <a:close/>
                    <a:moveTo>
                      <a:pt x="69435" y="1"/>
                    </a:moveTo>
                    <a:lnTo>
                      <a:pt x="69435" y="470"/>
                    </a:lnTo>
                    <a:lnTo>
                      <a:pt x="69591" y="470"/>
                    </a:lnTo>
                    <a:lnTo>
                      <a:pt x="69591" y="1"/>
                    </a:lnTo>
                    <a:close/>
                    <a:moveTo>
                      <a:pt x="70374" y="1"/>
                    </a:moveTo>
                    <a:lnTo>
                      <a:pt x="70374" y="470"/>
                    </a:lnTo>
                    <a:lnTo>
                      <a:pt x="70530" y="470"/>
                    </a:lnTo>
                    <a:lnTo>
                      <a:pt x="70530" y="1"/>
                    </a:lnTo>
                    <a:close/>
                    <a:moveTo>
                      <a:pt x="71311" y="1"/>
                    </a:moveTo>
                    <a:lnTo>
                      <a:pt x="71311" y="470"/>
                    </a:lnTo>
                    <a:lnTo>
                      <a:pt x="71468" y="470"/>
                    </a:lnTo>
                    <a:lnTo>
                      <a:pt x="71468" y="1"/>
                    </a:lnTo>
                    <a:close/>
                    <a:moveTo>
                      <a:pt x="72249" y="1"/>
                    </a:moveTo>
                    <a:lnTo>
                      <a:pt x="72249" y="470"/>
                    </a:lnTo>
                    <a:lnTo>
                      <a:pt x="72405" y="470"/>
                    </a:lnTo>
                    <a:lnTo>
                      <a:pt x="72405" y="1"/>
                    </a:lnTo>
                    <a:close/>
                    <a:moveTo>
                      <a:pt x="73188" y="1"/>
                    </a:moveTo>
                    <a:lnTo>
                      <a:pt x="73188" y="470"/>
                    </a:lnTo>
                    <a:lnTo>
                      <a:pt x="73344" y="470"/>
                    </a:lnTo>
                    <a:lnTo>
                      <a:pt x="73344" y="1"/>
                    </a:lnTo>
                    <a:close/>
                    <a:moveTo>
                      <a:pt x="74127" y="1"/>
                    </a:moveTo>
                    <a:lnTo>
                      <a:pt x="74127" y="470"/>
                    </a:lnTo>
                    <a:lnTo>
                      <a:pt x="74283" y="470"/>
                    </a:lnTo>
                    <a:lnTo>
                      <a:pt x="74283" y="1"/>
                    </a:lnTo>
                    <a:close/>
                    <a:moveTo>
                      <a:pt x="75064" y="1"/>
                    </a:moveTo>
                    <a:lnTo>
                      <a:pt x="75064" y="470"/>
                    </a:lnTo>
                    <a:lnTo>
                      <a:pt x="75221" y="470"/>
                    </a:lnTo>
                    <a:lnTo>
                      <a:pt x="75221" y="1"/>
                    </a:lnTo>
                    <a:close/>
                    <a:moveTo>
                      <a:pt x="76002" y="1"/>
                    </a:moveTo>
                    <a:lnTo>
                      <a:pt x="76002" y="470"/>
                    </a:lnTo>
                    <a:lnTo>
                      <a:pt x="76158" y="470"/>
                    </a:lnTo>
                    <a:lnTo>
                      <a:pt x="76158" y="1"/>
                    </a:lnTo>
                    <a:close/>
                    <a:moveTo>
                      <a:pt x="76943" y="1"/>
                    </a:moveTo>
                    <a:lnTo>
                      <a:pt x="76943" y="470"/>
                    </a:lnTo>
                    <a:lnTo>
                      <a:pt x="77099" y="470"/>
                    </a:lnTo>
                    <a:lnTo>
                      <a:pt x="77099" y="1"/>
                    </a:lnTo>
                    <a:close/>
                    <a:moveTo>
                      <a:pt x="77880" y="1"/>
                    </a:moveTo>
                    <a:lnTo>
                      <a:pt x="77880" y="470"/>
                    </a:lnTo>
                    <a:lnTo>
                      <a:pt x="78037" y="470"/>
                    </a:lnTo>
                    <a:lnTo>
                      <a:pt x="78039" y="1"/>
                    </a:lnTo>
                    <a:close/>
                    <a:moveTo>
                      <a:pt x="78818" y="1"/>
                    </a:moveTo>
                    <a:lnTo>
                      <a:pt x="78818" y="470"/>
                    </a:lnTo>
                    <a:lnTo>
                      <a:pt x="78974" y="470"/>
                    </a:lnTo>
                    <a:lnTo>
                      <a:pt x="78974" y="1"/>
                    </a:lnTo>
                    <a:close/>
                    <a:moveTo>
                      <a:pt x="79757" y="1"/>
                    </a:moveTo>
                    <a:lnTo>
                      <a:pt x="79757" y="470"/>
                    </a:lnTo>
                    <a:lnTo>
                      <a:pt x="79913" y="470"/>
                    </a:lnTo>
                    <a:lnTo>
                      <a:pt x="79915" y="1"/>
                    </a:lnTo>
                    <a:close/>
                    <a:moveTo>
                      <a:pt x="80696" y="1"/>
                    </a:moveTo>
                    <a:lnTo>
                      <a:pt x="80696" y="470"/>
                    </a:lnTo>
                    <a:lnTo>
                      <a:pt x="80852" y="470"/>
                    </a:lnTo>
                    <a:lnTo>
                      <a:pt x="80852" y="1"/>
                    </a:lnTo>
                    <a:close/>
                    <a:moveTo>
                      <a:pt x="81633" y="1"/>
                    </a:moveTo>
                    <a:lnTo>
                      <a:pt x="81633" y="470"/>
                    </a:lnTo>
                    <a:lnTo>
                      <a:pt x="81790" y="470"/>
                    </a:lnTo>
                    <a:lnTo>
                      <a:pt x="81790" y="1"/>
                    </a:lnTo>
                    <a:close/>
                    <a:moveTo>
                      <a:pt x="82571" y="1"/>
                    </a:moveTo>
                    <a:lnTo>
                      <a:pt x="82571" y="470"/>
                    </a:lnTo>
                    <a:lnTo>
                      <a:pt x="82727" y="470"/>
                    </a:lnTo>
                    <a:lnTo>
                      <a:pt x="82727" y="1"/>
                    </a:lnTo>
                    <a:close/>
                    <a:moveTo>
                      <a:pt x="83510" y="1"/>
                    </a:moveTo>
                    <a:lnTo>
                      <a:pt x="83510" y="470"/>
                    </a:lnTo>
                    <a:lnTo>
                      <a:pt x="83666" y="470"/>
                    </a:lnTo>
                    <a:lnTo>
                      <a:pt x="83666" y="1"/>
                    </a:lnTo>
                    <a:close/>
                    <a:moveTo>
                      <a:pt x="84449" y="1"/>
                    </a:moveTo>
                    <a:lnTo>
                      <a:pt x="84449" y="470"/>
                    </a:lnTo>
                    <a:lnTo>
                      <a:pt x="84604" y="470"/>
                    </a:lnTo>
                    <a:lnTo>
                      <a:pt x="84604" y="1"/>
                    </a:lnTo>
                    <a:close/>
                    <a:moveTo>
                      <a:pt x="85385" y="1"/>
                    </a:moveTo>
                    <a:lnTo>
                      <a:pt x="85385" y="470"/>
                    </a:lnTo>
                    <a:lnTo>
                      <a:pt x="85543" y="470"/>
                    </a:lnTo>
                    <a:lnTo>
                      <a:pt x="85543" y="1"/>
                    </a:lnTo>
                    <a:close/>
                    <a:moveTo>
                      <a:pt x="86324" y="1"/>
                    </a:moveTo>
                    <a:lnTo>
                      <a:pt x="86324" y="470"/>
                    </a:lnTo>
                    <a:lnTo>
                      <a:pt x="86480" y="470"/>
                    </a:lnTo>
                    <a:lnTo>
                      <a:pt x="86480" y="1"/>
                    </a:lnTo>
                    <a:close/>
                    <a:moveTo>
                      <a:pt x="87263" y="1"/>
                    </a:moveTo>
                    <a:lnTo>
                      <a:pt x="87263" y="470"/>
                    </a:lnTo>
                    <a:lnTo>
                      <a:pt x="87419" y="470"/>
                    </a:lnTo>
                    <a:lnTo>
                      <a:pt x="87419" y="1"/>
                    </a:lnTo>
                    <a:close/>
                    <a:moveTo>
                      <a:pt x="88201" y="1"/>
                    </a:moveTo>
                    <a:lnTo>
                      <a:pt x="88201" y="470"/>
                    </a:lnTo>
                    <a:lnTo>
                      <a:pt x="88357" y="470"/>
                    </a:lnTo>
                    <a:lnTo>
                      <a:pt x="88357" y="1"/>
                    </a:lnTo>
                    <a:close/>
                    <a:moveTo>
                      <a:pt x="89138" y="1"/>
                    </a:moveTo>
                    <a:lnTo>
                      <a:pt x="89138" y="470"/>
                    </a:lnTo>
                    <a:lnTo>
                      <a:pt x="89296" y="470"/>
                    </a:lnTo>
                    <a:lnTo>
                      <a:pt x="89296" y="1"/>
                    </a:lnTo>
                    <a:close/>
                    <a:moveTo>
                      <a:pt x="90079" y="1"/>
                    </a:moveTo>
                    <a:lnTo>
                      <a:pt x="90079" y="470"/>
                    </a:lnTo>
                    <a:lnTo>
                      <a:pt x="90235" y="470"/>
                    </a:lnTo>
                    <a:lnTo>
                      <a:pt x="90235" y="1"/>
                    </a:lnTo>
                    <a:close/>
                    <a:moveTo>
                      <a:pt x="91017" y="1"/>
                    </a:moveTo>
                    <a:lnTo>
                      <a:pt x="91017" y="470"/>
                    </a:lnTo>
                    <a:lnTo>
                      <a:pt x="91173" y="470"/>
                    </a:lnTo>
                    <a:lnTo>
                      <a:pt x="91173" y="1"/>
                    </a:lnTo>
                    <a:close/>
                    <a:moveTo>
                      <a:pt x="91954" y="1"/>
                    </a:moveTo>
                    <a:lnTo>
                      <a:pt x="91954" y="470"/>
                    </a:lnTo>
                    <a:lnTo>
                      <a:pt x="92112" y="470"/>
                    </a:lnTo>
                    <a:lnTo>
                      <a:pt x="92112" y="1"/>
                    </a:lnTo>
                    <a:close/>
                    <a:moveTo>
                      <a:pt x="92893" y="1"/>
                    </a:moveTo>
                    <a:lnTo>
                      <a:pt x="92893" y="470"/>
                    </a:lnTo>
                    <a:lnTo>
                      <a:pt x="93049" y="470"/>
                    </a:lnTo>
                    <a:lnTo>
                      <a:pt x="93049" y="1"/>
                    </a:lnTo>
                    <a:close/>
                    <a:moveTo>
                      <a:pt x="93832" y="1"/>
                    </a:moveTo>
                    <a:lnTo>
                      <a:pt x="93832" y="470"/>
                    </a:lnTo>
                    <a:lnTo>
                      <a:pt x="93987" y="470"/>
                    </a:lnTo>
                    <a:lnTo>
                      <a:pt x="93987" y="1"/>
                    </a:lnTo>
                    <a:close/>
                    <a:moveTo>
                      <a:pt x="94770" y="1"/>
                    </a:moveTo>
                    <a:lnTo>
                      <a:pt x="94770" y="470"/>
                    </a:lnTo>
                    <a:lnTo>
                      <a:pt x="94926" y="470"/>
                    </a:lnTo>
                    <a:lnTo>
                      <a:pt x="94926" y="1"/>
                    </a:lnTo>
                    <a:close/>
                    <a:moveTo>
                      <a:pt x="95707" y="1"/>
                    </a:moveTo>
                    <a:lnTo>
                      <a:pt x="95707" y="470"/>
                    </a:lnTo>
                    <a:lnTo>
                      <a:pt x="95865" y="470"/>
                    </a:lnTo>
                    <a:lnTo>
                      <a:pt x="95865" y="1"/>
                    </a:lnTo>
                    <a:close/>
                    <a:moveTo>
                      <a:pt x="96646" y="1"/>
                    </a:moveTo>
                    <a:lnTo>
                      <a:pt x="96646" y="470"/>
                    </a:lnTo>
                    <a:lnTo>
                      <a:pt x="96802" y="470"/>
                    </a:lnTo>
                    <a:lnTo>
                      <a:pt x="96802" y="1"/>
                    </a:lnTo>
                    <a:close/>
                    <a:moveTo>
                      <a:pt x="97585" y="1"/>
                    </a:moveTo>
                    <a:lnTo>
                      <a:pt x="97585" y="470"/>
                    </a:lnTo>
                    <a:lnTo>
                      <a:pt x="97740" y="470"/>
                    </a:lnTo>
                    <a:lnTo>
                      <a:pt x="97740" y="1"/>
                    </a:lnTo>
                    <a:close/>
                    <a:moveTo>
                      <a:pt x="98523" y="1"/>
                    </a:moveTo>
                    <a:lnTo>
                      <a:pt x="98523" y="470"/>
                    </a:lnTo>
                    <a:lnTo>
                      <a:pt x="98679" y="470"/>
                    </a:lnTo>
                    <a:lnTo>
                      <a:pt x="98679" y="1"/>
                    </a:lnTo>
                    <a:close/>
                    <a:moveTo>
                      <a:pt x="99460" y="1"/>
                    </a:moveTo>
                    <a:lnTo>
                      <a:pt x="99460" y="470"/>
                    </a:lnTo>
                    <a:lnTo>
                      <a:pt x="99618" y="470"/>
                    </a:lnTo>
                    <a:lnTo>
                      <a:pt x="99618" y="1"/>
                    </a:lnTo>
                    <a:close/>
                    <a:moveTo>
                      <a:pt x="100399" y="1"/>
                    </a:moveTo>
                    <a:lnTo>
                      <a:pt x="100399" y="470"/>
                    </a:lnTo>
                    <a:lnTo>
                      <a:pt x="100555" y="470"/>
                    </a:lnTo>
                    <a:lnTo>
                      <a:pt x="100555" y="1"/>
                    </a:lnTo>
                    <a:close/>
                    <a:moveTo>
                      <a:pt x="101337" y="1"/>
                    </a:moveTo>
                    <a:lnTo>
                      <a:pt x="101337" y="470"/>
                    </a:lnTo>
                    <a:lnTo>
                      <a:pt x="101493" y="470"/>
                    </a:lnTo>
                    <a:lnTo>
                      <a:pt x="101493" y="1"/>
                    </a:lnTo>
                    <a:close/>
                    <a:moveTo>
                      <a:pt x="102276" y="1"/>
                    </a:moveTo>
                    <a:lnTo>
                      <a:pt x="102276" y="470"/>
                    </a:lnTo>
                    <a:lnTo>
                      <a:pt x="102432" y="470"/>
                    </a:lnTo>
                    <a:lnTo>
                      <a:pt x="102432" y="1"/>
                    </a:lnTo>
                    <a:close/>
                    <a:moveTo>
                      <a:pt x="103213" y="1"/>
                    </a:moveTo>
                    <a:lnTo>
                      <a:pt x="103213" y="470"/>
                    </a:lnTo>
                    <a:lnTo>
                      <a:pt x="103371" y="470"/>
                    </a:lnTo>
                    <a:lnTo>
                      <a:pt x="103371" y="1"/>
                    </a:lnTo>
                    <a:close/>
                    <a:moveTo>
                      <a:pt x="104152" y="1"/>
                    </a:moveTo>
                    <a:lnTo>
                      <a:pt x="104152" y="470"/>
                    </a:lnTo>
                    <a:lnTo>
                      <a:pt x="104309" y="470"/>
                    </a:lnTo>
                    <a:lnTo>
                      <a:pt x="104309" y="1"/>
                    </a:lnTo>
                    <a:close/>
                    <a:moveTo>
                      <a:pt x="105090" y="1"/>
                    </a:moveTo>
                    <a:lnTo>
                      <a:pt x="105090" y="470"/>
                    </a:lnTo>
                    <a:lnTo>
                      <a:pt x="105246" y="470"/>
                    </a:lnTo>
                    <a:lnTo>
                      <a:pt x="105246" y="1"/>
                    </a:lnTo>
                    <a:close/>
                    <a:moveTo>
                      <a:pt x="106029" y="1"/>
                    </a:moveTo>
                    <a:lnTo>
                      <a:pt x="106029" y="470"/>
                    </a:lnTo>
                    <a:lnTo>
                      <a:pt x="106185" y="470"/>
                    </a:lnTo>
                    <a:lnTo>
                      <a:pt x="106185" y="1"/>
                    </a:lnTo>
                    <a:close/>
                    <a:moveTo>
                      <a:pt x="106968" y="1"/>
                    </a:moveTo>
                    <a:lnTo>
                      <a:pt x="106968" y="470"/>
                    </a:lnTo>
                    <a:lnTo>
                      <a:pt x="107123" y="470"/>
                    </a:lnTo>
                    <a:lnTo>
                      <a:pt x="107123" y="1"/>
                    </a:lnTo>
                    <a:close/>
                    <a:moveTo>
                      <a:pt x="107904" y="1"/>
                    </a:moveTo>
                    <a:lnTo>
                      <a:pt x="107904" y="470"/>
                    </a:lnTo>
                    <a:lnTo>
                      <a:pt x="108062" y="470"/>
                    </a:lnTo>
                    <a:lnTo>
                      <a:pt x="108062" y="1"/>
                    </a:lnTo>
                    <a:close/>
                    <a:moveTo>
                      <a:pt x="108843" y="1"/>
                    </a:moveTo>
                    <a:lnTo>
                      <a:pt x="108843" y="470"/>
                    </a:lnTo>
                    <a:lnTo>
                      <a:pt x="108999" y="470"/>
                    </a:lnTo>
                    <a:lnTo>
                      <a:pt x="108999" y="1"/>
                    </a:lnTo>
                    <a:close/>
                    <a:moveTo>
                      <a:pt x="109782" y="1"/>
                    </a:moveTo>
                    <a:lnTo>
                      <a:pt x="109782" y="470"/>
                    </a:lnTo>
                    <a:lnTo>
                      <a:pt x="109938" y="470"/>
                    </a:lnTo>
                    <a:lnTo>
                      <a:pt x="109938" y="1"/>
                    </a:lnTo>
                    <a:close/>
                    <a:moveTo>
                      <a:pt x="110720" y="1"/>
                    </a:moveTo>
                    <a:lnTo>
                      <a:pt x="110720" y="470"/>
                    </a:lnTo>
                    <a:lnTo>
                      <a:pt x="110876" y="470"/>
                    </a:lnTo>
                    <a:lnTo>
                      <a:pt x="110876" y="1"/>
                    </a:lnTo>
                    <a:close/>
                    <a:moveTo>
                      <a:pt x="111657" y="1"/>
                    </a:moveTo>
                    <a:lnTo>
                      <a:pt x="111657" y="470"/>
                    </a:lnTo>
                    <a:lnTo>
                      <a:pt x="111813" y="470"/>
                    </a:lnTo>
                    <a:lnTo>
                      <a:pt x="111815" y="1"/>
                    </a:lnTo>
                    <a:close/>
                    <a:moveTo>
                      <a:pt x="112596" y="1"/>
                    </a:moveTo>
                    <a:lnTo>
                      <a:pt x="112596" y="470"/>
                    </a:lnTo>
                    <a:lnTo>
                      <a:pt x="112752" y="470"/>
                    </a:lnTo>
                    <a:lnTo>
                      <a:pt x="112752" y="1"/>
                    </a:lnTo>
                    <a:close/>
                    <a:moveTo>
                      <a:pt x="113535" y="1"/>
                    </a:moveTo>
                    <a:lnTo>
                      <a:pt x="113535" y="470"/>
                    </a:lnTo>
                    <a:lnTo>
                      <a:pt x="113691" y="470"/>
                    </a:lnTo>
                    <a:lnTo>
                      <a:pt x="113691" y="1"/>
                    </a:lnTo>
                    <a:close/>
                    <a:moveTo>
                      <a:pt x="114472" y="1"/>
                    </a:moveTo>
                    <a:lnTo>
                      <a:pt x="114472" y="470"/>
                    </a:lnTo>
                    <a:lnTo>
                      <a:pt x="114629" y="470"/>
                    </a:lnTo>
                    <a:lnTo>
                      <a:pt x="114629" y="1"/>
                    </a:lnTo>
                    <a:close/>
                    <a:moveTo>
                      <a:pt x="115410" y="1"/>
                    </a:moveTo>
                    <a:lnTo>
                      <a:pt x="115410" y="470"/>
                    </a:lnTo>
                    <a:lnTo>
                      <a:pt x="115566" y="470"/>
                    </a:lnTo>
                    <a:lnTo>
                      <a:pt x="115566" y="1"/>
                    </a:lnTo>
                    <a:close/>
                    <a:moveTo>
                      <a:pt x="116349" y="1"/>
                    </a:moveTo>
                    <a:lnTo>
                      <a:pt x="116349" y="470"/>
                    </a:lnTo>
                    <a:lnTo>
                      <a:pt x="116505" y="470"/>
                    </a:lnTo>
                    <a:lnTo>
                      <a:pt x="116505" y="1"/>
                    </a:lnTo>
                    <a:close/>
                    <a:moveTo>
                      <a:pt x="117288" y="1"/>
                    </a:moveTo>
                    <a:lnTo>
                      <a:pt x="117288" y="470"/>
                    </a:lnTo>
                    <a:lnTo>
                      <a:pt x="117443" y="470"/>
                    </a:lnTo>
                    <a:lnTo>
                      <a:pt x="117443" y="1"/>
                    </a:lnTo>
                    <a:close/>
                    <a:moveTo>
                      <a:pt x="118224" y="1"/>
                    </a:moveTo>
                    <a:lnTo>
                      <a:pt x="118224" y="470"/>
                    </a:lnTo>
                    <a:lnTo>
                      <a:pt x="118382" y="470"/>
                    </a:lnTo>
                    <a:lnTo>
                      <a:pt x="118382" y="1"/>
                    </a:lnTo>
                    <a:close/>
                    <a:moveTo>
                      <a:pt x="119163" y="1"/>
                    </a:moveTo>
                    <a:lnTo>
                      <a:pt x="119163" y="470"/>
                    </a:lnTo>
                    <a:lnTo>
                      <a:pt x="119321" y="470"/>
                    </a:lnTo>
                    <a:lnTo>
                      <a:pt x="119321" y="1"/>
                    </a:lnTo>
                    <a:close/>
                    <a:moveTo>
                      <a:pt x="120102" y="1"/>
                    </a:moveTo>
                    <a:lnTo>
                      <a:pt x="120102" y="470"/>
                    </a:lnTo>
                    <a:lnTo>
                      <a:pt x="120258" y="470"/>
                    </a:lnTo>
                    <a:lnTo>
                      <a:pt x="120258" y="1"/>
                    </a:lnTo>
                    <a:close/>
                    <a:moveTo>
                      <a:pt x="121040" y="1"/>
                    </a:moveTo>
                    <a:lnTo>
                      <a:pt x="121040" y="470"/>
                    </a:lnTo>
                    <a:lnTo>
                      <a:pt x="121196" y="470"/>
                    </a:lnTo>
                    <a:lnTo>
                      <a:pt x="121196" y="1"/>
                    </a:lnTo>
                    <a:close/>
                    <a:moveTo>
                      <a:pt x="121977" y="1"/>
                    </a:moveTo>
                    <a:lnTo>
                      <a:pt x="121977" y="470"/>
                    </a:lnTo>
                    <a:lnTo>
                      <a:pt x="122135" y="470"/>
                    </a:lnTo>
                    <a:lnTo>
                      <a:pt x="122135" y="1"/>
                    </a:lnTo>
                    <a:close/>
                    <a:moveTo>
                      <a:pt x="122916" y="1"/>
                    </a:moveTo>
                    <a:lnTo>
                      <a:pt x="122916" y="470"/>
                    </a:lnTo>
                    <a:lnTo>
                      <a:pt x="123074" y="470"/>
                    </a:lnTo>
                    <a:lnTo>
                      <a:pt x="123074" y="1"/>
                    </a:lnTo>
                    <a:close/>
                    <a:moveTo>
                      <a:pt x="123855" y="1"/>
                    </a:moveTo>
                    <a:lnTo>
                      <a:pt x="123855" y="470"/>
                    </a:lnTo>
                    <a:lnTo>
                      <a:pt x="124010" y="470"/>
                    </a:lnTo>
                    <a:lnTo>
                      <a:pt x="124010" y="1"/>
                    </a:lnTo>
                    <a:close/>
                    <a:moveTo>
                      <a:pt x="124793" y="1"/>
                    </a:moveTo>
                    <a:lnTo>
                      <a:pt x="124793" y="470"/>
                    </a:lnTo>
                    <a:lnTo>
                      <a:pt x="124949" y="470"/>
                    </a:lnTo>
                    <a:lnTo>
                      <a:pt x="124949" y="1"/>
                    </a:lnTo>
                    <a:close/>
                    <a:moveTo>
                      <a:pt x="125732" y="1"/>
                    </a:moveTo>
                    <a:lnTo>
                      <a:pt x="125732" y="470"/>
                    </a:lnTo>
                    <a:lnTo>
                      <a:pt x="125888" y="470"/>
                    </a:lnTo>
                    <a:lnTo>
                      <a:pt x="1258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grpSp>
        <p:grpSp>
          <p:nvGrpSpPr>
            <p:cNvPr id="1259" name="Google Shape;1259;p27"/>
            <p:cNvGrpSpPr/>
            <p:nvPr/>
          </p:nvGrpSpPr>
          <p:grpSpPr>
            <a:xfrm>
              <a:off x="-41" y="718275"/>
              <a:ext cx="9144241" cy="1182675"/>
              <a:chOff x="3813375" y="4666275"/>
              <a:chExt cx="3441825" cy="445150"/>
            </a:xfrm>
          </p:grpSpPr>
          <p:sp>
            <p:nvSpPr>
              <p:cNvPr id="1260" name="Google Shape;1260;p27"/>
              <p:cNvSpPr/>
              <p:nvPr/>
            </p:nvSpPr>
            <p:spPr>
              <a:xfrm>
                <a:off x="4404050" y="4792550"/>
                <a:ext cx="32100" cy="318850"/>
              </a:xfrm>
              <a:custGeom>
                <a:avLst/>
                <a:gdLst/>
                <a:ahLst/>
                <a:cxnLst/>
                <a:rect l="l" t="t" r="r" b="b"/>
                <a:pathLst>
                  <a:path w="1284" h="12754" extrusionOk="0">
                    <a:moveTo>
                      <a:pt x="161" y="0"/>
                    </a:moveTo>
                    <a:cubicBezTo>
                      <a:pt x="72" y="0"/>
                      <a:pt x="0" y="171"/>
                      <a:pt x="0" y="383"/>
                    </a:cubicBezTo>
                    <a:lnTo>
                      <a:pt x="0" y="12659"/>
                    </a:lnTo>
                    <a:cubicBezTo>
                      <a:pt x="0" y="12730"/>
                      <a:pt x="8" y="12754"/>
                      <a:pt x="22" y="12754"/>
                    </a:cubicBezTo>
                    <a:cubicBezTo>
                      <a:pt x="50" y="12754"/>
                      <a:pt x="102" y="12659"/>
                      <a:pt x="161" y="12659"/>
                    </a:cubicBezTo>
                    <a:lnTo>
                      <a:pt x="1124" y="12659"/>
                    </a:lnTo>
                    <a:cubicBezTo>
                      <a:pt x="1183" y="12659"/>
                      <a:pt x="1234" y="12754"/>
                      <a:pt x="1262" y="12754"/>
                    </a:cubicBezTo>
                    <a:cubicBezTo>
                      <a:pt x="1275" y="12754"/>
                      <a:pt x="1283" y="12730"/>
                      <a:pt x="1283" y="12659"/>
                    </a:cubicBezTo>
                    <a:lnTo>
                      <a:pt x="1283" y="383"/>
                    </a:lnTo>
                    <a:cubicBezTo>
                      <a:pt x="1283" y="171"/>
                      <a:pt x="1212" y="0"/>
                      <a:pt x="1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261" name="Google Shape;1261;p27"/>
              <p:cNvSpPr/>
              <p:nvPr/>
            </p:nvSpPr>
            <p:spPr>
              <a:xfrm>
                <a:off x="4456975" y="4934900"/>
                <a:ext cx="25225" cy="176500"/>
              </a:xfrm>
              <a:custGeom>
                <a:avLst/>
                <a:gdLst/>
                <a:ahLst/>
                <a:cxnLst/>
                <a:rect l="l" t="t" r="r" b="b"/>
                <a:pathLst>
                  <a:path w="1009" h="7060" extrusionOk="0">
                    <a:moveTo>
                      <a:pt x="160" y="0"/>
                    </a:moveTo>
                    <a:cubicBezTo>
                      <a:pt x="72" y="0"/>
                      <a:pt x="1" y="171"/>
                      <a:pt x="1" y="384"/>
                    </a:cubicBezTo>
                    <a:lnTo>
                      <a:pt x="1" y="6965"/>
                    </a:lnTo>
                    <a:cubicBezTo>
                      <a:pt x="1" y="7036"/>
                      <a:pt x="9" y="7060"/>
                      <a:pt x="22" y="7060"/>
                    </a:cubicBezTo>
                    <a:cubicBezTo>
                      <a:pt x="50" y="7060"/>
                      <a:pt x="101" y="6965"/>
                      <a:pt x="160" y="6965"/>
                    </a:cubicBezTo>
                    <a:lnTo>
                      <a:pt x="848" y="6965"/>
                    </a:lnTo>
                    <a:cubicBezTo>
                      <a:pt x="908" y="6965"/>
                      <a:pt x="959" y="7060"/>
                      <a:pt x="987" y="7060"/>
                    </a:cubicBezTo>
                    <a:cubicBezTo>
                      <a:pt x="1001" y="7060"/>
                      <a:pt x="1009" y="7036"/>
                      <a:pt x="1009" y="6965"/>
                    </a:cubicBezTo>
                    <a:lnTo>
                      <a:pt x="1009" y="384"/>
                    </a:lnTo>
                    <a:cubicBezTo>
                      <a:pt x="1009" y="171"/>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262" name="Google Shape;1262;p27"/>
              <p:cNvSpPr/>
              <p:nvPr/>
            </p:nvSpPr>
            <p:spPr>
              <a:xfrm>
                <a:off x="4507475" y="4990225"/>
                <a:ext cx="23225" cy="121175"/>
              </a:xfrm>
              <a:custGeom>
                <a:avLst/>
                <a:gdLst/>
                <a:ahLst/>
                <a:cxnLst/>
                <a:rect l="l" t="t" r="r" b="b"/>
                <a:pathLst>
                  <a:path w="929" h="4847" extrusionOk="0">
                    <a:moveTo>
                      <a:pt x="162" y="0"/>
                    </a:moveTo>
                    <a:cubicBezTo>
                      <a:pt x="74" y="0"/>
                      <a:pt x="1" y="171"/>
                      <a:pt x="1" y="383"/>
                    </a:cubicBezTo>
                    <a:lnTo>
                      <a:pt x="1" y="4752"/>
                    </a:lnTo>
                    <a:cubicBezTo>
                      <a:pt x="1" y="4823"/>
                      <a:pt x="9" y="4847"/>
                      <a:pt x="23" y="4847"/>
                    </a:cubicBezTo>
                    <a:cubicBezTo>
                      <a:pt x="51" y="4847"/>
                      <a:pt x="104" y="4752"/>
                      <a:pt x="162" y="4752"/>
                    </a:cubicBezTo>
                    <a:lnTo>
                      <a:pt x="767" y="4752"/>
                    </a:lnTo>
                    <a:cubicBezTo>
                      <a:pt x="826" y="4752"/>
                      <a:pt x="877" y="4847"/>
                      <a:pt x="905" y="4847"/>
                    </a:cubicBezTo>
                    <a:cubicBezTo>
                      <a:pt x="919" y="4847"/>
                      <a:pt x="927" y="4823"/>
                      <a:pt x="927" y="4752"/>
                    </a:cubicBezTo>
                    <a:lnTo>
                      <a:pt x="929" y="383"/>
                    </a:lnTo>
                    <a:cubicBezTo>
                      <a:pt x="929" y="171"/>
                      <a:pt x="857"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263" name="Google Shape;1263;p27"/>
              <p:cNvSpPr/>
              <p:nvPr/>
            </p:nvSpPr>
            <p:spPr>
              <a:xfrm>
                <a:off x="4555975" y="4849100"/>
                <a:ext cx="25225" cy="262300"/>
              </a:xfrm>
              <a:custGeom>
                <a:avLst/>
                <a:gdLst/>
                <a:ahLst/>
                <a:cxnLst/>
                <a:rect l="l" t="t" r="r" b="b"/>
                <a:pathLst>
                  <a:path w="1009" h="10492" extrusionOk="0">
                    <a:moveTo>
                      <a:pt x="162" y="0"/>
                    </a:moveTo>
                    <a:cubicBezTo>
                      <a:pt x="72" y="0"/>
                      <a:pt x="1" y="171"/>
                      <a:pt x="1" y="384"/>
                    </a:cubicBezTo>
                    <a:lnTo>
                      <a:pt x="1" y="10397"/>
                    </a:lnTo>
                    <a:cubicBezTo>
                      <a:pt x="1" y="10468"/>
                      <a:pt x="9" y="10492"/>
                      <a:pt x="23" y="10492"/>
                    </a:cubicBezTo>
                    <a:cubicBezTo>
                      <a:pt x="50" y="10492"/>
                      <a:pt x="102" y="10397"/>
                      <a:pt x="162" y="10397"/>
                    </a:cubicBezTo>
                    <a:lnTo>
                      <a:pt x="849" y="10397"/>
                    </a:lnTo>
                    <a:cubicBezTo>
                      <a:pt x="908" y="10397"/>
                      <a:pt x="959" y="10492"/>
                      <a:pt x="987" y="10492"/>
                    </a:cubicBezTo>
                    <a:cubicBezTo>
                      <a:pt x="1001" y="10492"/>
                      <a:pt x="1009" y="10468"/>
                      <a:pt x="1009" y="10397"/>
                    </a:cubicBezTo>
                    <a:lnTo>
                      <a:pt x="1009" y="384"/>
                    </a:lnTo>
                    <a:cubicBezTo>
                      <a:pt x="1009" y="171"/>
                      <a:pt x="937" y="0"/>
                      <a:pt x="8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264" name="Google Shape;1264;p27"/>
              <p:cNvSpPr/>
              <p:nvPr/>
            </p:nvSpPr>
            <p:spPr>
              <a:xfrm>
                <a:off x="4605475" y="4951175"/>
                <a:ext cx="25250" cy="160225"/>
              </a:xfrm>
              <a:custGeom>
                <a:avLst/>
                <a:gdLst/>
                <a:ahLst/>
                <a:cxnLst/>
                <a:rect l="l" t="t" r="r" b="b"/>
                <a:pathLst>
                  <a:path w="1010" h="6409" extrusionOk="0">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265" name="Google Shape;1265;p27"/>
              <p:cNvSpPr/>
              <p:nvPr/>
            </p:nvSpPr>
            <p:spPr>
              <a:xfrm>
                <a:off x="4654975" y="4972300"/>
                <a:ext cx="25250" cy="139100"/>
              </a:xfrm>
              <a:custGeom>
                <a:avLst/>
                <a:gdLst/>
                <a:ahLst/>
                <a:cxnLst/>
                <a:rect l="l" t="t" r="r" b="b"/>
                <a:pathLst>
                  <a:path w="1010" h="5564" extrusionOk="0">
                    <a:moveTo>
                      <a:pt x="162" y="0"/>
                    </a:moveTo>
                    <a:cubicBezTo>
                      <a:pt x="72"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266" name="Google Shape;1266;p27"/>
              <p:cNvSpPr/>
              <p:nvPr/>
            </p:nvSpPr>
            <p:spPr>
              <a:xfrm>
                <a:off x="4704150" y="4880300"/>
                <a:ext cx="25925" cy="231100"/>
              </a:xfrm>
              <a:custGeom>
                <a:avLst/>
                <a:gdLst/>
                <a:ahLst/>
                <a:cxnLst/>
                <a:rect l="l" t="t" r="r" b="b"/>
                <a:pathLst>
                  <a:path w="1037" h="9244" extrusionOk="0">
                    <a:moveTo>
                      <a:pt x="162" y="1"/>
                    </a:moveTo>
                    <a:cubicBezTo>
                      <a:pt x="74" y="1"/>
                      <a:pt x="1" y="173"/>
                      <a:pt x="1" y="386"/>
                    </a:cubicBezTo>
                    <a:lnTo>
                      <a:pt x="1" y="9149"/>
                    </a:lnTo>
                    <a:cubicBezTo>
                      <a:pt x="1" y="9220"/>
                      <a:pt x="9" y="9244"/>
                      <a:pt x="23" y="9244"/>
                    </a:cubicBezTo>
                    <a:cubicBezTo>
                      <a:pt x="51" y="9244"/>
                      <a:pt x="104" y="9149"/>
                      <a:pt x="162" y="9149"/>
                    </a:cubicBezTo>
                    <a:lnTo>
                      <a:pt x="875" y="9149"/>
                    </a:lnTo>
                    <a:cubicBezTo>
                      <a:pt x="935" y="9149"/>
                      <a:pt x="987" y="9244"/>
                      <a:pt x="1015" y="9244"/>
                    </a:cubicBezTo>
                    <a:cubicBezTo>
                      <a:pt x="1029" y="9244"/>
                      <a:pt x="1037" y="9220"/>
                      <a:pt x="1037" y="9149"/>
                    </a:cubicBezTo>
                    <a:lnTo>
                      <a:pt x="1037" y="386"/>
                    </a:lnTo>
                    <a:cubicBezTo>
                      <a:pt x="1037" y="173"/>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267" name="Google Shape;1267;p27"/>
              <p:cNvSpPr/>
              <p:nvPr/>
            </p:nvSpPr>
            <p:spPr>
              <a:xfrm>
                <a:off x="4752650" y="4850325"/>
                <a:ext cx="27950" cy="261075"/>
              </a:xfrm>
              <a:custGeom>
                <a:avLst/>
                <a:gdLst/>
                <a:ahLst/>
                <a:cxnLst/>
                <a:rect l="l" t="t" r="r" b="b"/>
                <a:pathLst>
                  <a:path w="1118" h="10443" extrusionOk="0">
                    <a:moveTo>
                      <a:pt x="162" y="1"/>
                    </a:moveTo>
                    <a:cubicBezTo>
                      <a:pt x="72" y="1"/>
                      <a:pt x="1" y="171"/>
                      <a:pt x="1" y="384"/>
                    </a:cubicBezTo>
                    <a:lnTo>
                      <a:pt x="1" y="10348"/>
                    </a:lnTo>
                    <a:cubicBezTo>
                      <a:pt x="1" y="10419"/>
                      <a:pt x="9" y="10443"/>
                      <a:pt x="22" y="10443"/>
                    </a:cubicBezTo>
                    <a:cubicBezTo>
                      <a:pt x="50" y="10443"/>
                      <a:pt x="102" y="10348"/>
                      <a:pt x="162" y="10348"/>
                    </a:cubicBezTo>
                    <a:lnTo>
                      <a:pt x="958" y="10348"/>
                    </a:lnTo>
                    <a:cubicBezTo>
                      <a:pt x="1016" y="10348"/>
                      <a:pt x="1068" y="10443"/>
                      <a:pt x="1095" y="10443"/>
                    </a:cubicBezTo>
                    <a:cubicBezTo>
                      <a:pt x="1109" y="10443"/>
                      <a:pt x="1117" y="10419"/>
                      <a:pt x="1117" y="10348"/>
                    </a:cubicBezTo>
                    <a:lnTo>
                      <a:pt x="1117" y="384"/>
                    </a:lnTo>
                    <a:cubicBezTo>
                      <a:pt x="1117" y="171"/>
                      <a:pt x="1046" y="1"/>
                      <a:pt x="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268" name="Google Shape;1268;p27"/>
              <p:cNvSpPr/>
              <p:nvPr/>
            </p:nvSpPr>
            <p:spPr>
              <a:xfrm>
                <a:off x="4801475" y="4666275"/>
                <a:ext cx="29300" cy="445125"/>
              </a:xfrm>
              <a:custGeom>
                <a:avLst/>
                <a:gdLst/>
                <a:ahLst/>
                <a:cxnLst/>
                <a:rect l="l" t="t" r="r" b="b"/>
                <a:pathLst>
                  <a:path w="1172" h="17805" extrusionOk="0">
                    <a:moveTo>
                      <a:pt x="161" y="0"/>
                    </a:moveTo>
                    <a:cubicBezTo>
                      <a:pt x="72" y="0"/>
                      <a:pt x="0" y="173"/>
                      <a:pt x="0" y="385"/>
                    </a:cubicBezTo>
                    <a:lnTo>
                      <a:pt x="0" y="17710"/>
                    </a:lnTo>
                    <a:cubicBezTo>
                      <a:pt x="0" y="17781"/>
                      <a:pt x="8" y="17804"/>
                      <a:pt x="22" y="17804"/>
                    </a:cubicBezTo>
                    <a:cubicBezTo>
                      <a:pt x="50" y="17804"/>
                      <a:pt x="102" y="17710"/>
                      <a:pt x="161" y="17710"/>
                    </a:cubicBezTo>
                    <a:lnTo>
                      <a:pt x="1012" y="17710"/>
                    </a:lnTo>
                    <a:cubicBezTo>
                      <a:pt x="1071" y="17710"/>
                      <a:pt x="1122" y="17804"/>
                      <a:pt x="1150" y="17804"/>
                    </a:cubicBezTo>
                    <a:cubicBezTo>
                      <a:pt x="1164" y="17804"/>
                      <a:pt x="1172" y="17781"/>
                      <a:pt x="1172" y="17710"/>
                    </a:cubicBezTo>
                    <a:lnTo>
                      <a:pt x="1172" y="385"/>
                    </a:lnTo>
                    <a:cubicBezTo>
                      <a:pt x="1172" y="173"/>
                      <a:pt x="1100" y="0"/>
                      <a:pt x="10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269" name="Google Shape;1269;p27"/>
              <p:cNvSpPr/>
              <p:nvPr/>
            </p:nvSpPr>
            <p:spPr>
              <a:xfrm>
                <a:off x="4852350" y="4894150"/>
                <a:ext cx="26600" cy="217250"/>
              </a:xfrm>
              <a:custGeom>
                <a:avLst/>
                <a:gdLst/>
                <a:ahLst/>
                <a:cxnLst/>
                <a:rect l="l" t="t" r="r" b="b"/>
                <a:pathLst>
                  <a:path w="1064" h="8690" extrusionOk="0">
                    <a:moveTo>
                      <a:pt x="161" y="1"/>
                    </a:moveTo>
                    <a:cubicBezTo>
                      <a:pt x="72" y="1"/>
                      <a:pt x="0" y="173"/>
                      <a:pt x="0" y="384"/>
                    </a:cubicBezTo>
                    <a:lnTo>
                      <a:pt x="0" y="8595"/>
                    </a:lnTo>
                    <a:cubicBezTo>
                      <a:pt x="0" y="8666"/>
                      <a:pt x="8" y="8690"/>
                      <a:pt x="22" y="8690"/>
                    </a:cubicBezTo>
                    <a:cubicBezTo>
                      <a:pt x="50" y="8690"/>
                      <a:pt x="102" y="8595"/>
                      <a:pt x="161" y="8595"/>
                    </a:cubicBezTo>
                    <a:lnTo>
                      <a:pt x="902" y="8595"/>
                    </a:lnTo>
                    <a:cubicBezTo>
                      <a:pt x="961" y="8595"/>
                      <a:pt x="1013" y="8690"/>
                      <a:pt x="1041" y="8690"/>
                    </a:cubicBezTo>
                    <a:cubicBezTo>
                      <a:pt x="1055" y="8690"/>
                      <a:pt x="1063" y="8666"/>
                      <a:pt x="1063" y="8595"/>
                    </a:cubicBezTo>
                    <a:lnTo>
                      <a:pt x="1063" y="384"/>
                    </a:lnTo>
                    <a:cubicBezTo>
                      <a:pt x="1063"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270" name="Google Shape;1270;p27"/>
              <p:cNvSpPr/>
              <p:nvPr/>
            </p:nvSpPr>
            <p:spPr>
              <a:xfrm>
                <a:off x="4900500" y="4887650"/>
                <a:ext cx="29275" cy="223750"/>
              </a:xfrm>
              <a:custGeom>
                <a:avLst/>
                <a:gdLst/>
                <a:ahLst/>
                <a:cxnLst/>
                <a:rect l="l" t="t" r="r" b="b"/>
                <a:pathLst>
                  <a:path w="1171" h="8950" extrusionOk="0">
                    <a:moveTo>
                      <a:pt x="160" y="0"/>
                    </a:moveTo>
                    <a:cubicBezTo>
                      <a:pt x="72" y="0"/>
                      <a:pt x="1" y="173"/>
                      <a:pt x="1" y="383"/>
                    </a:cubicBezTo>
                    <a:lnTo>
                      <a:pt x="1" y="8855"/>
                    </a:lnTo>
                    <a:cubicBezTo>
                      <a:pt x="1" y="8926"/>
                      <a:pt x="9" y="8950"/>
                      <a:pt x="23" y="8950"/>
                    </a:cubicBezTo>
                    <a:cubicBezTo>
                      <a:pt x="50" y="8950"/>
                      <a:pt x="102" y="8855"/>
                      <a:pt x="160" y="8855"/>
                    </a:cubicBezTo>
                    <a:lnTo>
                      <a:pt x="1009" y="8855"/>
                    </a:lnTo>
                    <a:cubicBezTo>
                      <a:pt x="1069" y="8855"/>
                      <a:pt x="1121" y="8950"/>
                      <a:pt x="1149" y="8950"/>
                    </a:cubicBezTo>
                    <a:cubicBezTo>
                      <a:pt x="1163" y="8950"/>
                      <a:pt x="1171" y="8926"/>
                      <a:pt x="1171" y="8855"/>
                    </a:cubicBezTo>
                    <a:lnTo>
                      <a:pt x="1171" y="383"/>
                    </a:lnTo>
                    <a:cubicBezTo>
                      <a:pt x="1171" y="173"/>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271" name="Google Shape;1271;p27"/>
              <p:cNvSpPr/>
              <p:nvPr/>
            </p:nvSpPr>
            <p:spPr>
              <a:xfrm>
                <a:off x="4950700" y="5004850"/>
                <a:ext cx="27925" cy="106550"/>
              </a:xfrm>
              <a:custGeom>
                <a:avLst/>
                <a:gdLst/>
                <a:ahLst/>
                <a:cxnLst/>
                <a:rect l="l" t="t" r="r" b="b"/>
                <a:pathLst>
                  <a:path w="1117" h="4262" extrusionOk="0">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4" y="4167"/>
                      <a:pt x="1066" y="4262"/>
                      <a:pt x="1095" y="4262"/>
                    </a:cubicBezTo>
                    <a:cubicBezTo>
                      <a:pt x="1109" y="4262"/>
                      <a:pt x="1117" y="4238"/>
                      <a:pt x="1117" y="4167"/>
                    </a:cubicBezTo>
                    <a:lnTo>
                      <a:pt x="1117" y="385"/>
                    </a:lnTo>
                    <a:cubicBezTo>
                      <a:pt x="1117" y="172"/>
                      <a:pt x="1044" y="0"/>
                      <a:pt x="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272" name="Google Shape;1272;p27"/>
              <p:cNvSpPr/>
              <p:nvPr/>
            </p:nvSpPr>
            <p:spPr>
              <a:xfrm>
                <a:off x="5001200" y="4861600"/>
                <a:ext cx="25925" cy="249800"/>
              </a:xfrm>
              <a:custGeom>
                <a:avLst/>
                <a:gdLst/>
                <a:ahLst/>
                <a:cxnLst/>
                <a:rect l="l" t="t" r="r" b="b"/>
                <a:pathLst>
                  <a:path w="1037" h="9992" extrusionOk="0">
                    <a:moveTo>
                      <a:pt x="160" y="1"/>
                    </a:moveTo>
                    <a:cubicBezTo>
                      <a:pt x="72" y="1"/>
                      <a:pt x="1" y="171"/>
                      <a:pt x="1" y="384"/>
                    </a:cubicBezTo>
                    <a:lnTo>
                      <a:pt x="1" y="9897"/>
                    </a:lnTo>
                    <a:cubicBezTo>
                      <a:pt x="1" y="9968"/>
                      <a:pt x="9" y="9992"/>
                      <a:pt x="23" y="9992"/>
                    </a:cubicBezTo>
                    <a:cubicBezTo>
                      <a:pt x="50" y="9992"/>
                      <a:pt x="102" y="9897"/>
                      <a:pt x="160" y="9897"/>
                    </a:cubicBezTo>
                    <a:lnTo>
                      <a:pt x="875" y="9897"/>
                    </a:lnTo>
                    <a:cubicBezTo>
                      <a:pt x="934" y="9897"/>
                      <a:pt x="986" y="9992"/>
                      <a:pt x="1014" y="9992"/>
                    </a:cubicBezTo>
                    <a:cubicBezTo>
                      <a:pt x="1029" y="9992"/>
                      <a:pt x="1037" y="9968"/>
                      <a:pt x="1037" y="9897"/>
                    </a:cubicBezTo>
                    <a:lnTo>
                      <a:pt x="1037" y="384"/>
                    </a:lnTo>
                    <a:cubicBezTo>
                      <a:pt x="1037" y="171"/>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273" name="Google Shape;1273;p27"/>
              <p:cNvSpPr/>
              <p:nvPr/>
            </p:nvSpPr>
            <p:spPr>
              <a:xfrm>
                <a:off x="3813375" y="4934850"/>
                <a:ext cx="25250" cy="176550"/>
              </a:xfrm>
              <a:custGeom>
                <a:avLst/>
                <a:gdLst/>
                <a:ahLst/>
                <a:cxnLst/>
                <a:rect l="l" t="t" r="r" b="b"/>
                <a:pathLst>
                  <a:path w="1010" h="7062" extrusionOk="0">
                    <a:moveTo>
                      <a:pt x="162" y="1"/>
                    </a:moveTo>
                    <a:cubicBezTo>
                      <a:pt x="72" y="1"/>
                      <a:pt x="1" y="173"/>
                      <a:pt x="1" y="384"/>
                    </a:cubicBezTo>
                    <a:lnTo>
                      <a:pt x="1" y="6967"/>
                    </a:lnTo>
                    <a:cubicBezTo>
                      <a:pt x="1" y="7038"/>
                      <a:pt x="9" y="7062"/>
                      <a:pt x="23" y="7062"/>
                    </a:cubicBezTo>
                    <a:cubicBezTo>
                      <a:pt x="51" y="7062"/>
                      <a:pt x="103" y="6967"/>
                      <a:pt x="162" y="6967"/>
                    </a:cubicBezTo>
                    <a:lnTo>
                      <a:pt x="850" y="6967"/>
                    </a:lnTo>
                    <a:cubicBezTo>
                      <a:pt x="908" y="6967"/>
                      <a:pt x="960" y="7062"/>
                      <a:pt x="987" y="7062"/>
                    </a:cubicBezTo>
                    <a:cubicBezTo>
                      <a:pt x="1001" y="7062"/>
                      <a:pt x="1009" y="7038"/>
                      <a:pt x="1009" y="6967"/>
                    </a:cubicBezTo>
                    <a:lnTo>
                      <a:pt x="1009" y="384"/>
                    </a:lnTo>
                    <a:cubicBezTo>
                      <a:pt x="1009" y="173"/>
                      <a:pt x="938" y="1"/>
                      <a:pt x="8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274" name="Google Shape;1274;p27"/>
              <p:cNvSpPr/>
              <p:nvPr/>
            </p:nvSpPr>
            <p:spPr>
              <a:xfrm>
                <a:off x="3863925" y="4990225"/>
                <a:ext cx="23175" cy="121175"/>
              </a:xfrm>
              <a:custGeom>
                <a:avLst/>
                <a:gdLst/>
                <a:ahLst/>
                <a:cxnLst/>
                <a:rect l="l" t="t" r="r" b="b"/>
                <a:pathLst>
                  <a:path w="927" h="4847" extrusionOk="0">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275" name="Google Shape;1275;p27"/>
              <p:cNvSpPr/>
              <p:nvPr/>
            </p:nvSpPr>
            <p:spPr>
              <a:xfrm>
                <a:off x="391242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8" y="10492"/>
                      <a:pt x="22" y="10492"/>
                    </a:cubicBezTo>
                    <a:cubicBezTo>
                      <a:pt x="50" y="10492"/>
                      <a:pt x="101" y="10397"/>
                      <a:pt x="160" y="10397"/>
                    </a:cubicBezTo>
                    <a:lnTo>
                      <a:pt x="848" y="10397"/>
                    </a:lnTo>
                    <a:cubicBezTo>
                      <a:pt x="907" y="10397"/>
                      <a:pt x="959"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276" name="Google Shape;1276;p27"/>
              <p:cNvSpPr/>
              <p:nvPr/>
            </p:nvSpPr>
            <p:spPr>
              <a:xfrm>
                <a:off x="3961925" y="4951125"/>
                <a:ext cx="25225" cy="160275"/>
              </a:xfrm>
              <a:custGeom>
                <a:avLst/>
                <a:gdLst/>
                <a:ahLst/>
                <a:cxnLst/>
                <a:rect l="l" t="t" r="r" b="b"/>
                <a:pathLst>
                  <a:path w="1009" h="6411" extrusionOk="0">
                    <a:moveTo>
                      <a:pt x="160" y="0"/>
                    </a:moveTo>
                    <a:cubicBezTo>
                      <a:pt x="72" y="0"/>
                      <a:pt x="1" y="173"/>
                      <a:pt x="1" y="384"/>
                    </a:cubicBezTo>
                    <a:lnTo>
                      <a:pt x="1" y="6316"/>
                    </a:lnTo>
                    <a:cubicBezTo>
                      <a:pt x="1" y="6387"/>
                      <a:pt x="9" y="6411"/>
                      <a:pt x="22" y="6411"/>
                    </a:cubicBezTo>
                    <a:cubicBezTo>
                      <a:pt x="50" y="6411"/>
                      <a:pt x="101" y="6316"/>
                      <a:pt x="160" y="6316"/>
                    </a:cubicBezTo>
                    <a:lnTo>
                      <a:pt x="848" y="6316"/>
                    </a:lnTo>
                    <a:cubicBezTo>
                      <a:pt x="907" y="6316"/>
                      <a:pt x="959" y="6411"/>
                      <a:pt x="987" y="6411"/>
                    </a:cubicBezTo>
                    <a:cubicBezTo>
                      <a:pt x="1001" y="6411"/>
                      <a:pt x="1009" y="6387"/>
                      <a:pt x="1009" y="6316"/>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277" name="Google Shape;1277;p27"/>
              <p:cNvSpPr/>
              <p:nvPr/>
            </p:nvSpPr>
            <p:spPr>
              <a:xfrm>
                <a:off x="4011425" y="4972300"/>
                <a:ext cx="25225" cy="139100"/>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7"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278" name="Google Shape;1278;p27"/>
              <p:cNvSpPr/>
              <p:nvPr/>
            </p:nvSpPr>
            <p:spPr>
              <a:xfrm>
                <a:off x="4060600" y="4880300"/>
                <a:ext cx="25925" cy="231100"/>
              </a:xfrm>
              <a:custGeom>
                <a:avLst/>
                <a:gdLst/>
                <a:ahLst/>
                <a:cxnLst/>
                <a:rect l="l" t="t" r="r" b="b"/>
                <a:pathLst>
                  <a:path w="1037" h="9244" extrusionOk="0">
                    <a:moveTo>
                      <a:pt x="162" y="1"/>
                    </a:moveTo>
                    <a:cubicBezTo>
                      <a:pt x="74" y="1"/>
                      <a:pt x="1" y="173"/>
                      <a:pt x="1" y="386"/>
                    </a:cubicBezTo>
                    <a:lnTo>
                      <a:pt x="1" y="9149"/>
                    </a:lnTo>
                    <a:cubicBezTo>
                      <a:pt x="1" y="9220"/>
                      <a:pt x="9" y="9244"/>
                      <a:pt x="23" y="9244"/>
                    </a:cubicBezTo>
                    <a:cubicBezTo>
                      <a:pt x="51" y="9244"/>
                      <a:pt x="103" y="9149"/>
                      <a:pt x="162" y="9149"/>
                    </a:cubicBezTo>
                    <a:lnTo>
                      <a:pt x="875" y="9149"/>
                    </a:lnTo>
                    <a:cubicBezTo>
                      <a:pt x="935" y="9149"/>
                      <a:pt x="987" y="9244"/>
                      <a:pt x="1015" y="9244"/>
                    </a:cubicBezTo>
                    <a:cubicBezTo>
                      <a:pt x="1029" y="9244"/>
                      <a:pt x="1037" y="9220"/>
                      <a:pt x="1037" y="9149"/>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279" name="Google Shape;1279;p27"/>
              <p:cNvSpPr/>
              <p:nvPr/>
            </p:nvSpPr>
            <p:spPr>
              <a:xfrm>
                <a:off x="4109100" y="4850325"/>
                <a:ext cx="27925" cy="261075"/>
              </a:xfrm>
              <a:custGeom>
                <a:avLst/>
                <a:gdLst/>
                <a:ahLst/>
                <a:cxnLst/>
                <a:rect l="l" t="t" r="r" b="b"/>
                <a:pathLst>
                  <a:path w="1117" h="10443" extrusionOk="0">
                    <a:moveTo>
                      <a:pt x="160" y="1"/>
                    </a:moveTo>
                    <a:cubicBezTo>
                      <a:pt x="72" y="1"/>
                      <a:pt x="0" y="173"/>
                      <a:pt x="0" y="386"/>
                    </a:cubicBezTo>
                    <a:lnTo>
                      <a:pt x="0" y="10348"/>
                    </a:lnTo>
                    <a:cubicBezTo>
                      <a:pt x="0" y="10419"/>
                      <a:pt x="8"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6"/>
                    </a:lnTo>
                    <a:cubicBezTo>
                      <a:pt x="1117" y="173"/>
                      <a:pt x="1045"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280" name="Google Shape;1280;p27"/>
              <p:cNvSpPr/>
              <p:nvPr/>
            </p:nvSpPr>
            <p:spPr>
              <a:xfrm>
                <a:off x="4157900" y="4666325"/>
                <a:ext cx="29325" cy="445075"/>
              </a:xfrm>
              <a:custGeom>
                <a:avLst/>
                <a:gdLst/>
                <a:ahLst/>
                <a:cxnLst/>
                <a:rect l="l" t="t" r="r" b="b"/>
                <a:pathLst>
                  <a:path w="1173" h="17803" extrusionOk="0">
                    <a:moveTo>
                      <a:pt x="160" y="0"/>
                    </a:moveTo>
                    <a:cubicBezTo>
                      <a:pt x="72" y="0"/>
                      <a:pt x="1" y="171"/>
                      <a:pt x="1" y="383"/>
                    </a:cubicBezTo>
                    <a:lnTo>
                      <a:pt x="1" y="17708"/>
                    </a:lnTo>
                    <a:cubicBezTo>
                      <a:pt x="1" y="17779"/>
                      <a:pt x="9" y="17803"/>
                      <a:pt x="23" y="17803"/>
                    </a:cubicBezTo>
                    <a:cubicBezTo>
                      <a:pt x="50" y="17803"/>
                      <a:pt x="102" y="17708"/>
                      <a:pt x="160" y="17708"/>
                    </a:cubicBezTo>
                    <a:lnTo>
                      <a:pt x="1011" y="17708"/>
                    </a:lnTo>
                    <a:cubicBezTo>
                      <a:pt x="1071" y="17708"/>
                      <a:pt x="1123" y="17803"/>
                      <a:pt x="1151" y="17803"/>
                    </a:cubicBezTo>
                    <a:cubicBezTo>
                      <a:pt x="1165" y="17803"/>
                      <a:pt x="1172" y="17779"/>
                      <a:pt x="1172" y="17708"/>
                    </a:cubicBezTo>
                    <a:lnTo>
                      <a:pt x="1172" y="383"/>
                    </a:lnTo>
                    <a:cubicBezTo>
                      <a:pt x="1172" y="171"/>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281" name="Google Shape;1281;p27"/>
              <p:cNvSpPr/>
              <p:nvPr/>
            </p:nvSpPr>
            <p:spPr>
              <a:xfrm>
                <a:off x="4208800" y="4894150"/>
                <a:ext cx="26550" cy="21725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282" name="Google Shape;1282;p27"/>
              <p:cNvSpPr/>
              <p:nvPr/>
            </p:nvSpPr>
            <p:spPr>
              <a:xfrm>
                <a:off x="4256925" y="4887700"/>
                <a:ext cx="29300" cy="223700"/>
              </a:xfrm>
              <a:custGeom>
                <a:avLst/>
                <a:gdLst/>
                <a:ahLst/>
                <a:cxnLst/>
                <a:rect l="l" t="t" r="r" b="b"/>
                <a:pathLst>
                  <a:path w="1172" h="8948" extrusionOk="0">
                    <a:moveTo>
                      <a:pt x="161" y="0"/>
                    </a:moveTo>
                    <a:cubicBezTo>
                      <a:pt x="72" y="0"/>
                      <a:pt x="0" y="171"/>
                      <a:pt x="0" y="383"/>
                    </a:cubicBezTo>
                    <a:lnTo>
                      <a:pt x="0" y="8853"/>
                    </a:lnTo>
                    <a:cubicBezTo>
                      <a:pt x="0" y="8924"/>
                      <a:pt x="8" y="8948"/>
                      <a:pt x="22" y="8948"/>
                    </a:cubicBezTo>
                    <a:cubicBezTo>
                      <a:pt x="50" y="8948"/>
                      <a:pt x="101" y="8853"/>
                      <a:pt x="161" y="8853"/>
                    </a:cubicBezTo>
                    <a:lnTo>
                      <a:pt x="1010" y="8853"/>
                    </a:lnTo>
                    <a:cubicBezTo>
                      <a:pt x="1070" y="8853"/>
                      <a:pt x="1122" y="8948"/>
                      <a:pt x="1150" y="8948"/>
                    </a:cubicBezTo>
                    <a:cubicBezTo>
                      <a:pt x="1164" y="8948"/>
                      <a:pt x="1172" y="8924"/>
                      <a:pt x="1172" y="8853"/>
                    </a:cubicBezTo>
                    <a:lnTo>
                      <a:pt x="1172" y="383"/>
                    </a:lnTo>
                    <a:cubicBezTo>
                      <a:pt x="1172" y="171"/>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283" name="Google Shape;1283;p27"/>
              <p:cNvSpPr/>
              <p:nvPr/>
            </p:nvSpPr>
            <p:spPr>
              <a:xfrm>
                <a:off x="4307150" y="5004850"/>
                <a:ext cx="27925" cy="106550"/>
              </a:xfrm>
              <a:custGeom>
                <a:avLst/>
                <a:gdLst/>
                <a:ahLst/>
                <a:cxnLst/>
                <a:rect l="l" t="t" r="r" b="b"/>
                <a:pathLst>
                  <a:path w="1117" h="4262" extrusionOk="0">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5" y="4167"/>
                      <a:pt x="1067" y="4262"/>
                      <a:pt x="1095" y="4262"/>
                    </a:cubicBezTo>
                    <a:cubicBezTo>
                      <a:pt x="1109" y="4262"/>
                      <a:pt x="1117" y="4238"/>
                      <a:pt x="1117" y="4167"/>
                    </a:cubicBezTo>
                    <a:lnTo>
                      <a:pt x="1117" y="385"/>
                    </a:lnTo>
                    <a:cubicBezTo>
                      <a:pt x="1117" y="172"/>
                      <a:pt x="1045" y="0"/>
                      <a:pt x="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284" name="Google Shape;1284;p27"/>
              <p:cNvSpPr/>
              <p:nvPr/>
            </p:nvSpPr>
            <p:spPr>
              <a:xfrm>
                <a:off x="4357650" y="4861600"/>
                <a:ext cx="25875" cy="249800"/>
              </a:xfrm>
              <a:custGeom>
                <a:avLst/>
                <a:gdLst/>
                <a:ahLst/>
                <a:cxnLst/>
                <a:rect l="l" t="t" r="r" b="b"/>
                <a:pathLst>
                  <a:path w="1035" h="9992" extrusionOk="0">
                    <a:moveTo>
                      <a:pt x="160" y="1"/>
                    </a:moveTo>
                    <a:cubicBezTo>
                      <a:pt x="72" y="1"/>
                      <a:pt x="1" y="173"/>
                      <a:pt x="1" y="386"/>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285" name="Google Shape;1285;p27"/>
              <p:cNvSpPr/>
              <p:nvPr/>
            </p:nvSpPr>
            <p:spPr>
              <a:xfrm>
                <a:off x="5097150" y="4792550"/>
                <a:ext cx="32100" cy="318850"/>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286" name="Google Shape;1286;p27"/>
              <p:cNvSpPr/>
              <p:nvPr/>
            </p:nvSpPr>
            <p:spPr>
              <a:xfrm>
                <a:off x="5150075" y="4934850"/>
                <a:ext cx="25225" cy="176550"/>
              </a:xfrm>
              <a:custGeom>
                <a:avLst/>
                <a:gdLst/>
                <a:ahLst/>
                <a:cxnLst/>
                <a:rect l="l" t="t" r="r" b="b"/>
                <a:pathLst>
                  <a:path w="1009" h="7062" extrusionOk="0">
                    <a:moveTo>
                      <a:pt x="160" y="1"/>
                    </a:moveTo>
                    <a:cubicBezTo>
                      <a:pt x="72" y="1"/>
                      <a:pt x="1" y="173"/>
                      <a:pt x="1" y="384"/>
                    </a:cubicBezTo>
                    <a:lnTo>
                      <a:pt x="1" y="6967"/>
                    </a:lnTo>
                    <a:cubicBezTo>
                      <a:pt x="1" y="7038"/>
                      <a:pt x="9" y="7062"/>
                      <a:pt x="22" y="7062"/>
                    </a:cubicBezTo>
                    <a:cubicBezTo>
                      <a:pt x="50" y="7062"/>
                      <a:pt x="101" y="6967"/>
                      <a:pt x="160" y="6967"/>
                    </a:cubicBezTo>
                    <a:lnTo>
                      <a:pt x="848" y="6967"/>
                    </a:lnTo>
                    <a:cubicBezTo>
                      <a:pt x="907" y="6967"/>
                      <a:pt x="959" y="7062"/>
                      <a:pt x="987" y="7062"/>
                    </a:cubicBezTo>
                    <a:cubicBezTo>
                      <a:pt x="1001" y="7062"/>
                      <a:pt x="1009" y="7038"/>
                      <a:pt x="1009" y="6967"/>
                    </a:cubicBezTo>
                    <a:lnTo>
                      <a:pt x="1009" y="384"/>
                    </a:lnTo>
                    <a:cubicBezTo>
                      <a:pt x="1009" y="173"/>
                      <a:pt x="936" y="1"/>
                      <a:pt x="8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287" name="Google Shape;1287;p27"/>
              <p:cNvSpPr/>
              <p:nvPr/>
            </p:nvSpPr>
            <p:spPr>
              <a:xfrm>
                <a:off x="5200575" y="4990225"/>
                <a:ext cx="23175" cy="121175"/>
              </a:xfrm>
              <a:custGeom>
                <a:avLst/>
                <a:gdLst/>
                <a:ahLst/>
                <a:cxnLst/>
                <a:rect l="l" t="t" r="r" b="b"/>
                <a:pathLst>
                  <a:path w="927" h="4847" extrusionOk="0">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288" name="Google Shape;1288;p27"/>
              <p:cNvSpPr/>
              <p:nvPr/>
            </p:nvSpPr>
            <p:spPr>
              <a:xfrm>
                <a:off x="524907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289" name="Google Shape;1289;p27"/>
              <p:cNvSpPr/>
              <p:nvPr/>
            </p:nvSpPr>
            <p:spPr>
              <a:xfrm>
                <a:off x="5298575" y="4951175"/>
                <a:ext cx="25225" cy="160225"/>
              </a:xfrm>
              <a:custGeom>
                <a:avLst/>
                <a:gdLst/>
                <a:ahLst/>
                <a:cxnLst/>
                <a:rect l="l" t="t" r="r" b="b"/>
                <a:pathLst>
                  <a:path w="1009" h="6409" extrusionOk="0">
                    <a:moveTo>
                      <a:pt x="160" y="0"/>
                    </a:moveTo>
                    <a:cubicBezTo>
                      <a:pt x="72" y="0"/>
                      <a:pt x="1" y="171"/>
                      <a:pt x="1" y="383"/>
                    </a:cubicBezTo>
                    <a:lnTo>
                      <a:pt x="1" y="6314"/>
                    </a:lnTo>
                    <a:cubicBezTo>
                      <a:pt x="1" y="6385"/>
                      <a:pt x="9" y="6409"/>
                      <a:pt x="22" y="6409"/>
                    </a:cubicBezTo>
                    <a:cubicBezTo>
                      <a:pt x="50" y="6409"/>
                      <a:pt x="101" y="6314"/>
                      <a:pt x="160" y="6314"/>
                    </a:cubicBezTo>
                    <a:lnTo>
                      <a:pt x="848" y="6314"/>
                    </a:lnTo>
                    <a:cubicBezTo>
                      <a:pt x="908" y="6314"/>
                      <a:pt x="959" y="6409"/>
                      <a:pt x="987" y="6409"/>
                    </a:cubicBezTo>
                    <a:cubicBezTo>
                      <a:pt x="1001" y="6409"/>
                      <a:pt x="1009" y="6385"/>
                      <a:pt x="1009" y="6314"/>
                    </a:cubicBezTo>
                    <a:lnTo>
                      <a:pt x="1009" y="383"/>
                    </a:lnTo>
                    <a:cubicBezTo>
                      <a:pt x="1009" y="171"/>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290" name="Google Shape;1290;p27"/>
              <p:cNvSpPr/>
              <p:nvPr/>
            </p:nvSpPr>
            <p:spPr>
              <a:xfrm>
                <a:off x="5348075" y="4972300"/>
                <a:ext cx="25225" cy="139100"/>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8"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291" name="Google Shape;1291;p27"/>
              <p:cNvSpPr/>
              <p:nvPr/>
            </p:nvSpPr>
            <p:spPr>
              <a:xfrm>
                <a:off x="5050700" y="4861600"/>
                <a:ext cx="25925" cy="249800"/>
              </a:xfrm>
              <a:custGeom>
                <a:avLst/>
                <a:gdLst/>
                <a:ahLst/>
                <a:cxnLst/>
                <a:rect l="l" t="t" r="r" b="b"/>
                <a:pathLst>
                  <a:path w="1037" h="9992" extrusionOk="0">
                    <a:moveTo>
                      <a:pt x="162" y="1"/>
                    </a:moveTo>
                    <a:cubicBezTo>
                      <a:pt x="72" y="1"/>
                      <a:pt x="1" y="171"/>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1"/>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292" name="Google Shape;1292;p27"/>
              <p:cNvSpPr/>
              <p:nvPr/>
            </p:nvSpPr>
            <p:spPr>
              <a:xfrm>
                <a:off x="6780350" y="4792550"/>
                <a:ext cx="32100" cy="318850"/>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293" name="Google Shape;1293;p27"/>
              <p:cNvSpPr/>
              <p:nvPr/>
            </p:nvSpPr>
            <p:spPr>
              <a:xfrm>
                <a:off x="6485350" y="4850325"/>
                <a:ext cx="27950" cy="261075"/>
              </a:xfrm>
              <a:custGeom>
                <a:avLst/>
                <a:gdLst/>
                <a:ahLst/>
                <a:cxnLst/>
                <a:rect l="l" t="t" r="r" b="b"/>
                <a:pathLst>
                  <a:path w="1118" h="10443" extrusionOk="0">
                    <a:moveTo>
                      <a:pt x="162" y="1"/>
                    </a:moveTo>
                    <a:cubicBezTo>
                      <a:pt x="72" y="1"/>
                      <a:pt x="1" y="173"/>
                      <a:pt x="1" y="384"/>
                    </a:cubicBezTo>
                    <a:lnTo>
                      <a:pt x="1" y="10348"/>
                    </a:lnTo>
                    <a:cubicBezTo>
                      <a:pt x="1" y="10419"/>
                      <a:pt x="9" y="10443"/>
                      <a:pt x="23" y="10443"/>
                    </a:cubicBezTo>
                    <a:cubicBezTo>
                      <a:pt x="51" y="10443"/>
                      <a:pt x="103" y="10348"/>
                      <a:pt x="162" y="10348"/>
                    </a:cubicBezTo>
                    <a:lnTo>
                      <a:pt x="958" y="10348"/>
                    </a:lnTo>
                    <a:cubicBezTo>
                      <a:pt x="1016" y="10348"/>
                      <a:pt x="1068" y="10443"/>
                      <a:pt x="1095" y="10443"/>
                    </a:cubicBezTo>
                    <a:cubicBezTo>
                      <a:pt x="1109" y="10443"/>
                      <a:pt x="1117" y="10419"/>
                      <a:pt x="1117" y="10348"/>
                    </a:cubicBezTo>
                    <a:lnTo>
                      <a:pt x="1117" y="384"/>
                    </a:lnTo>
                    <a:cubicBezTo>
                      <a:pt x="1117" y="173"/>
                      <a:pt x="1046" y="1"/>
                      <a:pt x="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294" name="Google Shape;1294;p27"/>
              <p:cNvSpPr/>
              <p:nvPr/>
            </p:nvSpPr>
            <p:spPr>
              <a:xfrm>
                <a:off x="6534200" y="4666275"/>
                <a:ext cx="29275" cy="445125"/>
              </a:xfrm>
              <a:custGeom>
                <a:avLst/>
                <a:gdLst/>
                <a:ahLst/>
                <a:cxnLst/>
                <a:rect l="l" t="t" r="r" b="b"/>
                <a:pathLst>
                  <a:path w="1171" h="17805" extrusionOk="0">
                    <a:moveTo>
                      <a:pt x="160" y="0"/>
                    </a:moveTo>
                    <a:cubicBezTo>
                      <a:pt x="72" y="0"/>
                      <a:pt x="1" y="173"/>
                      <a:pt x="1" y="385"/>
                    </a:cubicBezTo>
                    <a:lnTo>
                      <a:pt x="1" y="17710"/>
                    </a:lnTo>
                    <a:cubicBezTo>
                      <a:pt x="1" y="17781"/>
                      <a:pt x="9" y="17805"/>
                      <a:pt x="23" y="17805"/>
                    </a:cubicBezTo>
                    <a:cubicBezTo>
                      <a:pt x="50" y="17805"/>
                      <a:pt x="102" y="17710"/>
                      <a:pt x="160" y="17710"/>
                    </a:cubicBezTo>
                    <a:lnTo>
                      <a:pt x="1011" y="17710"/>
                    </a:lnTo>
                    <a:cubicBezTo>
                      <a:pt x="1070" y="17710"/>
                      <a:pt x="1121" y="17805"/>
                      <a:pt x="1149" y="17805"/>
                    </a:cubicBezTo>
                    <a:cubicBezTo>
                      <a:pt x="1163" y="17805"/>
                      <a:pt x="1171" y="17781"/>
                      <a:pt x="1171" y="17710"/>
                    </a:cubicBezTo>
                    <a:lnTo>
                      <a:pt x="1171" y="385"/>
                    </a:lnTo>
                    <a:cubicBezTo>
                      <a:pt x="1171" y="173"/>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295" name="Google Shape;1295;p27"/>
              <p:cNvSpPr/>
              <p:nvPr/>
            </p:nvSpPr>
            <p:spPr>
              <a:xfrm>
                <a:off x="6585050" y="4894150"/>
                <a:ext cx="26600" cy="217250"/>
              </a:xfrm>
              <a:custGeom>
                <a:avLst/>
                <a:gdLst/>
                <a:ahLst/>
                <a:cxnLst/>
                <a:rect l="l" t="t" r="r" b="b"/>
                <a:pathLst>
                  <a:path w="1064" h="8690" extrusionOk="0">
                    <a:moveTo>
                      <a:pt x="162" y="1"/>
                    </a:moveTo>
                    <a:cubicBezTo>
                      <a:pt x="74" y="1"/>
                      <a:pt x="0" y="173"/>
                      <a:pt x="0" y="384"/>
                    </a:cubicBezTo>
                    <a:lnTo>
                      <a:pt x="0" y="8595"/>
                    </a:lnTo>
                    <a:cubicBezTo>
                      <a:pt x="0" y="8666"/>
                      <a:pt x="8" y="8690"/>
                      <a:pt x="22" y="8690"/>
                    </a:cubicBezTo>
                    <a:cubicBezTo>
                      <a:pt x="51" y="8690"/>
                      <a:pt x="103" y="8595"/>
                      <a:pt x="162" y="8595"/>
                    </a:cubicBezTo>
                    <a:lnTo>
                      <a:pt x="902" y="8595"/>
                    </a:lnTo>
                    <a:cubicBezTo>
                      <a:pt x="962" y="8595"/>
                      <a:pt x="1014" y="8690"/>
                      <a:pt x="1042" y="8690"/>
                    </a:cubicBezTo>
                    <a:cubicBezTo>
                      <a:pt x="1056" y="8690"/>
                      <a:pt x="1064" y="8666"/>
                      <a:pt x="1064" y="8595"/>
                    </a:cubicBezTo>
                    <a:lnTo>
                      <a:pt x="1064" y="384"/>
                    </a:lnTo>
                    <a:cubicBezTo>
                      <a:pt x="1064" y="173"/>
                      <a:pt x="992"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296" name="Google Shape;1296;p27"/>
              <p:cNvSpPr/>
              <p:nvPr/>
            </p:nvSpPr>
            <p:spPr>
              <a:xfrm>
                <a:off x="6633225" y="4887650"/>
                <a:ext cx="29300" cy="223750"/>
              </a:xfrm>
              <a:custGeom>
                <a:avLst/>
                <a:gdLst/>
                <a:ahLst/>
                <a:cxnLst/>
                <a:rect l="l" t="t" r="r" b="b"/>
                <a:pathLst>
                  <a:path w="1172" h="8950" extrusionOk="0">
                    <a:moveTo>
                      <a:pt x="160" y="0"/>
                    </a:moveTo>
                    <a:cubicBezTo>
                      <a:pt x="72" y="0"/>
                      <a:pt x="0" y="173"/>
                      <a:pt x="0" y="383"/>
                    </a:cubicBezTo>
                    <a:lnTo>
                      <a:pt x="0" y="8855"/>
                    </a:lnTo>
                    <a:cubicBezTo>
                      <a:pt x="0" y="8926"/>
                      <a:pt x="8" y="8950"/>
                      <a:pt x="22" y="8950"/>
                    </a:cubicBezTo>
                    <a:cubicBezTo>
                      <a:pt x="50" y="8950"/>
                      <a:pt x="101" y="8855"/>
                      <a:pt x="160" y="8855"/>
                    </a:cubicBezTo>
                    <a:lnTo>
                      <a:pt x="1010" y="8855"/>
                    </a:lnTo>
                    <a:cubicBezTo>
                      <a:pt x="1069" y="8855"/>
                      <a:pt x="1121" y="8950"/>
                      <a:pt x="1149" y="8950"/>
                    </a:cubicBezTo>
                    <a:cubicBezTo>
                      <a:pt x="1163" y="8950"/>
                      <a:pt x="1172" y="8926"/>
                      <a:pt x="1172" y="8855"/>
                    </a:cubicBezTo>
                    <a:lnTo>
                      <a:pt x="1172" y="383"/>
                    </a:lnTo>
                    <a:cubicBezTo>
                      <a:pt x="1172" y="173"/>
                      <a:pt x="1098"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297" name="Google Shape;1297;p27"/>
              <p:cNvSpPr/>
              <p:nvPr/>
            </p:nvSpPr>
            <p:spPr>
              <a:xfrm>
                <a:off x="6683350" y="5004850"/>
                <a:ext cx="28000" cy="106550"/>
              </a:xfrm>
              <a:custGeom>
                <a:avLst/>
                <a:gdLst/>
                <a:ahLst/>
                <a:cxnLst/>
                <a:rect l="l" t="t" r="r" b="b"/>
                <a:pathLst>
                  <a:path w="1120" h="4262" extrusionOk="0">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9" y="4262"/>
                      <a:pt x="1097" y="4262"/>
                    </a:cubicBezTo>
                    <a:cubicBezTo>
                      <a:pt x="1111" y="4262"/>
                      <a:pt x="1119" y="4238"/>
                      <a:pt x="1119" y="4167"/>
                    </a:cubicBezTo>
                    <a:lnTo>
                      <a:pt x="1119" y="385"/>
                    </a:lnTo>
                    <a:cubicBezTo>
                      <a:pt x="1119"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298" name="Google Shape;1298;p27"/>
              <p:cNvSpPr/>
              <p:nvPr/>
            </p:nvSpPr>
            <p:spPr>
              <a:xfrm>
                <a:off x="6733900" y="4861600"/>
                <a:ext cx="25925" cy="249800"/>
              </a:xfrm>
              <a:custGeom>
                <a:avLst/>
                <a:gdLst/>
                <a:ahLst/>
                <a:cxnLst/>
                <a:rect l="l" t="t" r="r" b="b"/>
                <a:pathLst>
                  <a:path w="1037" h="9992" extrusionOk="0">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3"/>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299" name="Google Shape;1299;p27"/>
              <p:cNvSpPr/>
              <p:nvPr/>
            </p:nvSpPr>
            <p:spPr>
              <a:xfrm>
                <a:off x="5493200" y="4792550"/>
                <a:ext cx="32100" cy="318850"/>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1" y="12659"/>
                      <a:pt x="1233" y="12754"/>
                      <a:pt x="1261" y="12754"/>
                    </a:cubicBezTo>
                    <a:cubicBezTo>
                      <a:pt x="1275" y="12754"/>
                      <a:pt x="1283" y="12730"/>
                      <a:pt x="1283" y="12659"/>
                    </a:cubicBezTo>
                    <a:lnTo>
                      <a:pt x="1283" y="383"/>
                    </a:lnTo>
                    <a:cubicBezTo>
                      <a:pt x="1283" y="171"/>
                      <a:pt x="1210"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00" name="Google Shape;1300;p27"/>
              <p:cNvSpPr/>
              <p:nvPr/>
            </p:nvSpPr>
            <p:spPr>
              <a:xfrm>
                <a:off x="5546125" y="4934900"/>
                <a:ext cx="25225" cy="176525"/>
              </a:xfrm>
              <a:custGeom>
                <a:avLst/>
                <a:gdLst/>
                <a:ahLst/>
                <a:cxnLst/>
                <a:rect l="l" t="t" r="r" b="b"/>
                <a:pathLst>
                  <a:path w="1009" h="7061" extrusionOk="0">
                    <a:moveTo>
                      <a:pt x="160" y="0"/>
                    </a:moveTo>
                    <a:cubicBezTo>
                      <a:pt x="72" y="0"/>
                      <a:pt x="1" y="171"/>
                      <a:pt x="1" y="384"/>
                    </a:cubicBezTo>
                    <a:lnTo>
                      <a:pt x="1" y="6967"/>
                    </a:lnTo>
                    <a:cubicBezTo>
                      <a:pt x="1" y="7037"/>
                      <a:pt x="9" y="7061"/>
                      <a:pt x="22" y="7061"/>
                    </a:cubicBezTo>
                    <a:cubicBezTo>
                      <a:pt x="50" y="7061"/>
                      <a:pt x="101" y="6967"/>
                      <a:pt x="160" y="6967"/>
                    </a:cubicBezTo>
                    <a:lnTo>
                      <a:pt x="848" y="6967"/>
                    </a:lnTo>
                    <a:cubicBezTo>
                      <a:pt x="907" y="6967"/>
                      <a:pt x="959" y="7061"/>
                      <a:pt x="987" y="7061"/>
                    </a:cubicBezTo>
                    <a:cubicBezTo>
                      <a:pt x="1001" y="7061"/>
                      <a:pt x="1009" y="7037"/>
                      <a:pt x="1009" y="696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01" name="Google Shape;1301;p27"/>
              <p:cNvSpPr/>
              <p:nvPr/>
            </p:nvSpPr>
            <p:spPr>
              <a:xfrm>
                <a:off x="5596625" y="4990225"/>
                <a:ext cx="23175" cy="121175"/>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02" name="Google Shape;1302;p27"/>
              <p:cNvSpPr/>
              <p:nvPr/>
            </p:nvSpPr>
            <p:spPr>
              <a:xfrm>
                <a:off x="564512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03" name="Google Shape;1303;p27"/>
              <p:cNvSpPr/>
              <p:nvPr/>
            </p:nvSpPr>
            <p:spPr>
              <a:xfrm>
                <a:off x="5694575" y="4951175"/>
                <a:ext cx="25250" cy="160225"/>
              </a:xfrm>
              <a:custGeom>
                <a:avLst/>
                <a:gdLst/>
                <a:ahLst/>
                <a:cxnLst/>
                <a:rect l="l" t="t" r="r" b="b"/>
                <a:pathLst>
                  <a:path w="1010" h="6409" extrusionOk="0">
                    <a:moveTo>
                      <a:pt x="162" y="0"/>
                    </a:moveTo>
                    <a:cubicBezTo>
                      <a:pt x="74" y="0"/>
                      <a:pt x="1" y="171"/>
                      <a:pt x="1" y="383"/>
                    </a:cubicBezTo>
                    <a:lnTo>
                      <a:pt x="1" y="6314"/>
                    </a:lnTo>
                    <a:cubicBezTo>
                      <a:pt x="1" y="6385"/>
                      <a:pt x="9" y="6409"/>
                      <a:pt x="23" y="6409"/>
                    </a:cubicBezTo>
                    <a:cubicBezTo>
                      <a:pt x="51" y="6409"/>
                      <a:pt x="103" y="6314"/>
                      <a:pt x="162" y="6314"/>
                    </a:cubicBezTo>
                    <a:lnTo>
                      <a:pt x="850" y="6314"/>
                    </a:lnTo>
                    <a:cubicBezTo>
                      <a:pt x="908" y="6314"/>
                      <a:pt x="960" y="6409"/>
                      <a:pt x="987" y="6409"/>
                    </a:cubicBezTo>
                    <a:cubicBezTo>
                      <a:pt x="1001" y="6409"/>
                      <a:pt x="1009" y="6385"/>
                      <a:pt x="1009" y="6314"/>
                    </a:cubicBezTo>
                    <a:lnTo>
                      <a:pt x="1009" y="383"/>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04" name="Google Shape;1304;p27"/>
              <p:cNvSpPr/>
              <p:nvPr/>
            </p:nvSpPr>
            <p:spPr>
              <a:xfrm>
                <a:off x="5744125" y="4972300"/>
                <a:ext cx="25225" cy="139100"/>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6" y="5469"/>
                      <a:pt x="958"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05" name="Google Shape;1305;p27"/>
              <p:cNvSpPr/>
              <p:nvPr/>
            </p:nvSpPr>
            <p:spPr>
              <a:xfrm>
                <a:off x="5793300" y="4880300"/>
                <a:ext cx="25875" cy="231100"/>
              </a:xfrm>
              <a:custGeom>
                <a:avLst/>
                <a:gdLst/>
                <a:ahLst/>
                <a:cxnLst/>
                <a:rect l="l" t="t" r="r" b="b"/>
                <a:pathLst>
                  <a:path w="1035" h="9244" extrusionOk="0">
                    <a:moveTo>
                      <a:pt x="160" y="1"/>
                    </a:moveTo>
                    <a:cubicBezTo>
                      <a:pt x="72" y="1"/>
                      <a:pt x="1" y="173"/>
                      <a:pt x="1" y="386"/>
                    </a:cubicBezTo>
                    <a:lnTo>
                      <a:pt x="1" y="9149"/>
                    </a:lnTo>
                    <a:cubicBezTo>
                      <a:pt x="1" y="9220"/>
                      <a:pt x="9" y="9244"/>
                      <a:pt x="23" y="9244"/>
                    </a:cubicBezTo>
                    <a:cubicBezTo>
                      <a:pt x="50" y="9244"/>
                      <a:pt x="102" y="9149"/>
                      <a:pt x="160" y="9149"/>
                    </a:cubicBezTo>
                    <a:lnTo>
                      <a:pt x="875" y="9149"/>
                    </a:lnTo>
                    <a:cubicBezTo>
                      <a:pt x="934" y="9149"/>
                      <a:pt x="985" y="9244"/>
                      <a:pt x="1013" y="9244"/>
                    </a:cubicBezTo>
                    <a:cubicBezTo>
                      <a:pt x="1027" y="9244"/>
                      <a:pt x="1035" y="9220"/>
                      <a:pt x="1035" y="9149"/>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06" name="Google Shape;1306;p27"/>
              <p:cNvSpPr/>
              <p:nvPr/>
            </p:nvSpPr>
            <p:spPr>
              <a:xfrm>
                <a:off x="5841800" y="4850325"/>
                <a:ext cx="27950" cy="261075"/>
              </a:xfrm>
              <a:custGeom>
                <a:avLst/>
                <a:gdLst/>
                <a:ahLst/>
                <a:cxnLst/>
                <a:rect l="l" t="t" r="r" b="b"/>
                <a:pathLst>
                  <a:path w="1118" h="10443" extrusionOk="0">
                    <a:moveTo>
                      <a:pt x="162" y="1"/>
                    </a:moveTo>
                    <a:cubicBezTo>
                      <a:pt x="72" y="1"/>
                      <a:pt x="1" y="173"/>
                      <a:pt x="1" y="384"/>
                    </a:cubicBezTo>
                    <a:lnTo>
                      <a:pt x="1" y="10348"/>
                    </a:lnTo>
                    <a:cubicBezTo>
                      <a:pt x="1" y="10419"/>
                      <a:pt x="8" y="10443"/>
                      <a:pt x="22" y="10443"/>
                    </a:cubicBezTo>
                    <a:cubicBezTo>
                      <a:pt x="50" y="10443"/>
                      <a:pt x="102" y="10348"/>
                      <a:pt x="162"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07" name="Google Shape;1307;p27"/>
              <p:cNvSpPr/>
              <p:nvPr/>
            </p:nvSpPr>
            <p:spPr>
              <a:xfrm>
                <a:off x="5890625" y="4666275"/>
                <a:ext cx="29300" cy="445125"/>
              </a:xfrm>
              <a:custGeom>
                <a:avLst/>
                <a:gdLst/>
                <a:ahLst/>
                <a:cxnLst/>
                <a:rect l="l" t="t" r="r" b="b"/>
                <a:pathLst>
                  <a:path w="1172" h="17805" extrusionOk="0">
                    <a:moveTo>
                      <a:pt x="161" y="0"/>
                    </a:moveTo>
                    <a:cubicBezTo>
                      <a:pt x="72" y="0"/>
                      <a:pt x="0" y="173"/>
                      <a:pt x="0" y="385"/>
                    </a:cubicBezTo>
                    <a:lnTo>
                      <a:pt x="0" y="17710"/>
                    </a:lnTo>
                    <a:cubicBezTo>
                      <a:pt x="0" y="17781"/>
                      <a:pt x="8" y="17805"/>
                      <a:pt x="22" y="17805"/>
                    </a:cubicBezTo>
                    <a:cubicBezTo>
                      <a:pt x="50" y="17805"/>
                      <a:pt x="101" y="17710"/>
                      <a:pt x="161"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08" name="Google Shape;1308;p27"/>
              <p:cNvSpPr/>
              <p:nvPr/>
            </p:nvSpPr>
            <p:spPr>
              <a:xfrm>
                <a:off x="5941500" y="4894150"/>
                <a:ext cx="26550" cy="21725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09" name="Google Shape;1309;p27"/>
              <p:cNvSpPr/>
              <p:nvPr/>
            </p:nvSpPr>
            <p:spPr>
              <a:xfrm>
                <a:off x="5989625" y="4887650"/>
                <a:ext cx="29300" cy="223750"/>
              </a:xfrm>
              <a:custGeom>
                <a:avLst/>
                <a:gdLst/>
                <a:ahLst/>
                <a:cxnLst/>
                <a:rect l="l" t="t" r="r" b="b"/>
                <a:pathLst>
                  <a:path w="1172" h="8950" extrusionOk="0">
                    <a:moveTo>
                      <a:pt x="161" y="0"/>
                    </a:moveTo>
                    <a:cubicBezTo>
                      <a:pt x="72" y="0"/>
                      <a:pt x="0" y="173"/>
                      <a:pt x="0" y="383"/>
                    </a:cubicBezTo>
                    <a:lnTo>
                      <a:pt x="0" y="8855"/>
                    </a:lnTo>
                    <a:cubicBezTo>
                      <a:pt x="0" y="8926"/>
                      <a:pt x="8" y="8950"/>
                      <a:pt x="22" y="8950"/>
                    </a:cubicBezTo>
                    <a:cubicBezTo>
                      <a:pt x="50" y="8950"/>
                      <a:pt x="102" y="8855"/>
                      <a:pt x="161" y="8855"/>
                    </a:cubicBezTo>
                    <a:lnTo>
                      <a:pt x="1012" y="8855"/>
                    </a:lnTo>
                    <a:cubicBezTo>
                      <a:pt x="1071" y="8855"/>
                      <a:pt x="1122" y="8950"/>
                      <a:pt x="1150" y="8950"/>
                    </a:cubicBezTo>
                    <a:cubicBezTo>
                      <a:pt x="1164" y="8950"/>
                      <a:pt x="1172" y="8926"/>
                      <a:pt x="1172" y="8855"/>
                    </a:cubicBezTo>
                    <a:lnTo>
                      <a:pt x="1172" y="383"/>
                    </a:lnTo>
                    <a:cubicBezTo>
                      <a:pt x="1172" y="173"/>
                      <a:pt x="1100" y="0"/>
                      <a:pt x="10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10" name="Google Shape;1310;p27"/>
              <p:cNvSpPr/>
              <p:nvPr/>
            </p:nvSpPr>
            <p:spPr>
              <a:xfrm>
                <a:off x="6039800" y="5004850"/>
                <a:ext cx="27950" cy="106550"/>
              </a:xfrm>
              <a:custGeom>
                <a:avLst/>
                <a:gdLst/>
                <a:ahLst/>
                <a:cxnLst/>
                <a:rect l="l" t="t" r="r" b="b"/>
                <a:pathLst>
                  <a:path w="1118" h="4262" extrusionOk="0">
                    <a:moveTo>
                      <a:pt x="160" y="0"/>
                    </a:moveTo>
                    <a:cubicBezTo>
                      <a:pt x="72" y="0"/>
                      <a:pt x="1" y="172"/>
                      <a:pt x="1" y="385"/>
                    </a:cubicBezTo>
                    <a:lnTo>
                      <a:pt x="1" y="4167"/>
                    </a:lnTo>
                    <a:cubicBezTo>
                      <a:pt x="1" y="4238"/>
                      <a:pt x="9" y="4262"/>
                      <a:pt x="22" y="4262"/>
                    </a:cubicBezTo>
                    <a:cubicBezTo>
                      <a:pt x="50" y="4262"/>
                      <a:pt x="101" y="4167"/>
                      <a:pt x="160"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11" name="Google Shape;1311;p27"/>
              <p:cNvSpPr/>
              <p:nvPr/>
            </p:nvSpPr>
            <p:spPr>
              <a:xfrm>
                <a:off x="6090300" y="4861600"/>
                <a:ext cx="25925" cy="249800"/>
              </a:xfrm>
              <a:custGeom>
                <a:avLst/>
                <a:gdLst/>
                <a:ahLst/>
                <a:cxnLst/>
                <a:rect l="l" t="t" r="r" b="b"/>
                <a:pathLst>
                  <a:path w="1037" h="9992" extrusionOk="0">
                    <a:moveTo>
                      <a:pt x="162" y="1"/>
                    </a:moveTo>
                    <a:cubicBezTo>
                      <a:pt x="74" y="1"/>
                      <a:pt x="1" y="173"/>
                      <a:pt x="1" y="384"/>
                    </a:cubicBezTo>
                    <a:lnTo>
                      <a:pt x="1" y="9897"/>
                    </a:lnTo>
                    <a:cubicBezTo>
                      <a:pt x="1" y="9968"/>
                      <a:pt x="9" y="9992"/>
                      <a:pt x="23" y="9992"/>
                    </a:cubicBezTo>
                    <a:cubicBezTo>
                      <a:pt x="51" y="9992"/>
                      <a:pt x="102" y="9897"/>
                      <a:pt x="162" y="9897"/>
                    </a:cubicBezTo>
                    <a:lnTo>
                      <a:pt x="877" y="9897"/>
                    </a:lnTo>
                    <a:cubicBezTo>
                      <a:pt x="936" y="9897"/>
                      <a:pt x="987" y="9992"/>
                      <a:pt x="1015" y="9992"/>
                    </a:cubicBezTo>
                    <a:cubicBezTo>
                      <a:pt x="1029" y="9992"/>
                      <a:pt x="1037" y="9968"/>
                      <a:pt x="1037" y="9897"/>
                    </a:cubicBezTo>
                    <a:lnTo>
                      <a:pt x="1037" y="384"/>
                    </a:lnTo>
                    <a:cubicBezTo>
                      <a:pt x="1037" y="173"/>
                      <a:pt x="965" y="1"/>
                      <a:pt x="8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12" name="Google Shape;1312;p27"/>
              <p:cNvSpPr/>
              <p:nvPr/>
            </p:nvSpPr>
            <p:spPr>
              <a:xfrm>
                <a:off x="5396250" y="5004850"/>
                <a:ext cx="27950" cy="106550"/>
              </a:xfrm>
              <a:custGeom>
                <a:avLst/>
                <a:gdLst/>
                <a:ahLst/>
                <a:cxnLst/>
                <a:rect l="l" t="t" r="r" b="b"/>
                <a:pathLst>
                  <a:path w="1118" h="4262" extrusionOk="0">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13" name="Google Shape;1313;p27"/>
              <p:cNvSpPr/>
              <p:nvPr/>
            </p:nvSpPr>
            <p:spPr>
              <a:xfrm>
                <a:off x="5446750" y="4861600"/>
                <a:ext cx="25925" cy="249800"/>
              </a:xfrm>
              <a:custGeom>
                <a:avLst/>
                <a:gdLst/>
                <a:ahLst/>
                <a:cxnLst/>
                <a:rect l="l" t="t" r="r" b="b"/>
                <a:pathLst>
                  <a:path w="1037" h="9992" extrusionOk="0">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4" y="9897"/>
                      <a:pt x="986" y="9992"/>
                      <a:pt x="1014" y="9992"/>
                    </a:cubicBezTo>
                    <a:cubicBezTo>
                      <a:pt x="1029" y="9992"/>
                      <a:pt x="1037" y="9968"/>
                      <a:pt x="1037" y="9897"/>
                    </a:cubicBezTo>
                    <a:lnTo>
                      <a:pt x="1037" y="384"/>
                    </a:lnTo>
                    <a:cubicBezTo>
                      <a:pt x="1037"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14" name="Google Shape;1314;p27"/>
              <p:cNvSpPr/>
              <p:nvPr/>
            </p:nvSpPr>
            <p:spPr>
              <a:xfrm>
                <a:off x="6186250" y="4792550"/>
                <a:ext cx="32100" cy="318850"/>
              </a:xfrm>
              <a:custGeom>
                <a:avLst/>
                <a:gdLst/>
                <a:ahLst/>
                <a:cxnLst/>
                <a:rect l="l" t="t" r="r" b="b"/>
                <a:pathLst>
                  <a:path w="1284" h="12754" extrusionOk="0">
                    <a:moveTo>
                      <a:pt x="162" y="0"/>
                    </a:moveTo>
                    <a:cubicBezTo>
                      <a:pt x="72" y="0"/>
                      <a:pt x="0" y="171"/>
                      <a:pt x="0" y="383"/>
                    </a:cubicBezTo>
                    <a:lnTo>
                      <a:pt x="0" y="12659"/>
                    </a:lnTo>
                    <a:cubicBezTo>
                      <a:pt x="0" y="12730"/>
                      <a:pt x="8" y="12754"/>
                      <a:pt x="22" y="12754"/>
                    </a:cubicBezTo>
                    <a:cubicBezTo>
                      <a:pt x="50" y="12754"/>
                      <a:pt x="102" y="12659"/>
                      <a:pt x="162" y="12659"/>
                    </a:cubicBezTo>
                    <a:lnTo>
                      <a:pt x="1124" y="12659"/>
                    </a:lnTo>
                    <a:cubicBezTo>
                      <a:pt x="1183" y="12659"/>
                      <a:pt x="1234" y="12754"/>
                      <a:pt x="1262" y="12754"/>
                    </a:cubicBezTo>
                    <a:cubicBezTo>
                      <a:pt x="1276" y="12754"/>
                      <a:pt x="1284" y="12730"/>
                      <a:pt x="1284" y="12659"/>
                    </a:cubicBezTo>
                    <a:lnTo>
                      <a:pt x="1284" y="383"/>
                    </a:lnTo>
                    <a:cubicBezTo>
                      <a:pt x="1284" y="171"/>
                      <a:pt x="1212" y="0"/>
                      <a:pt x="1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15" name="Google Shape;1315;p27"/>
              <p:cNvSpPr/>
              <p:nvPr/>
            </p:nvSpPr>
            <p:spPr>
              <a:xfrm>
                <a:off x="6239175" y="4934900"/>
                <a:ext cx="25250" cy="176525"/>
              </a:xfrm>
              <a:custGeom>
                <a:avLst/>
                <a:gdLst/>
                <a:ahLst/>
                <a:cxnLst/>
                <a:rect l="l" t="t" r="r" b="b"/>
                <a:pathLst>
                  <a:path w="1010" h="7061" extrusionOk="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16" name="Google Shape;1316;p27"/>
              <p:cNvSpPr/>
              <p:nvPr/>
            </p:nvSpPr>
            <p:spPr>
              <a:xfrm>
                <a:off x="6289725" y="4990225"/>
                <a:ext cx="23175" cy="121175"/>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5" y="4752"/>
                    </a:lnTo>
                    <a:cubicBezTo>
                      <a:pt x="825" y="4752"/>
                      <a:pt x="877" y="4847"/>
                      <a:pt x="905" y="4847"/>
                    </a:cubicBezTo>
                    <a:cubicBezTo>
                      <a:pt x="919" y="4847"/>
                      <a:pt x="927" y="4823"/>
                      <a:pt x="927" y="4752"/>
                    </a:cubicBezTo>
                    <a:lnTo>
                      <a:pt x="927" y="383"/>
                    </a:lnTo>
                    <a:cubicBezTo>
                      <a:pt x="927" y="171"/>
                      <a:pt x="855" y="0"/>
                      <a:pt x="7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17" name="Google Shape;1317;p27"/>
              <p:cNvSpPr/>
              <p:nvPr/>
            </p:nvSpPr>
            <p:spPr>
              <a:xfrm>
                <a:off x="6338175" y="4849100"/>
                <a:ext cx="25250" cy="262300"/>
              </a:xfrm>
              <a:custGeom>
                <a:avLst/>
                <a:gdLst/>
                <a:ahLst/>
                <a:cxnLst/>
                <a:rect l="l" t="t" r="r" b="b"/>
                <a:pathLst>
                  <a:path w="1010" h="10492" extrusionOk="0">
                    <a:moveTo>
                      <a:pt x="162" y="0"/>
                    </a:moveTo>
                    <a:cubicBezTo>
                      <a:pt x="72" y="0"/>
                      <a:pt x="1" y="171"/>
                      <a:pt x="1" y="384"/>
                    </a:cubicBezTo>
                    <a:lnTo>
                      <a:pt x="1" y="10397"/>
                    </a:lnTo>
                    <a:cubicBezTo>
                      <a:pt x="1" y="10468"/>
                      <a:pt x="9" y="10492"/>
                      <a:pt x="23" y="10492"/>
                    </a:cubicBezTo>
                    <a:cubicBezTo>
                      <a:pt x="50" y="10492"/>
                      <a:pt x="102" y="10397"/>
                      <a:pt x="162" y="10397"/>
                    </a:cubicBezTo>
                    <a:lnTo>
                      <a:pt x="850" y="10397"/>
                    </a:lnTo>
                    <a:cubicBezTo>
                      <a:pt x="908" y="10397"/>
                      <a:pt x="960" y="10492"/>
                      <a:pt x="987" y="10492"/>
                    </a:cubicBezTo>
                    <a:cubicBezTo>
                      <a:pt x="1001" y="10492"/>
                      <a:pt x="1009" y="10468"/>
                      <a:pt x="1009" y="1039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18" name="Google Shape;1318;p27"/>
              <p:cNvSpPr/>
              <p:nvPr/>
            </p:nvSpPr>
            <p:spPr>
              <a:xfrm>
                <a:off x="6387675" y="4951125"/>
                <a:ext cx="25250" cy="160275"/>
              </a:xfrm>
              <a:custGeom>
                <a:avLst/>
                <a:gdLst/>
                <a:ahLst/>
                <a:cxnLst/>
                <a:rect l="l" t="t" r="r" b="b"/>
                <a:pathLst>
                  <a:path w="1010" h="6411" extrusionOk="0">
                    <a:moveTo>
                      <a:pt x="162" y="0"/>
                    </a:moveTo>
                    <a:cubicBezTo>
                      <a:pt x="74" y="0"/>
                      <a:pt x="1" y="173"/>
                      <a:pt x="1" y="384"/>
                    </a:cubicBezTo>
                    <a:lnTo>
                      <a:pt x="1" y="6316"/>
                    </a:lnTo>
                    <a:cubicBezTo>
                      <a:pt x="1" y="6387"/>
                      <a:pt x="9" y="6411"/>
                      <a:pt x="23" y="6411"/>
                    </a:cubicBezTo>
                    <a:cubicBezTo>
                      <a:pt x="51" y="6411"/>
                      <a:pt x="103" y="6316"/>
                      <a:pt x="162" y="6316"/>
                    </a:cubicBezTo>
                    <a:lnTo>
                      <a:pt x="850" y="6316"/>
                    </a:lnTo>
                    <a:cubicBezTo>
                      <a:pt x="908" y="6316"/>
                      <a:pt x="960" y="6411"/>
                      <a:pt x="987" y="6411"/>
                    </a:cubicBezTo>
                    <a:cubicBezTo>
                      <a:pt x="1001" y="6411"/>
                      <a:pt x="1009" y="6387"/>
                      <a:pt x="1009" y="6316"/>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19" name="Google Shape;1319;p27"/>
              <p:cNvSpPr/>
              <p:nvPr/>
            </p:nvSpPr>
            <p:spPr>
              <a:xfrm>
                <a:off x="6437175" y="4972300"/>
                <a:ext cx="25250" cy="139100"/>
              </a:xfrm>
              <a:custGeom>
                <a:avLst/>
                <a:gdLst/>
                <a:ahLst/>
                <a:cxnLst/>
                <a:rect l="l" t="t" r="r" b="b"/>
                <a:pathLst>
                  <a:path w="1010" h="5564" extrusionOk="0">
                    <a:moveTo>
                      <a:pt x="162" y="0"/>
                    </a:moveTo>
                    <a:cubicBezTo>
                      <a:pt x="74"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20" name="Google Shape;1320;p27"/>
              <p:cNvSpPr/>
              <p:nvPr/>
            </p:nvSpPr>
            <p:spPr>
              <a:xfrm>
                <a:off x="6139850" y="4861600"/>
                <a:ext cx="25875" cy="249800"/>
              </a:xfrm>
              <a:custGeom>
                <a:avLst/>
                <a:gdLst/>
                <a:ahLst/>
                <a:cxnLst/>
                <a:rect l="l" t="t" r="r" b="b"/>
                <a:pathLst>
                  <a:path w="1035" h="9992" extrusionOk="0">
                    <a:moveTo>
                      <a:pt x="160" y="1"/>
                    </a:moveTo>
                    <a:cubicBezTo>
                      <a:pt x="72" y="1"/>
                      <a:pt x="1" y="173"/>
                      <a:pt x="1" y="384"/>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4"/>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21" name="Google Shape;1321;p27"/>
              <p:cNvSpPr/>
              <p:nvPr/>
            </p:nvSpPr>
            <p:spPr>
              <a:xfrm>
                <a:off x="6833225" y="4934900"/>
                <a:ext cx="25250" cy="176525"/>
              </a:xfrm>
              <a:custGeom>
                <a:avLst/>
                <a:gdLst/>
                <a:ahLst/>
                <a:cxnLst/>
                <a:rect l="l" t="t" r="r" b="b"/>
                <a:pathLst>
                  <a:path w="1010" h="7061" extrusionOk="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22" name="Google Shape;1322;p27"/>
              <p:cNvSpPr/>
              <p:nvPr/>
            </p:nvSpPr>
            <p:spPr>
              <a:xfrm>
                <a:off x="6883775" y="4990225"/>
                <a:ext cx="23175" cy="121175"/>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23" name="Google Shape;1323;p27"/>
              <p:cNvSpPr/>
              <p:nvPr/>
            </p:nvSpPr>
            <p:spPr>
              <a:xfrm>
                <a:off x="693227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24" name="Google Shape;1324;p27"/>
              <p:cNvSpPr/>
              <p:nvPr/>
            </p:nvSpPr>
            <p:spPr>
              <a:xfrm>
                <a:off x="6981775" y="4951175"/>
                <a:ext cx="25225" cy="160225"/>
              </a:xfrm>
              <a:custGeom>
                <a:avLst/>
                <a:gdLst/>
                <a:ahLst/>
                <a:cxnLst/>
                <a:rect l="l" t="t" r="r" b="b"/>
                <a:pathLst>
                  <a:path w="1009" h="6409" extrusionOk="0">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25" name="Google Shape;1325;p27"/>
              <p:cNvSpPr/>
              <p:nvPr/>
            </p:nvSpPr>
            <p:spPr>
              <a:xfrm>
                <a:off x="7031275" y="4972300"/>
                <a:ext cx="25250" cy="139100"/>
              </a:xfrm>
              <a:custGeom>
                <a:avLst/>
                <a:gdLst/>
                <a:ahLst/>
                <a:cxnLst/>
                <a:rect l="l" t="t" r="r" b="b"/>
                <a:pathLst>
                  <a:path w="1010" h="5564" extrusionOk="0">
                    <a:moveTo>
                      <a:pt x="160" y="0"/>
                    </a:moveTo>
                    <a:cubicBezTo>
                      <a:pt x="72" y="0"/>
                      <a:pt x="1" y="173"/>
                      <a:pt x="1" y="384"/>
                    </a:cubicBezTo>
                    <a:lnTo>
                      <a:pt x="1" y="5469"/>
                    </a:lnTo>
                    <a:cubicBezTo>
                      <a:pt x="1" y="5540"/>
                      <a:pt x="9" y="5564"/>
                      <a:pt x="22" y="5564"/>
                    </a:cubicBezTo>
                    <a:cubicBezTo>
                      <a:pt x="50" y="5564"/>
                      <a:pt x="102" y="5469"/>
                      <a:pt x="160" y="5469"/>
                    </a:cubicBezTo>
                    <a:lnTo>
                      <a:pt x="848" y="5469"/>
                    </a:lnTo>
                    <a:cubicBezTo>
                      <a:pt x="908" y="5469"/>
                      <a:pt x="959" y="5564"/>
                      <a:pt x="987" y="5564"/>
                    </a:cubicBezTo>
                    <a:cubicBezTo>
                      <a:pt x="1001" y="5564"/>
                      <a:pt x="1009" y="5540"/>
                      <a:pt x="1009" y="5469"/>
                    </a:cubicBezTo>
                    <a:lnTo>
                      <a:pt x="1009" y="384"/>
                    </a:lnTo>
                    <a:cubicBezTo>
                      <a:pt x="1009" y="173"/>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26" name="Google Shape;1326;p27"/>
              <p:cNvSpPr/>
              <p:nvPr/>
            </p:nvSpPr>
            <p:spPr>
              <a:xfrm>
                <a:off x="7080450" y="4880300"/>
                <a:ext cx="25925" cy="231100"/>
              </a:xfrm>
              <a:custGeom>
                <a:avLst/>
                <a:gdLst/>
                <a:ahLst/>
                <a:cxnLst/>
                <a:rect l="l" t="t" r="r" b="b"/>
                <a:pathLst>
                  <a:path w="1037" h="9244" extrusionOk="0">
                    <a:moveTo>
                      <a:pt x="162" y="1"/>
                    </a:moveTo>
                    <a:cubicBezTo>
                      <a:pt x="72" y="1"/>
                      <a:pt x="1" y="173"/>
                      <a:pt x="1" y="386"/>
                    </a:cubicBezTo>
                    <a:lnTo>
                      <a:pt x="1" y="9149"/>
                    </a:lnTo>
                    <a:cubicBezTo>
                      <a:pt x="1" y="9220"/>
                      <a:pt x="9" y="9244"/>
                      <a:pt x="23" y="9244"/>
                    </a:cubicBezTo>
                    <a:cubicBezTo>
                      <a:pt x="51" y="9244"/>
                      <a:pt x="102" y="9149"/>
                      <a:pt x="162" y="9149"/>
                    </a:cubicBezTo>
                    <a:lnTo>
                      <a:pt x="875" y="9149"/>
                    </a:lnTo>
                    <a:cubicBezTo>
                      <a:pt x="935" y="9149"/>
                      <a:pt x="987" y="9244"/>
                      <a:pt x="1015" y="9244"/>
                    </a:cubicBezTo>
                    <a:cubicBezTo>
                      <a:pt x="1029" y="9244"/>
                      <a:pt x="1037" y="9220"/>
                      <a:pt x="1037" y="9149"/>
                    </a:cubicBezTo>
                    <a:lnTo>
                      <a:pt x="1037" y="386"/>
                    </a:lnTo>
                    <a:cubicBezTo>
                      <a:pt x="1037"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27" name="Google Shape;1327;p27"/>
              <p:cNvSpPr/>
              <p:nvPr/>
            </p:nvSpPr>
            <p:spPr>
              <a:xfrm>
                <a:off x="7128950" y="4850325"/>
                <a:ext cx="27950" cy="261075"/>
              </a:xfrm>
              <a:custGeom>
                <a:avLst/>
                <a:gdLst/>
                <a:ahLst/>
                <a:cxnLst/>
                <a:rect l="l" t="t" r="r" b="b"/>
                <a:pathLst>
                  <a:path w="1118" h="10443" extrusionOk="0">
                    <a:moveTo>
                      <a:pt x="160" y="1"/>
                    </a:moveTo>
                    <a:cubicBezTo>
                      <a:pt x="72" y="1"/>
                      <a:pt x="1" y="173"/>
                      <a:pt x="1" y="384"/>
                    </a:cubicBezTo>
                    <a:lnTo>
                      <a:pt x="1" y="10348"/>
                    </a:lnTo>
                    <a:cubicBezTo>
                      <a:pt x="1" y="10419"/>
                      <a:pt x="9"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28" name="Google Shape;1328;p27"/>
              <p:cNvSpPr/>
              <p:nvPr/>
            </p:nvSpPr>
            <p:spPr>
              <a:xfrm>
                <a:off x="7177775" y="4666275"/>
                <a:ext cx="29300" cy="445125"/>
              </a:xfrm>
              <a:custGeom>
                <a:avLst/>
                <a:gdLst/>
                <a:ahLst/>
                <a:cxnLst/>
                <a:rect l="l" t="t" r="r" b="b"/>
                <a:pathLst>
                  <a:path w="1172" h="17805" extrusionOk="0">
                    <a:moveTo>
                      <a:pt x="160" y="0"/>
                    </a:moveTo>
                    <a:cubicBezTo>
                      <a:pt x="72" y="0"/>
                      <a:pt x="0" y="173"/>
                      <a:pt x="0" y="385"/>
                    </a:cubicBezTo>
                    <a:lnTo>
                      <a:pt x="0" y="17710"/>
                    </a:lnTo>
                    <a:cubicBezTo>
                      <a:pt x="0" y="17781"/>
                      <a:pt x="8" y="17805"/>
                      <a:pt x="22" y="17805"/>
                    </a:cubicBezTo>
                    <a:cubicBezTo>
                      <a:pt x="50" y="17805"/>
                      <a:pt x="101" y="17710"/>
                      <a:pt x="160"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29" name="Google Shape;1329;p27"/>
              <p:cNvSpPr/>
              <p:nvPr/>
            </p:nvSpPr>
            <p:spPr>
              <a:xfrm>
                <a:off x="7228650" y="4894150"/>
                <a:ext cx="26550" cy="21725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grpSp>
        <p:sp>
          <p:nvSpPr>
            <p:cNvPr id="1330" name="Google Shape;1330;p27"/>
            <p:cNvSpPr/>
            <p:nvPr/>
          </p:nvSpPr>
          <p:spPr>
            <a:xfrm>
              <a:off x="-53637" y="110400"/>
              <a:ext cx="9251275" cy="1790550"/>
            </a:xfrm>
            <a:custGeom>
              <a:avLst/>
              <a:gdLst/>
              <a:ahLst/>
              <a:cxnLst/>
              <a:rect l="l" t="t" r="r" b="b"/>
              <a:pathLst>
                <a:path w="370051" h="71622" extrusionOk="0">
                  <a:moveTo>
                    <a:pt x="0" y="71622"/>
                  </a:moveTo>
                  <a:lnTo>
                    <a:pt x="71271" y="41779"/>
                  </a:lnTo>
                  <a:lnTo>
                    <a:pt x="124286" y="66005"/>
                  </a:lnTo>
                  <a:lnTo>
                    <a:pt x="194856" y="34406"/>
                  </a:lnTo>
                  <a:lnTo>
                    <a:pt x="228209" y="47397"/>
                  </a:lnTo>
                  <a:lnTo>
                    <a:pt x="263670" y="28789"/>
                  </a:lnTo>
                  <a:lnTo>
                    <a:pt x="306854" y="54068"/>
                  </a:lnTo>
                  <a:lnTo>
                    <a:pt x="370051" y="0"/>
                  </a:lnTo>
                </a:path>
              </a:pathLst>
            </a:custGeom>
            <a:noFill/>
            <a:ln w="38100" cap="flat" cmpd="sng">
              <a:solidFill>
                <a:schemeClr val="dk2"/>
              </a:solidFill>
              <a:prstDash val="solid"/>
              <a:round/>
              <a:headEnd type="none" w="med" len="med"/>
              <a:tailEnd type="none" w="med" len="med"/>
            </a:ln>
          </p:spPr>
        </p:sp>
      </p:grpSp>
      <p:sp>
        <p:nvSpPr>
          <p:cNvPr id="2" name="TextBox 1"/>
          <p:cNvSpPr txBox="1"/>
          <p:nvPr/>
        </p:nvSpPr>
        <p:spPr>
          <a:xfrm>
            <a:off x="6699494" y="4087525"/>
            <a:ext cx="2363888" cy="738664"/>
          </a:xfrm>
          <a:prstGeom prst="rect">
            <a:avLst/>
          </a:prstGeom>
          <a:noFill/>
        </p:spPr>
        <p:txBody>
          <a:bodyPr wrap="square" rtlCol="0">
            <a:spAutoFit/>
          </a:bodyPr>
          <a:lstStyle/>
          <a:p>
            <a:pPr marL="285750" indent="-285750">
              <a:buFontTx/>
              <a:buChar char="-"/>
            </a:pPr>
            <a:r>
              <a:rPr lang="en-US" dirty="0" err="1" smtClean="0">
                <a:solidFill>
                  <a:schemeClr val="tx1"/>
                </a:solidFill>
                <a:latin typeface="Rockwell" panose="02060603020205020403" pitchFamily="18" charset="0"/>
              </a:rPr>
              <a:t>Nilesh</a:t>
            </a:r>
            <a:r>
              <a:rPr lang="en-US" dirty="0" smtClean="0">
                <a:solidFill>
                  <a:schemeClr val="tx1"/>
                </a:solidFill>
                <a:latin typeface="Rockwell" panose="02060603020205020403" pitchFamily="18" charset="0"/>
              </a:rPr>
              <a:t> </a:t>
            </a:r>
            <a:r>
              <a:rPr lang="en-US" dirty="0" err="1" smtClean="0">
                <a:solidFill>
                  <a:schemeClr val="tx1"/>
                </a:solidFill>
                <a:latin typeface="Rockwell" panose="02060603020205020403" pitchFamily="18" charset="0"/>
              </a:rPr>
              <a:t>Nath</a:t>
            </a:r>
            <a:endParaRPr lang="en-US" dirty="0" smtClean="0">
              <a:solidFill>
                <a:schemeClr val="tx1"/>
              </a:solidFill>
              <a:latin typeface="Rockwell" panose="02060603020205020403" pitchFamily="18" charset="0"/>
            </a:endParaRPr>
          </a:p>
          <a:p>
            <a:pPr marL="285750" indent="-285750">
              <a:buFontTx/>
              <a:buChar char="-"/>
            </a:pPr>
            <a:r>
              <a:rPr lang="en-US" dirty="0" smtClean="0">
                <a:solidFill>
                  <a:schemeClr val="tx1"/>
                </a:solidFill>
                <a:latin typeface="Rockwell" panose="02060603020205020403" pitchFamily="18" charset="0"/>
              </a:rPr>
              <a:t>Rajan Shrestha</a:t>
            </a:r>
          </a:p>
          <a:p>
            <a:pPr marL="285750" indent="-285750">
              <a:buFontTx/>
              <a:buChar char="-"/>
            </a:pPr>
            <a:r>
              <a:rPr lang="en-US" dirty="0" err="1" smtClean="0">
                <a:solidFill>
                  <a:schemeClr val="tx1"/>
                </a:solidFill>
                <a:latin typeface="Rockwell" panose="02060603020205020403" pitchFamily="18" charset="0"/>
              </a:rPr>
              <a:t>Nishchal</a:t>
            </a:r>
            <a:r>
              <a:rPr lang="en-US" dirty="0" smtClean="0">
                <a:solidFill>
                  <a:schemeClr val="tx1"/>
                </a:solidFill>
                <a:latin typeface="Rockwell" panose="02060603020205020403" pitchFamily="18" charset="0"/>
              </a:rPr>
              <a:t> </a:t>
            </a:r>
            <a:r>
              <a:rPr lang="en-US" dirty="0" err="1" smtClean="0">
                <a:solidFill>
                  <a:schemeClr val="tx1"/>
                </a:solidFill>
                <a:latin typeface="Rockwell" panose="02060603020205020403" pitchFamily="18" charset="0"/>
              </a:rPr>
              <a:t>Karki</a:t>
            </a:r>
            <a:endParaRPr lang="en-US" dirty="0">
              <a:solidFill>
                <a:schemeClr val="tx1"/>
              </a:solidFill>
              <a:latin typeface="Rockwell" panose="02060603020205020403"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56"/>
        <p:cNvGrpSpPr/>
        <p:nvPr/>
      </p:nvGrpSpPr>
      <p:grpSpPr>
        <a:xfrm>
          <a:off x="0" y="0"/>
          <a:ext cx="0" cy="0"/>
          <a:chOff x="0" y="0"/>
          <a:chExt cx="0" cy="0"/>
        </a:xfrm>
      </p:grpSpPr>
      <p:sp>
        <p:nvSpPr>
          <p:cNvPr id="1458" name="Google Shape;1458;p3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latin typeface="Rockwell" panose="02060603020205020403" pitchFamily="18" charset="0"/>
              </a:rPr>
              <a:t>4.1 Requirement identification</a:t>
            </a:r>
            <a:endParaRPr dirty="0">
              <a:latin typeface="Rockwell" panose="02060603020205020403" pitchFamily="18" charset="0"/>
            </a:endParaRPr>
          </a:p>
        </p:txBody>
      </p:sp>
      <p:sp>
        <p:nvSpPr>
          <p:cNvPr id="1459" name="Google Shape;1459;p32"/>
          <p:cNvSpPr txBox="1">
            <a:spLocks noGrp="1"/>
          </p:cNvSpPr>
          <p:nvPr>
            <p:ph type="subTitle" idx="1"/>
          </p:nvPr>
        </p:nvSpPr>
        <p:spPr>
          <a:xfrm>
            <a:off x="499960" y="1151674"/>
            <a:ext cx="7930794" cy="2798225"/>
          </a:xfrm>
          <a:prstGeom prst="rect">
            <a:avLst/>
          </a:prstGeom>
        </p:spPr>
        <p:txBody>
          <a:bodyPr spcFirstLastPara="1" wrap="square" lIns="91425" tIns="91425" rIns="91425" bIns="91425" anchor="t" anchorCtr="0">
            <a:noAutofit/>
          </a:bodyPr>
          <a:lstStyle/>
          <a:p>
            <a:pPr marL="0" lvl="0" indent="0" algn="l">
              <a:lnSpc>
                <a:spcPct val="150000"/>
              </a:lnSpc>
            </a:pPr>
            <a:r>
              <a:rPr lang="en-US" dirty="0" smtClean="0">
                <a:latin typeface="Rockwell" panose="02060603020205020403" pitchFamily="18" charset="0"/>
              </a:rPr>
              <a:t>4.1.1 Literature review</a:t>
            </a:r>
          </a:p>
          <a:p>
            <a:pPr marL="0" lvl="0" indent="0" algn="l">
              <a:lnSpc>
                <a:spcPct val="150000"/>
              </a:lnSpc>
            </a:pPr>
            <a:endParaRPr lang="en-US" dirty="0" smtClean="0">
              <a:latin typeface="Rockwell" panose="02060603020205020403" pitchFamily="18" charset="0"/>
            </a:endParaRPr>
          </a:p>
          <a:p>
            <a:pPr marL="171450" lvl="0" indent="-171450" algn="l">
              <a:lnSpc>
                <a:spcPct val="150000"/>
              </a:lnSpc>
              <a:buFont typeface="Arial" panose="020B0604020202020204" pitchFamily="34" charset="0"/>
              <a:buChar char="•"/>
            </a:pPr>
            <a:r>
              <a:rPr lang="en-US" dirty="0">
                <a:latin typeface="Rockwell" panose="02060603020205020403" pitchFamily="18" charset="0"/>
              </a:rPr>
              <a:t>LSTM networks, introduced by </a:t>
            </a:r>
            <a:r>
              <a:rPr lang="en-US" dirty="0" err="1">
                <a:latin typeface="Rockwell" panose="02060603020205020403" pitchFamily="18" charset="0"/>
              </a:rPr>
              <a:t>Hochreiter</a:t>
            </a:r>
            <a:r>
              <a:rPr lang="en-US" dirty="0">
                <a:latin typeface="Rockwell" panose="02060603020205020403" pitchFamily="18" charset="0"/>
              </a:rPr>
              <a:t> and </a:t>
            </a:r>
            <a:r>
              <a:rPr lang="en-US" dirty="0" err="1">
                <a:latin typeface="Rockwell" panose="02060603020205020403" pitchFamily="18" charset="0"/>
              </a:rPr>
              <a:t>Schmidhuber</a:t>
            </a:r>
            <a:r>
              <a:rPr lang="en-US" dirty="0">
                <a:latin typeface="Rockwell" panose="02060603020205020403" pitchFamily="18" charset="0"/>
              </a:rPr>
              <a:t> in 1997, are a type of Recurrent Neural Network (RNN) designed to overcome the limitations of standard RNNs in learning long-term dependencies</a:t>
            </a:r>
            <a:r>
              <a:rPr lang="en-US" dirty="0" smtClean="0">
                <a:latin typeface="Rockwell" panose="02060603020205020403" pitchFamily="18" charset="0"/>
              </a:rPr>
              <a:t>.</a:t>
            </a:r>
          </a:p>
          <a:p>
            <a:pPr marL="171450" lvl="0" indent="-171450" algn="l">
              <a:lnSpc>
                <a:spcPct val="150000"/>
              </a:lnSpc>
              <a:buFont typeface="Arial" panose="020B0604020202020204" pitchFamily="34" charset="0"/>
              <a:buChar char="•"/>
            </a:pPr>
            <a:endParaRPr lang="en-US" dirty="0" smtClean="0">
              <a:latin typeface="Rockwell" panose="02060603020205020403" pitchFamily="18" charset="0"/>
            </a:endParaRPr>
          </a:p>
          <a:p>
            <a:pPr marL="171450" lvl="0" indent="-171450" algn="l">
              <a:lnSpc>
                <a:spcPct val="150000"/>
              </a:lnSpc>
              <a:buFont typeface="Arial" panose="020B0604020202020204" pitchFamily="34" charset="0"/>
              <a:buChar char="•"/>
            </a:pPr>
            <a:r>
              <a:rPr lang="en-US" dirty="0" smtClean="0">
                <a:latin typeface="Rockwell" panose="02060603020205020403" pitchFamily="18" charset="0"/>
              </a:rPr>
              <a:t>Studies </a:t>
            </a:r>
            <a:r>
              <a:rPr lang="en-US" dirty="0">
                <a:latin typeface="Rockwell" panose="02060603020205020403" pitchFamily="18" charset="0"/>
              </a:rPr>
              <a:t>by Fischer and Krauss (2018) and Zheng et al. (2018) show that LSTMs can outperform traditional models like ARIMA and basic neural networks in terms of prediction accuracy</a:t>
            </a:r>
            <a:r>
              <a:rPr lang="en-US" dirty="0" smtClean="0">
                <a:latin typeface="Rockwell" panose="02060603020205020403" pitchFamily="18" charset="0"/>
              </a:rPr>
              <a:t>.</a:t>
            </a:r>
          </a:p>
          <a:p>
            <a:pPr marL="171450" lvl="0" indent="-171450" algn="l">
              <a:lnSpc>
                <a:spcPct val="150000"/>
              </a:lnSpc>
              <a:buFont typeface="Arial" panose="020B0604020202020204" pitchFamily="34" charset="0"/>
              <a:buChar char="•"/>
            </a:pPr>
            <a:endParaRPr lang="en-US" dirty="0" smtClean="0">
              <a:latin typeface="Rockwell" panose="02060603020205020403" pitchFamily="18" charset="0"/>
            </a:endParaRPr>
          </a:p>
          <a:p>
            <a:pPr marL="171450" lvl="0" indent="-171450" algn="l">
              <a:lnSpc>
                <a:spcPct val="150000"/>
              </a:lnSpc>
              <a:buFont typeface="Arial" panose="020B0604020202020204" pitchFamily="34" charset="0"/>
              <a:buChar char="•"/>
            </a:pPr>
            <a:r>
              <a:rPr lang="en-US" dirty="0">
                <a:latin typeface="Rockwell" panose="02060603020205020403" pitchFamily="18" charset="0"/>
              </a:rPr>
              <a:t>Almeida, M., &amp; Pereira, F. (2020) - "Enhancing stock price prediction using deep learning: LSTM with attention mechanism"</a:t>
            </a:r>
            <a:endParaRPr lang="en-US" dirty="0" smtClean="0">
              <a:latin typeface="Rockwell" panose="02060603020205020403" pitchFamily="18" charset="0"/>
            </a:endParaRPr>
          </a:p>
          <a:p>
            <a:pPr marL="228600" lvl="0" indent="-228600" algn="l">
              <a:lnSpc>
                <a:spcPct val="150000"/>
              </a:lnSpc>
              <a:buFont typeface="Arial" panose="020B0604020202020204" pitchFamily="34" charset="0"/>
              <a:buChar char="•"/>
            </a:pPr>
            <a:endParaRPr lang="en-US" dirty="0" smtClean="0">
              <a:latin typeface="Rockwell" panose="02060603020205020403" pitchFamily="18" charset="0"/>
            </a:endParaRPr>
          </a:p>
          <a:p>
            <a:pPr marL="228600" lvl="0" indent="-228600" algn="l">
              <a:lnSpc>
                <a:spcPct val="150000"/>
              </a:lnSpc>
              <a:buFont typeface="Arial" panose="020B0604020202020204" pitchFamily="34" charset="0"/>
              <a:buChar char="•"/>
            </a:pPr>
            <a:endParaRPr dirty="0">
              <a:latin typeface="Rockwell" panose="02060603020205020403" pitchFamily="18" charset="0"/>
            </a:endParaRPr>
          </a:p>
        </p:txBody>
      </p:sp>
    </p:spTree>
    <p:extLst>
      <p:ext uri="{BB962C8B-B14F-4D97-AF65-F5344CB8AC3E}">
        <p14:creationId xmlns:p14="http://schemas.microsoft.com/office/powerpoint/2010/main" val="45035677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56"/>
        <p:cNvGrpSpPr/>
        <p:nvPr/>
      </p:nvGrpSpPr>
      <p:grpSpPr>
        <a:xfrm>
          <a:off x="0" y="0"/>
          <a:ext cx="0" cy="0"/>
          <a:chOff x="0" y="0"/>
          <a:chExt cx="0" cy="0"/>
        </a:xfrm>
      </p:grpSpPr>
      <p:sp>
        <p:nvSpPr>
          <p:cNvPr id="1458" name="Google Shape;1458;p3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latin typeface="Rockwell" panose="02060603020205020403" pitchFamily="18" charset="0"/>
              </a:rPr>
              <a:t>4.1 Requirement identification</a:t>
            </a:r>
            <a:endParaRPr dirty="0">
              <a:latin typeface="Rockwell" panose="02060603020205020403" pitchFamily="18" charset="0"/>
            </a:endParaRPr>
          </a:p>
        </p:txBody>
      </p:sp>
      <p:sp>
        <p:nvSpPr>
          <p:cNvPr id="1459" name="Google Shape;1459;p32"/>
          <p:cNvSpPr txBox="1">
            <a:spLocks noGrp="1"/>
          </p:cNvSpPr>
          <p:nvPr>
            <p:ph type="subTitle" idx="1"/>
          </p:nvPr>
        </p:nvSpPr>
        <p:spPr>
          <a:xfrm>
            <a:off x="499960" y="1151674"/>
            <a:ext cx="7930794" cy="2798225"/>
          </a:xfrm>
          <a:prstGeom prst="rect">
            <a:avLst/>
          </a:prstGeom>
        </p:spPr>
        <p:txBody>
          <a:bodyPr spcFirstLastPara="1" wrap="square" lIns="91425" tIns="91425" rIns="91425" bIns="91425" anchor="t" anchorCtr="0">
            <a:noAutofit/>
          </a:bodyPr>
          <a:lstStyle/>
          <a:p>
            <a:pPr marL="0" lvl="0" indent="0" algn="l">
              <a:lnSpc>
                <a:spcPct val="150000"/>
              </a:lnSpc>
            </a:pPr>
            <a:r>
              <a:rPr lang="en-US" dirty="0" smtClean="0">
                <a:latin typeface="Rockwell" panose="02060603020205020403" pitchFamily="18" charset="0"/>
              </a:rPr>
              <a:t>4.1.2 Requirement analysis</a:t>
            </a:r>
          </a:p>
          <a:p>
            <a:pPr marL="228600" lvl="0" indent="-228600" algn="l">
              <a:lnSpc>
                <a:spcPct val="150000"/>
              </a:lnSpc>
              <a:buAutoNum type="arabicPeriod"/>
            </a:pPr>
            <a:endParaRPr lang="en-US" dirty="0" smtClean="0">
              <a:latin typeface="Rockwell" panose="02060603020205020403" pitchFamily="18" charset="0"/>
            </a:endParaRPr>
          </a:p>
          <a:p>
            <a:pPr marL="228600" lvl="0" indent="-228600" algn="l">
              <a:lnSpc>
                <a:spcPct val="150000"/>
              </a:lnSpc>
              <a:buAutoNum type="arabicPeriod"/>
            </a:pPr>
            <a:r>
              <a:rPr lang="en-US" dirty="0" smtClean="0">
                <a:latin typeface="Rockwell" panose="02060603020205020403" pitchFamily="18" charset="0"/>
              </a:rPr>
              <a:t>Functional requirements</a:t>
            </a:r>
          </a:p>
          <a:p>
            <a:pPr marL="228600" lvl="0" indent="-228600" algn="l">
              <a:lnSpc>
                <a:spcPct val="150000"/>
              </a:lnSpc>
              <a:buFont typeface="Arial" panose="020B0604020202020204" pitchFamily="34" charset="0"/>
              <a:buChar char="•"/>
            </a:pPr>
            <a:r>
              <a:rPr lang="en-US" dirty="0" smtClean="0">
                <a:latin typeface="Rockwell" panose="02060603020205020403" pitchFamily="18" charset="0"/>
              </a:rPr>
              <a:t>Data Collection</a:t>
            </a:r>
          </a:p>
          <a:p>
            <a:pPr marL="228600" lvl="0" indent="-228600" algn="l">
              <a:lnSpc>
                <a:spcPct val="150000"/>
              </a:lnSpc>
              <a:buFont typeface="Arial" panose="020B0604020202020204" pitchFamily="34" charset="0"/>
              <a:buChar char="•"/>
            </a:pPr>
            <a:r>
              <a:rPr lang="en-US" dirty="0">
                <a:latin typeface="Rockwell" panose="02060603020205020403" pitchFamily="18" charset="0"/>
              </a:rPr>
              <a:t>Data </a:t>
            </a:r>
            <a:r>
              <a:rPr lang="en-US" dirty="0" smtClean="0">
                <a:latin typeface="Rockwell" panose="02060603020205020403" pitchFamily="18" charset="0"/>
              </a:rPr>
              <a:t>Processing</a:t>
            </a:r>
          </a:p>
          <a:p>
            <a:pPr marL="228600" lvl="0" indent="-228600" algn="l">
              <a:lnSpc>
                <a:spcPct val="150000"/>
              </a:lnSpc>
              <a:buFont typeface="Arial" panose="020B0604020202020204" pitchFamily="34" charset="0"/>
              <a:buChar char="•"/>
            </a:pPr>
            <a:r>
              <a:rPr lang="en-US" dirty="0">
                <a:latin typeface="Rockwell" panose="02060603020205020403" pitchFamily="18" charset="0"/>
              </a:rPr>
              <a:t>Real-time </a:t>
            </a:r>
            <a:r>
              <a:rPr lang="en-US" dirty="0" smtClean="0">
                <a:latin typeface="Rockwell" panose="02060603020205020403" pitchFamily="18" charset="0"/>
              </a:rPr>
              <a:t>Prediction</a:t>
            </a:r>
          </a:p>
          <a:p>
            <a:pPr marL="228600" lvl="0" indent="-228600" algn="l">
              <a:lnSpc>
                <a:spcPct val="150000"/>
              </a:lnSpc>
              <a:buFont typeface="Arial" panose="020B0604020202020204" pitchFamily="34" charset="0"/>
              <a:buChar char="•"/>
            </a:pPr>
            <a:r>
              <a:rPr lang="en-US" dirty="0">
                <a:latin typeface="Rockwell" panose="02060603020205020403" pitchFamily="18" charset="0"/>
              </a:rPr>
              <a:t>Performance Evaluation</a:t>
            </a:r>
            <a:endParaRPr lang="en-US" dirty="0" smtClean="0">
              <a:latin typeface="Rockwell" panose="02060603020205020403" pitchFamily="18" charset="0"/>
            </a:endParaRPr>
          </a:p>
          <a:p>
            <a:pPr marL="228600" lvl="0" indent="-228600" algn="l">
              <a:lnSpc>
                <a:spcPct val="150000"/>
              </a:lnSpc>
              <a:buFont typeface="Arial" panose="020B0604020202020204" pitchFamily="34" charset="0"/>
              <a:buChar char="•"/>
            </a:pPr>
            <a:endParaRPr dirty="0">
              <a:latin typeface="Rockwell" panose="02060603020205020403" pitchFamily="18" charset="0"/>
            </a:endParaRPr>
          </a:p>
        </p:txBody>
      </p:sp>
    </p:spTree>
    <p:extLst>
      <p:ext uri="{BB962C8B-B14F-4D97-AF65-F5344CB8AC3E}">
        <p14:creationId xmlns:p14="http://schemas.microsoft.com/office/powerpoint/2010/main" val="265324585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6657" y="125439"/>
            <a:ext cx="3167605" cy="4167675"/>
          </a:xfrm>
          <a:prstGeom prst="rect">
            <a:avLst/>
          </a:prstGeom>
        </p:spPr>
      </p:pic>
      <p:sp>
        <p:nvSpPr>
          <p:cNvPr id="10" name="TextBox 9"/>
          <p:cNvSpPr txBox="1"/>
          <p:nvPr/>
        </p:nvSpPr>
        <p:spPr>
          <a:xfrm>
            <a:off x="3210267" y="4293114"/>
            <a:ext cx="2605053" cy="307777"/>
          </a:xfrm>
          <a:prstGeom prst="rect">
            <a:avLst/>
          </a:prstGeom>
          <a:noFill/>
        </p:spPr>
        <p:txBody>
          <a:bodyPr wrap="square" rtlCol="0">
            <a:spAutoFit/>
          </a:bodyPr>
          <a:lstStyle/>
          <a:p>
            <a:r>
              <a:rPr lang="en-US" dirty="0" smtClean="0">
                <a:solidFill>
                  <a:schemeClr val="tx1"/>
                </a:solidFill>
                <a:latin typeface="Rockwell" panose="02060603020205020403" pitchFamily="18" charset="0"/>
              </a:rPr>
              <a:t>Fig: Use case </a:t>
            </a:r>
            <a:r>
              <a:rPr lang="en-US" dirty="0">
                <a:solidFill>
                  <a:schemeClr val="tx1"/>
                </a:solidFill>
                <a:latin typeface="Rockwell" panose="02060603020205020403" pitchFamily="18" charset="0"/>
              </a:rPr>
              <a:t>d</a:t>
            </a:r>
            <a:r>
              <a:rPr lang="en-US" dirty="0" smtClean="0">
                <a:solidFill>
                  <a:schemeClr val="tx1"/>
                </a:solidFill>
                <a:latin typeface="Rockwell" panose="02060603020205020403" pitchFamily="18" charset="0"/>
              </a:rPr>
              <a:t>iagram</a:t>
            </a:r>
            <a:endParaRPr lang="en-US" dirty="0">
              <a:solidFill>
                <a:schemeClr val="tx1"/>
              </a:solidFill>
              <a:latin typeface="Rockwell" panose="02060603020205020403" pitchFamily="18" charset="0"/>
            </a:endParaRPr>
          </a:p>
        </p:txBody>
      </p:sp>
    </p:spTree>
    <p:extLst>
      <p:ext uri="{BB962C8B-B14F-4D97-AF65-F5344CB8AC3E}">
        <p14:creationId xmlns:p14="http://schemas.microsoft.com/office/powerpoint/2010/main" val="92936701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56"/>
        <p:cNvGrpSpPr/>
        <p:nvPr/>
      </p:nvGrpSpPr>
      <p:grpSpPr>
        <a:xfrm>
          <a:off x="0" y="0"/>
          <a:ext cx="0" cy="0"/>
          <a:chOff x="0" y="0"/>
          <a:chExt cx="0" cy="0"/>
        </a:xfrm>
      </p:grpSpPr>
      <p:sp>
        <p:nvSpPr>
          <p:cNvPr id="1458" name="Google Shape;1458;p3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latin typeface="Rockwell" panose="02060603020205020403" pitchFamily="18" charset="0"/>
              </a:rPr>
              <a:t>4.1 Requirement identification</a:t>
            </a:r>
            <a:endParaRPr dirty="0">
              <a:latin typeface="Rockwell" panose="02060603020205020403" pitchFamily="18" charset="0"/>
            </a:endParaRPr>
          </a:p>
        </p:txBody>
      </p:sp>
      <p:sp>
        <p:nvSpPr>
          <p:cNvPr id="1459" name="Google Shape;1459;p32"/>
          <p:cNvSpPr txBox="1">
            <a:spLocks noGrp="1"/>
          </p:cNvSpPr>
          <p:nvPr>
            <p:ph type="subTitle" idx="1"/>
          </p:nvPr>
        </p:nvSpPr>
        <p:spPr>
          <a:xfrm>
            <a:off x="499960" y="1151674"/>
            <a:ext cx="7930794" cy="2798225"/>
          </a:xfrm>
          <a:prstGeom prst="rect">
            <a:avLst/>
          </a:prstGeom>
        </p:spPr>
        <p:txBody>
          <a:bodyPr spcFirstLastPara="1" wrap="square" lIns="91425" tIns="91425" rIns="91425" bIns="91425" anchor="t" anchorCtr="0">
            <a:noAutofit/>
          </a:bodyPr>
          <a:lstStyle/>
          <a:p>
            <a:pPr marL="0" lvl="0" indent="0" algn="l">
              <a:lnSpc>
                <a:spcPct val="150000"/>
              </a:lnSpc>
            </a:pPr>
            <a:r>
              <a:rPr lang="en-US" dirty="0" smtClean="0">
                <a:latin typeface="Rockwell" panose="02060603020205020403" pitchFamily="18" charset="0"/>
              </a:rPr>
              <a:t>4.1.2 Requirement analysis</a:t>
            </a:r>
          </a:p>
          <a:p>
            <a:pPr marL="0" lvl="0" indent="0" algn="l">
              <a:lnSpc>
                <a:spcPct val="150000"/>
              </a:lnSpc>
            </a:pPr>
            <a:endParaRPr lang="en-US" dirty="0" smtClean="0">
              <a:latin typeface="Rockwell" panose="02060603020205020403" pitchFamily="18" charset="0"/>
            </a:endParaRPr>
          </a:p>
          <a:p>
            <a:pPr marL="0" lvl="0" indent="0" algn="l">
              <a:lnSpc>
                <a:spcPct val="150000"/>
              </a:lnSpc>
            </a:pPr>
            <a:r>
              <a:rPr lang="en-US" dirty="0" smtClean="0">
                <a:latin typeface="Rockwell" panose="02060603020205020403" pitchFamily="18" charset="0"/>
              </a:rPr>
              <a:t>2. Non-Functional requirements</a:t>
            </a:r>
            <a:endParaRPr lang="en-US" dirty="0">
              <a:latin typeface="Rockwell" panose="02060603020205020403" pitchFamily="18" charset="0"/>
            </a:endParaRPr>
          </a:p>
          <a:p>
            <a:pPr marL="228600" lvl="0" indent="-228600" algn="l">
              <a:lnSpc>
                <a:spcPct val="150000"/>
              </a:lnSpc>
              <a:buFont typeface="Arial" panose="020B0604020202020204" pitchFamily="34" charset="0"/>
              <a:buChar char="•"/>
            </a:pPr>
            <a:r>
              <a:rPr lang="en-US" dirty="0" smtClean="0">
                <a:latin typeface="Rockwell" panose="02060603020205020403" pitchFamily="18" charset="0"/>
              </a:rPr>
              <a:t>Security</a:t>
            </a:r>
          </a:p>
          <a:p>
            <a:pPr marL="228600" lvl="0" indent="-228600" algn="l">
              <a:lnSpc>
                <a:spcPct val="150000"/>
              </a:lnSpc>
              <a:buFont typeface="Arial" panose="020B0604020202020204" pitchFamily="34" charset="0"/>
              <a:buChar char="•"/>
            </a:pPr>
            <a:r>
              <a:rPr lang="en-US" dirty="0" smtClean="0">
                <a:latin typeface="Rockwell" panose="02060603020205020403" pitchFamily="18" charset="0"/>
              </a:rPr>
              <a:t>Performance </a:t>
            </a:r>
          </a:p>
          <a:p>
            <a:pPr marL="228600" lvl="0" indent="-228600" algn="l">
              <a:lnSpc>
                <a:spcPct val="150000"/>
              </a:lnSpc>
              <a:buFont typeface="Arial" panose="020B0604020202020204" pitchFamily="34" charset="0"/>
              <a:buChar char="•"/>
            </a:pPr>
            <a:r>
              <a:rPr lang="en-US" dirty="0" smtClean="0">
                <a:latin typeface="Rockwell" panose="02060603020205020403" pitchFamily="18" charset="0"/>
              </a:rPr>
              <a:t>Maintainability</a:t>
            </a:r>
          </a:p>
          <a:p>
            <a:pPr marL="228600" lvl="0" indent="-228600" algn="l">
              <a:lnSpc>
                <a:spcPct val="150000"/>
              </a:lnSpc>
              <a:buFont typeface="Arial" panose="020B0604020202020204" pitchFamily="34" charset="0"/>
              <a:buChar char="•"/>
            </a:pPr>
            <a:r>
              <a:rPr lang="en-US" dirty="0" smtClean="0">
                <a:latin typeface="Rockwell" panose="02060603020205020403" pitchFamily="18" charset="0"/>
              </a:rPr>
              <a:t>Usability </a:t>
            </a:r>
          </a:p>
          <a:p>
            <a:pPr marL="228600" lvl="0" indent="-228600" algn="l">
              <a:lnSpc>
                <a:spcPct val="150000"/>
              </a:lnSpc>
              <a:buFont typeface="Arial" panose="020B0604020202020204" pitchFamily="34" charset="0"/>
              <a:buChar char="•"/>
            </a:pPr>
            <a:r>
              <a:rPr lang="en-US" dirty="0" smtClean="0">
                <a:latin typeface="Rockwell" panose="02060603020205020403" pitchFamily="18" charset="0"/>
              </a:rPr>
              <a:t>Documentation</a:t>
            </a:r>
            <a:endParaRPr dirty="0">
              <a:latin typeface="Rockwell" panose="02060603020205020403" pitchFamily="18" charset="0"/>
            </a:endParaRPr>
          </a:p>
        </p:txBody>
      </p:sp>
    </p:spTree>
    <p:extLst>
      <p:ext uri="{BB962C8B-B14F-4D97-AF65-F5344CB8AC3E}">
        <p14:creationId xmlns:p14="http://schemas.microsoft.com/office/powerpoint/2010/main" val="359006661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56"/>
        <p:cNvGrpSpPr/>
        <p:nvPr/>
      </p:nvGrpSpPr>
      <p:grpSpPr>
        <a:xfrm>
          <a:off x="0" y="0"/>
          <a:ext cx="0" cy="0"/>
          <a:chOff x="0" y="0"/>
          <a:chExt cx="0" cy="0"/>
        </a:xfrm>
      </p:grpSpPr>
      <p:sp>
        <p:nvSpPr>
          <p:cNvPr id="1458" name="Google Shape;1458;p3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latin typeface="Rockwell" panose="02060603020205020403" pitchFamily="18" charset="0"/>
              </a:rPr>
              <a:t>4.2 Feasibility analysis</a:t>
            </a:r>
            <a:endParaRPr dirty="0">
              <a:latin typeface="Rockwell" panose="02060603020205020403" pitchFamily="18" charset="0"/>
            </a:endParaRPr>
          </a:p>
        </p:txBody>
      </p:sp>
      <p:sp>
        <p:nvSpPr>
          <p:cNvPr id="1459" name="Google Shape;1459;p32"/>
          <p:cNvSpPr txBox="1">
            <a:spLocks noGrp="1"/>
          </p:cNvSpPr>
          <p:nvPr>
            <p:ph type="subTitle" idx="1"/>
          </p:nvPr>
        </p:nvSpPr>
        <p:spPr>
          <a:xfrm>
            <a:off x="499960" y="1151674"/>
            <a:ext cx="7930794" cy="2798225"/>
          </a:xfrm>
          <a:prstGeom prst="rect">
            <a:avLst/>
          </a:prstGeom>
        </p:spPr>
        <p:txBody>
          <a:bodyPr spcFirstLastPara="1" wrap="square" lIns="91425" tIns="91425" rIns="91425" bIns="91425" anchor="t" anchorCtr="0">
            <a:noAutofit/>
          </a:bodyPr>
          <a:lstStyle/>
          <a:p>
            <a:pPr marL="228600" lvl="0" indent="-228600" algn="l">
              <a:lnSpc>
                <a:spcPct val="150000"/>
              </a:lnSpc>
              <a:buAutoNum type="arabicPeriod"/>
            </a:pPr>
            <a:r>
              <a:rPr lang="en-US" dirty="0" smtClean="0">
                <a:latin typeface="Rockwell" panose="02060603020205020403" pitchFamily="18" charset="0"/>
              </a:rPr>
              <a:t>Technical feasibility</a:t>
            </a:r>
          </a:p>
          <a:p>
            <a:pPr marL="0" lvl="0" indent="0" algn="l">
              <a:lnSpc>
                <a:spcPct val="150000"/>
              </a:lnSpc>
            </a:pPr>
            <a:r>
              <a:rPr lang="en-US" dirty="0" smtClean="0">
                <a:latin typeface="Rockwell" panose="02060603020205020403" pitchFamily="18" charset="0"/>
              </a:rPr>
              <a:t>The </a:t>
            </a:r>
            <a:r>
              <a:rPr lang="en-US" dirty="0">
                <a:latin typeface="Rockwell" panose="02060603020205020403" pitchFamily="18" charset="0"/>
              </a:rPr>
              <a:t>project can be managed within an academic environment where team members can collaborate effectively using common tools like Git for version control. The scope of the project is manageable for a student team, allowing them to develop, test, and refine the application within the typical timeframe of an academic semester </a:t>
            </a:r>
            <a:r>
              <a:rPr lang="en-US" dirty="0" smtClean="0">
                <a:latin typeface="Rockwell" panose="02060603020205020403" pitchFamily="18" charset="0"/>
              </a:rPr>
              <a:t>. We will use Django for Backend </a:t>
            </a:r>
            <a:r>
              <a:rPr lang="en-US" dirty="0" err="1" smtClean="0">
                <a:latin typeface="Rockwell" panose="02060603020205020403" pitchFamily="18" charset="0"/>
              </a:rPr>
              <a:t>api</a:t>
            </a:r>
            <a:r>
              <a:rPr lang="en-US" dirty="0" smtClean="0">
                <a:latin typeface="Rockwell" panose="02060603020205020403" pitchFamily="18" charset="0"/>
              </a:rPr>
              <a:t> integration and use React/Next for Frontend Development.</a:t>
            </a:r>
            <a:r>
              <a:rPr lang="en-US" dirty="0">
                <a:latin typeface="Rockwell" panose="02060603020205020403" pitchFamily="18" charset="0"/>
              </a:rPr>
              <a:t/>
            </a:r>
            <a:br>
              <a:rPr lang="en-US" dirty="0">
                <a:latin typeface="Rockwell" panose="02060603020205020403" pitchFamily="18" charset="0"/>
              </a:rPr>
            </a:br>
            <a:endParaRPr lang="en-US" dirty="0">
              <a:latin typeface="Rockwell" panose="02060603020205020403" pitchFamily="18" charset="0"/>
            </a:endParaRPr>
          </a:p>
        </p:txBody>
      </p:sp>
    </p:spTree>
    <p:extLst>
      <p:ext uri="{BB962C8B-B14F-4D97-AF65-F5344CB8AC3E}">
        <p14:creationId xmlns:p14="http://schemas.microsoft.com/office/powerpoint/2010/main" val="141868750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56"/>
        <p:cNvGrpSpPr/>
        <p:nvPr/>
      </p:nvGrpSpPr>
      <p:grpSpPr>
        <a:xfrm>
          <a:off x="0" y="0"/>
          <a:ext cx="0" cy="0"/>
          <a:chOff x="0" y="0"/>
          <a:chExt cx="0" cy="0"/>
        </a:xfrm>
      </p:grpSpPr>
      <p:sp>
        <p:nvSpPr>
          <p:cNvPr id="1458" name="Google Shape;1458;p3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latin typeface="Rockwell" panose="02060603020205020403" pitchFamily="18" charset="0"/>
              </a:rPr>
              <a:t>4.2 Feasibility analysis</a:t>
            </a:r>
            <a:endParaRPr dirty="0">
              <a:latin typeface="Rockwell" panose="02060603020205020403" pitchFamily="18" charset="0"/>
            </a:endParaRPr>
          </a:p>
        </p:txBody>
      </p:sp>
      <p:sp>
        <p:nvSpPr>
          <p:cNvPr id="1459" name="Google Shape;1459;p32"/>
          <p:cNvSpPr txBox="1">
            <a:spLocks noGrp="1"/>
          </p:cNvSpPr>
          <p:nvPr>
            <p:ph type="subTitle" idx="1"/>
          </p:nvPr>
        </p:nvSpPr>
        <p:spPr>
          <a:xfrm>
            <a:off x="499960" y="1151674"/>
            <a:ext cx="7930794" cy="2798225"/>
          </a:xfrm>
          <a:prstGeom prst="rect">
            <a:avLst/>
          </a:prstGeom>
        </p:spPr>
        <p:txBody>
          <a:bodyPr spcFirstLastPara="1" wrap="square" lIns="91425" tIns="91425" rIns="91425" bIns="91425" anchor="t" anchorCtr="0">
            <a:noAutofit/>
          </a:bodyPr>
          <a:lstStyle/>
          <a:p>
            <a:pPr marL="228600" lvl="0" indent="-228600" algn="l">
              <a:lnSpc>
                <a:spcPct val="150000"/>
              </a:lnSpc>
              <a:buAutoNum type="arabicPeriod" startAt="2"/>
            </a:pPr>
            <a:r>
              <a:rPr lang="en-US" dirty="0" smtClean="0">
                <a:latin typeface="Rockwell" panose="02060603020205020403" pitchFamily="18" charset="0"/>
              </a:rPr>
              <a:t>Economical feasibility</a:t>
            </a:r>
          </a:p>
          <a:p>
            <a:pPr marL="0" lvl="0" indent="0" algn="l">
              <a:lnSpc>
                <a:spcPct val="150000"/>
              </a:lnSpc>
            </a:pPr>
            <a:r>
              <a:rPr lang="en-US" dirty="0" smtClean="0">
                <a:latin typeface="Rockwell" panose="02060603020205020403" pitchFamily="18" charset="0"/>
              </a:rPr>
              <a:t>Economically</a:t>
            </a:r>
            <a:r>
              <a:rPr lang="en-US" dirty="0">
                <a:latin typeface="Rockwell" panose="02060603020205020403" pitchFamily="18" charset="0"/>
              </a:rPr>
              <a:t>, the project is highly feasible. As an academic endeavor, the primary resources required are time and effort from the project team. The reliance on open-source technologies minimizes financial costs, making advanced tools and libraries accessible without monetary investment. This approach ensures that financial barriers do not impede the progress and success of the project.</a:t>
            </a:r>
            <a:br>
              <a:rPr lang="en-US" dirty="0">
                <a:latin typeface="Rockwell" panose="02060603020205020403" pitchFamily="18" charset="0"/>
              </a:rPr>
            </a:br>
            <a:endParaRPr lang="en-US" dirty="0">
              <a:latin typeface="Rockwell" panose="02060603020205020403" pitchFamily="18" charset="0"/>
            </a:endParaRPr>
          </a:p>
        </p:txBody>
      </p:sp>
    </p:spTree>
    <p:extLst>
      <p:ext uri="{BB962C8B-B14F-4D97-AF65-F5344CB8AC3E}">
        <p14:creationId xmlns:p14="http://schemas.microsoft.com/office/powerpoint/2010/main" val="277137244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56"/>
        <p:cNvGrpSpPr/>
        <p:nvPr/>
      </p:nvGrpSpPr>
      <p:grpSpPr>
        <a:xfrm>
          <a:off x="0" y="0"/>
          <a:ext cx="0" cy="0"/>
          <a:chOff x="0" y="0"/>
          <a:chExt cx="0" cy="0"/>
        </a:xfrm>
      </p:grpSpPr>
      <p:sp>
        <p:nvSpPr>
          <p:cNvPr id="1458" name="Google Shape;1458;p3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latin typeface="Rockwell" panose="02060603020205020403" pitchFamily="18" charset="0"/>
              </a:rPr>
              <a:t>4.2 Feasibility analysis</a:t>
            </a:r>
            <a:endParaRPr dirty="0">
              <a:latin typeface="Rockwell" panose="02060603020205020403" pitchFamily="18" charset="0"/>
            </a:endParaRPr>
          </a:p>
        </p:txBody>
      </p:sp>
      <p:sp>
        <p:nvSpPr>
          <p:cNvPr id="1459" name="Google Shape;1459;p32"/>
          <p:cNvSpPr txBox="1">
            <a:spLocks noGrp="1"/>
          </p:cNvSpPr>
          <p:nvPr>
            <p:ph type="subTitle" idx="1"/>
          </p:nvPr>
        </p:nvSpPr>
        <p:spPr>
          <a:xfrm>
            <a:off x="499960" y="1151674"/>
            <a:ext cx="7930794" cy="2798225"/>
          </a:xfrm>
          <a:prstGeom prst="rect">
            <a:avLst/>
          </a:prstGeom>
        </p:spPr>
        <p:txBody>
          <a:bodyPr spcFirstLastPara="1" wrap="square" lIns="91425" tIns="91425" rIns="91425" bIns="91425" anchor="t" anchorCtr="0">
            <a:noAutofit/>
          </a:bodyPr>
          <a:lstStyle/>
          <a:p>
            <a:pPr marL="0" lvl="0" indent="0" algn="l">
              <a:lnSpc>
                <a:spcPct val="150000"/>
              </a:lnSpc>
            </a:pPr>
            <a:r>
              <a:rPr lang="en-US" dirty="0" smtClean="0">
                <a:latin typeface="Rockwell" panose="02060603020205020403" pitchFamily="18" charset="0"/>
              </a:rPr>
              <a:t>    3.     Operational feasibility</a:t>
            </a:r>
          </a:p>
          <a:p>
            <a:pPr marL="0" lvl="0" indent="0" algn="l">
              <a:lnSpc>
                <a:spcPct val="150000"/>
              </a:lnSpc>
            </a:pPr>
            <a:r>
              <a:rPr lang="en-US" dirty="0" smtClean="0">
                <a:latin typeface="Rockwell" panose="02060603020205020403" pitchFamily="18" charset="0"/>
              </a:rPr>
              <a:t>Operationally</a:t>
            </a:r>
            <a:r>
              <a:rPr lang="en-US" dirty="0">
                <a:latin typeface="Rockwell" panose="02060603020205020403" pitchFamily="18" charset="0"/>
              </a:rPr>
              <a:t>, the project is well-suited to an academic setting. The scope is designed to </a:t>
            </a:r>
            <a:r>
              <a:rPr lang="en-US" dirty="0" smtClean="0">
                <a:latin typeface="Rockwell" panose="02060603020205020403" pitchFamily="18" charset="0"/>
              </a:rPr>
              <a:t>be manageable </a:t>
            </a:r>
            <a:r>
              <a:rPr lang="en-US" dirty="0">
                <a:latin typeface="Rockwell" panose="02060603020205020403" pitchFamily="18" charset="0"/>
              </a:rPr>
              <a:t>within a typical semester, allowing students to develop, test, and refine their application systematically. Collaboration tools such as Git facilitate effective </a:t>
            </a:r>
            <a:r>
              <a:rPr lang="en-US" dirty="0" smtClean="0">
                <a:latin typeface="Rockwell" panose="02060603020205020403" pitchFamily="18" charset="0"/>
              </a:rPr>
              <a:t>teamwork. </a:t>
            </a:r>
            <a:r>
              <a:rPr lang="en-US" dirty="0">
                <a:latin typeface="Rockwell" panose="02060603020205020403" pitchFamily="18" charset="0"/>
              </a:rPr>
              <a:t>This operational framework supports a cohesive and productive project development </a:t>
            </a:r>
            <a:r>
              <a:rPr lang="en-US" dirty="0" smtClean="0">
                <a:latin typeface="Rockwell" panose="02060603020205020403" pitchFamily="18" charset="0"/>
              </a:rPr>
              <a:t>cycle. By using LSTM algorithm we have estimated above 90% accuracy for our system.</a:t>
            </a:r>
          </a:p>
          <a:p>
            <a:r>
              <a:rPr lang="en-US" dirty="0">
                <a:latin typeface="Rockwell" panose="02060603020205020403" pitchFamily="18" charset="0"/>
              </a:rPr>
              <a:t/>
            </a:r>
            <a:br>
              <a:rPr lang="en-US" dirty="0">
                <a:latin typeface="Rockwell" panose="02060603020205020403" pitchFamily="18" charset="0"/>
              </a:rPr>
            </a:br>
            <a:r>
              <a:rPr lang="en-US" dirty="0" smtClean="0">
                <a:latin typeface="Rockwell" panose="02060603020205020403" pitchFamily="18" charset="0"/>
              </a:rPr>
              <a:t> </a:t>
            </a:r>
            <a:r>
              <a:rPr lang="en-US" dirty="0">
                <a:latin typeface="Rockwell" panose="02060603020205020403" pitchFamily="18" charset="0"/>
              </a:rPr>
              <a:t/>
            </a:r>
            <a:br>
              <a:rPr lang="en-US" dirty="0">
                <a:latin typeface="Rockwell" panose="02060603020205020403" pitchFamily="18" charset="0"/>
              </a:rPr>
            </a:br>
            <a:endParaRPr lang="en-US" dirty="0">
              <a:latin typeface="Rockwell" panose="02060603020205020403" pitchFamily="18" charset="0"/>
            </a:endParaRPr>
          </a:p>
        </p:txBody>
      </p:sp>
    </p:spTree>
    <p:extLst>
      <p:ext uri="{BB962C8B-B14F-4D97-AF65-F5344CB8AC3E}">
        <p14:creationId xmlns:p14="http://schemas.microsoft.com/office/powerpoint/2010/main" val="333142603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56"/>
        <p:cNvGrpSpPr/>
        <p:nvPr/>
      </p:nvGrpSpPr>
      <p:grpSpPr>
        <a:xfrm>
          <a:off x="0" y="0"/>
          <a:ext cx="0" cy="0"/>
          <a:chOff x="0" y="0"/>
          <a:chExt cx="0" cy="0"/>
        </a:xfrm>
      </p:grpSpPr>
      <p:sp>
        <p:nvSpPr>
          <p:cNvPr id="1458" name="Google Shape;1458;p3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latin typeface="Rockwell" panose="02060603020205020403" pitchFamily="18" charset="0"/>
              </a:rPr>
              <a:t>4.2 Feasibility analysis</a:t>
            </a:r>
            <a:endParaRPr dirty="0">
              <a:latin typeface="Rockwell" panose="02060603020205020403" pitchFamily="18" charset="0"/>
            </a:endParaRPr>
          </a:p>
        </p:txBody>
      </p:sp>
      <p:sp>
        <p:nvSpPr>
          <p:cNvPr id="1459" name="Google Shape;1459;p32"/>
          <p:cNvSpPr txBox="1">
            <a:spLocks noGrp="1"/>
          </p:cNvSpPr>
          <p:nvPr>
            <p:ph type="subTitle" idx="1"/>
          </p:nvPr>
        </p:nvSpPr>
        <p:spPr>
          <a:xfrm>
            <a:off x="499960" y="1151674"/>
            <a:ext cx="7930794" cy="2798225"/>
          </a:xfrm>
          <a:prstGeom prst="rect">
            <a:avLst/>
          </a:prstGeom>
        </p:spPr>
        <p:txBody>
          <a:bodyPr spcFirstLastPara="1" wrap="square" lIns="91425" tIns="91425" rIns="91425" bIns="91425" anchor="t" anchorCtr="0">
            <a:noAutofit/>
          </a:bodyPr>
          <a:lstStyle/>
          <a:p>
            <a:pPr marL="0" lvl="0" indent="0" algn="l">
              <a:lnSpc>
                <a:spcPct val="150000"/>
              </a:lnSpc>
            </a:pPr>
            <a:r>
              <a:rPr lang="en-US" dirty="0" smtClean="0">
                <a:latin typeface="Rockwell" panose="02060603020205020403" pitchFamily="18" charset="0"/>
              </a:rPr>
              <a:t>    4.     Schedule feasibility</a:t>
            </a:r>
          </a:p>
          <a:p>
            <a:pPr algn="l"/>
            <a:r>
              <a:rPr lang="en-US" dirty="0" smtClean="0">
                <a:latin typeface="Rockwell" panose="02060603020205020403" pitchFamily="18" charset="0"/>
              </a:rPr>
              <a:t>The schedule feasibility is shown as: </a:t>
            </a:r>
          </a:p>
          <a:p>
            <a:pPr algn="l"/>
            <a:endParaRPr lang="en-US" dirty="0" smtClean="0">
              <a:latin typeface="Rockwell" panose="02060603020205020403" pitchFamily="18" charset="0"/>
            </a:endParaRPr>
          </a:p>
          <a:p>
            <a:pPr algn="l"/>
            <a:r>
              <a:rPr lang="en-US" dirty="0" smtClean="0">
                <a:latin typeface="Rockwell" panose="02060603020205020403" pitchFamily="18" charset="0"/>
              </a:rPr>
              <a:t>a. Work breakdown structure</a:t>
            </a:r>
          </a:p>
          <a:p>
            <a:pPr algn="l"/>
            <a:r>
              <a:rPr lang="en-US" dirty="0" smtClean="0">
                <a:latin typeface="Rockwell" panose="02060603020205020403" pitchFamily="18" charset="0"/>
              </a:rPr>
              <a:t> </a:t>
            </a:r>
            <a:r>
              <a:rPr lang="en-US" dirty="0">
                <a:latin typeface="Rockwell" panose="02060603020205020403" pitchFamily="18" charset="0"/>
              </a:rPr>
              <a:t/>
            </a:r>
            <a:br>
              <a:rPr lang="en-US" dirty="0">
                <a:latin typeface="Rockwell" panose="02060603020205020403" pitchFamily="18" charset="0"/>
              </a:rPr>
            </a:br>
            <a:r>
              <a:rPr lang="en-US" dirty="0" smtClean="0">
                <a:latin typeface="Rockwell" panose="02060603020205020403" pitchFamily="18" charset="0"/>
              </a:rPr>
              <a:t> </a:t>
            </a:r>
            <a:r>
              <a:rPr lang="en-US" dirty="0">
                <a:latin typeface="Rockwell" panose="02060603020205020403" pitchFamily="18" charset="0"/>
              </a:rPr>
              <a:t/>
            </a:r>
            <a:br>
              <a:rPr lang="en-US" dirty="0">
                <a:latin typeface="Rockwell" panose="02060603020205020403" pitchFamily="18" charset="0"/>
              </a:rPr>
            </a:br>
            <a:endParaRPr lang="en-US" dirty="0">
              <a:latin typeface="Rockwell" panose="02060603020205020403" pitchFamily="18" charset="0"/>
            </a:endParaRPr>
          </a:p>
        </p:txBody>
      </p:sp>
      <p:pic>
        <p:nvPicPr>
          <p:cNvPr id="2" name="Picture 1"/>
          <p:cNvPicPr>
            <a:picLocks noChangeAspect="1"/>
          </p:cNvPicPr>
          <p:nvPr/>
        </p:nvPicPr>
        <p:blipFill>
          <a:blip r:embed="rId3"/>
          <a:stretch>
            <a:fillRect/>
          </a:stretch>
        </p:blipFill>
        <p:spPr>
          <a:xfrm>
            <a:off x="4941345" y="1151674"/>
            <a:ext cx="3489409" cy="3261288"/>
          </a:xfrm>
          <a:prstGeom prst="rect">
            <a:avLst/>
          </a:prstGeom>
        </p:spPr>
      </p:pic>
    </p:spTree>
    <p:extLst>
      <p:ext uri="{BB962C8B-B14F-4D97-AF65-F5344CB8AC3E}">
        <p14:creationId xmlns:p14="http://schemas.microsoft.com/office/powerpoint/2010/main" val="111263672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644685" y="513117"/>
            <a:ext cx="2164299" cy="307777"/>
          </a:xfrm>
          <a:prstGeom prst="rect">
            <a:avLst/>
          </a:prstGeom>
          <a:noFill/>
        </p:spPr>
        <p:txBody>
          <a:bodyPr wrap="square" rtlCol="0">
            <a:spAutoFit/>
          </a:bodyPr>
          <a:lstStyle/>
          <a:p>
            <a:r>
              <a:rPr lang="en-US" dirty="0" smtClean="0">
                <a:solidFill>
                  <a:schemeClr val="tx1"/>
                </a:solidFill>
                <a:latin typeface="Rockwell" panose="02060603020205020403" pitchFamily="18" charset="0"/>
              </a:rPr>
              <a:t>b. Gantt chart</a:t>
            </a:r>
            <a:endParaRPr lang="en-US" dirty="0">
              <a:solidFill>
                <a:schemeClr val="tx1"/>
              </a:solidFill>
              <a:latin typeface="Rockwell" panose="02060603020205020403" pitchFamily="18" charset="0"/>
            </a:endParaRPr>
          </a:p>
        </p:txBody>
      </p:sp>
      <p:pic>
        <p:nvPicPr>
          <p:cNvPr id="9" name="Picture 8"/>
          <p:cNvPicPr>
            <a:picLocks noChangeAspect="1"/>
          </p:cNvPicPr>
          <p:nvPr/>
        </p:nvPicPr>
        <p:blipFill>
          <a:blip r:embed="rId2"/>
          <a:stretch>
            <a:fillRect/>
          </a:stretch>
        </p:blipFill>
        <p:spPr>
          <a:xfrm>
            <a:off x="2040943" y="820894"/>
            <a:ext cx="4840082" cy="3620681"/>
          </a:xfrm>
          <a:prstGeom prst="rect">
            <a:avLst/>
          </a:prstGeom>
        </p:spPr>
      </p:pic>
    </p:spTree>
    <p:extLst>
      <p:ext uri="{BB962C8B-B14F-4D97-AF65-F5344CB8AC3E}">
        <p14:creationId xmlns:p14="http://schemas.microsoft.com/office/powerpoint/2010/main" val="67887646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56"/>
        <p:cNvGrpSpPr/>
        <p:nvPr/>
      </p:nvGrpSpPr>
      <p:grpSpPr>
        <a:xfrm>
          <a:off x="0" y="0"/>
          <a:ext cx="0" cy="0"/>
          <a:chOff x="0" y="0"/>
          <a:chExt cx="0" cy="0"/>
        </a:xfrm>
      </p:grpSpPr>
      <p:sp>
        <p:nvSpPr>
          <p:cNvPr id="1458" name="Google Shape;1458;p32"/>
          <p:cNvSpPr txBox="1">
            <a:spLocks noGrp="1"/>
          </p:cNvSpPr>
          <p:nvPr>
            <p:ph type="title"/>
          </p:nvPr>
        </p:nvSpPr>
        <p:spPr>
          <a:xfrm>
            <a:off x="613357" y="330116"/>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latin typeface="Rockwell" panose="02060603020205020403" pitchFamily="18" charset="0"/>
              </a:rPr>
              <a:t>4.3 High level design</a:t>
            </a:r>
            <a:endParaRPr dirty="0">
              <a:latin typeface="Rockwell" panose="02060603020205020403" pitchFamily="18" charset="0"/>
            </a:endParaRPr>
          </a:p>
        </p:txBody>
      </p:sp>
      <p:sp>
        <p:nvSpPr>
          <p:cNvPr id="1459" name="Google Shape;1459;p32"/>
          <p:cNvSpPr txBox="1">
            <a:spLocks noGrp="1"/>
          </p:cNvSpPr>
          <p:nvPr>
            <p:ph type="subTitle" idx="1"/>
          </p:nvPr>
        </p:nvSpPr>
        <p:spPr>
          <a:xfrm>
            <a:off x="499960" y="1151674"/>
            <a:ext cx="7930794" cy="2798225"/>
          </a:xfrm>
          <a:prstGeom prst="rect">
            <a:avLst/>
          </a:prstGeom>
        </p:spPr>
        <p:txBody>
          <a:bodyPr spcFirstLastPara="1" wrap="square" lIns="91425" tIns="91425" rIns="91425" bIns="91425" anchor="t" anchorCtr="0">
            <a:noAutofit/>
          </a:bodyPr>
          <a:lstStyle/>
          <a:p>
            <a:pPr marL="0" lvl="0" indent="0" algn="l">
              <a:lnSpc>
                <a:spcPct val="150000"/>
              </a:lnSpc>
            </a:pPr>
            <a:r>
              <a:rPr lang="en-US" dirty="0" smtClean="0">
                <a:latin typeface="Rockwell" panose="02060603020205020403" pitchFamily="18" charset="0"/>
              </a:rPr>
              <a:t>    </a:t>
            </a:r>
            <a:r>
              <a:rPr lang="en-US" dirty="0">
                <a:latin typeface="Rockwell" panose="02060603020205020403" pitchFamily="18" charset="0"/>
              </a:rPr>
              <a:t/>
            </a:r>
            <a:br>
              <a:rPr lang="en-US" dirty="0">
                <a:latin typeface="Rockwell" panose="02060603020205020403" pitchFamily="18" charset="0"/>
              </a:rPr>
            </a:br>
            <a:r>
              <a:rPr lang="en-US" dirty="0" smtClean="0">
                <a:latin typeface="Rockwell" panose="02060603020205020403" pitchFamily="18" charset="0"/>
              </a:rPr>
              <a:t> </a:t>
            </a:r>
            <a:r>
              <a:rPr lang="en-US" dirty="0">
                <a:latin typeface="Rockwell" panose="02060603020205020403" pitchFamily="18" charset="0"/>
              </a:rPr>
              <a:t/>
            </a:r>
            <a:br>
              <a:rPr lang="en-US" dirty="0">
                <a:latin typeface="Rockwell" panose="02060603020205020403" pitchFamily="18" charset="0"/>
              </a:rPr>
            </a:br>
            <a:endParaRPr lang="en-US" dirty="0">
              <a:latin typeface="Rockwell" panose="02060603020205020403" pitchFamily="18"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11550" y="1060951"/>
            <a:ext cx="2105095" cy="3311342"/>
          </a:xfrm>
          <a:prstGeom prst="rect">
            <a:avLst/>
          </a:prstGeom>
        </p:spPr>
      </p:pic>
      <p:sp>
        <p:nvSpPr>
          <p:cNvPr id="3" name="TextBox 2"/>
          <p:cNvSpPr txBox="1"/>
          <p:nvPr/>
        </p:nvSpPr>
        <p:spPr>
          <a:xfrm>
            <a:off x="3827251" y="4356782"/>
            <a:ext cx="2164299" cy="276999"/>
          </a:xfrm>
          <a:prstGeom prst="rect">
            <a:avLst/>
          </a:prstGeom>
          <a:noFill/>
        </p:spPr>
        <p:txBody>
          <a:bodyPr wrap="square" rtlCol="0">
            <a:spAutoFit/>
          </a:bodyPr>
          <a:lstStyle/>
          <a:p>
            <a:r>
              <a:rPr lang="en-US" sz="1200" dirty="0" smtClean="0">
                <a:solidFill>
                  <a:schemeClr val="tx1"/>
                </a:solidFill>
                <a:latin typeface="Rockwell" panose="02060603020205020403" pitchFamily="18" charset="0"/>
              </a:rPr>
              <a:t>Fig: Activity diagram</a:t>
            </a:r>
            <a:endParaRPr lang="en-US" sz="1200" dirty="0">
              <a:solidFill>
                <a:schemeClr val="tx1"/>
              </a:solidFill>
              <a:latin typeface="Rockwell" panose="02060603020205020403" pitchFamily="18" charset="0"/>
            </a:endParaRPr>
          </a:p>
        </p:txBody>
      </p:sp>
    </p:spTree>
    <p:extLst>
      <p:ext uri="{BB962C8B-B14F-4D97-AF65-F5344CB8AC3E}">
        <p14:creationId xmlns:p14="http://schemas.microsoft.com/office/powerpoint/2010/main" val="253338058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50"/>
        <p:cNvGrpSpPr/>
        <p:nvPr/>
      </p:nvGrpSpPr>
      <p:grpSpPr>
        <a:xfrm>
          <a:off x="0" y="0"/>
          <a:ext cx="0" cy="0"/>
          <a:chOff x="0" y="0"/>
          <a:chExt cx="0" cy="0"/>
        </a:xfrm>
      </p:grpSpPr>
      <p:sp>
        <p:nvSpPr>
          <p:cNvPr id="1351" name="Google Shape;1351;p30"/>
          <p:cNvSpPr/>
          <p:nvPr/>
        </p:nvSpPr>
        <p:spPr>
          <a:xfrm>
            <a:off x="1692975" y="1456700"/>
            <a:ext cx="517800" cy="5178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52" name="Google Shape;1352;p30"/>
          <p:cNvSpPr/>
          <p:nvPr/>
        </p:nvSpPr>
        <p:spPr>
          <a:xfrm>
            <a:off x="4313163" y="1456700"/>
            <a:ext cx="517800" cy="5178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53" name="Google Shape;1353;p30"/>
          <p:cNvSpPr/>
          <p:nvPr/>
        </p:nvSpPr>
        <p:spPr>
          <a:xfrm>
            <a:off x="6933325" y="1456700"/>
            <a:ext cx="517800" cy="5178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54" name="Google Shape;1354;p30"/>
          <p:cNvSpPr/>
          <p:nvPr/>
        </p:nvSpPr>
        <p:spPr>
          <a:xfrm>
            <a:off x="1692900" y="2856400"/>
            <a:ext cx="517800" cy="5178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55" name="Google Shape;1355;p30"/>
          <p:cNvSpPr/>
          <p:nvPr/>
        </p:nvSpPr>
        <p:spPr>
          <a:xfrm>
            <a:off x="4313088" y="2856400"/>
            <a:ext cx="517800" cy="5178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56" name="Google Shape;1356;p30"/>
          <p:cNvSpPr/>
          <p:nvPr/>
        </p:nvSpPr>
        <p:spPr>
          <a:xfrm>
            <a:off x="6933250" y="2856400"/>
            <a:ext cx="517800" cy="5178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57" name="Google Shape;1357;p30"/>
          <p:cNvSpPr txBox="1">
            <a:spLocks noGrp="1"/>
          </p:cNvSpPr>
          <p:nvPr>
            <p:ph type="title" idx="2"/>
          </p:nvPr>
        </p:nvSpPr>
        <p:spPr>
          <a:xfrm>
            <a:off x="1479675" y="1516400"/>
            <a:ext cx="944400" cy="398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ckwell" panose="02060603020205020403" pitchFamily="18" charset="0"/>
              </a:rPr>
              <a:t>1</a:t>
            </a:r>
            <a:endParaRPr>
              <a:latin typeface="Rockwell" panose="02060603020205020403" pitchFamily="18" charset="0"/>
            </a:endParaRPr>
          </a:p>
        </p:txBody>
      </p:sp>
      <p:sp>
        <p:nvSpPr>
          <p:cNvPr id="1358" name="Google Shape;1358;p30"/>
          <p:cNvSpPr txBox="1">
            <a:spLocks noGrp="1"/>
          </p:cNvSpPr>
          <p:nvPr>
            <p:ph type="title" idx="3"/>
          </p:nvPr>
        </p:nvSpPr>
        <p:spPr>
          <a:xfrm>
            <a:off x="1479675" y="2916100"/>
            <a:ext cx="944400" cy="398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ckwell" panose="02060603020205020403" pitchFamily="18" charset="0"/>
              </a:rPr>
              <a:t>4</a:t>
            </a:r>
            <a:endParaRPr>
              <a:latin typeface="Rockwell" panose="02060603020205020403" pitchFamily="18" charset="0"/>
            </a:endParaRPr>
          </a:p>
        </p:txBody>
      </p:sp>
      <p:sp>
        <p:nvSpPr>
          <p:cNvPr id="1359" name="Google Shape;1359;p30"/>
          <p:cNvSpPr txBox="1">
            <a:spLocks noGrp="1"/>
          </p:cNvSpPr>
          <p:nvPr>
            <p:ph type="title" idx="4"/>
          </p:nvPr>
        </p:nvSpPr>
        <p:spPr>
          <a:xfrm>
            <a:off x="4099861" y="1516400"/>
            <a:ext cx="944400" cy="398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ckwell" panose="02060603020205020403" pitchFamily="18" charset="0"/>
              </a:rPr>
              <a:t>2</a:t>
            </a:r>
            <a:endParaRPr>
              <a:latin typeface="Rockwell" panose="02060603020205020403" pitchFamily="18" charset="0"/>
            </a:endParaRPr>
          </a:p>
        </p:txBody>
      </p:sp>
      <p:sp>
        <p:nvSpPr>
          <p:cNvPr id="1360" name="Google Shape;1360;p30"/>
          <p:cNvSpPr txBox="1">
            <a:spLocks noGrp="1"/>
          </p:cNvSpPr>
          <p:nvPr>
            <p:ph type="title" idx="5"/>
          </p:nvPr>
        </p:nvSpPr>
        <p:spPr>
          <a:xfrm>
            <a:off x="4099861" y="2916100"/>
            <a:ext cx="944400" cy="398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ckwell" panose="02060603020205020403" pitchFamily="18" charset="0"/>
              </a:rPr>
              <a:t>5</a:t>
            </a:r>
            <a:endParaRPr>
              <a:latin typeface="Rockwell" panose="02060603020205020403" pitchFamily="18" charset="0"/>
            </a:endParaRPr>
          </a:p>
        </p:txBody>
      </p:sp>
      <p:sp>
        <p:nvSpPr>
          <p:cNvPr id="1361" name="Google Shape;1361;p30"/>
          <p:cNvSpPr txBox="1">
            <a:spLocks noGrp="1"/>
          </p:cNvSpPr>
          <p:nvPr>
            <p:ph type="title" idx="6"/>
          </p:nvPr>
        </p:nvSpPr>
        <p:spPr>
          <a:xfrm>
            <a:off x="6720050" y="1516400"/>
            <a:ext cx="944400" cy="398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ckwell" panose="02060603020205020403" pitchFamily="18" charset="0"/>
              </a:rPr>
              <a:t>3</a:t>
            </a:r>
            <a:endParaRPr>
              <a:latin typeface="Rockwell" panose="02060603020205020403" pitchFamily="18" charset="0"/>
            </a:endParaRPr>
          </a:p>
        </p:txBody>
      </p:sp>
      <p:sp>
        <p:nvSpPr>
          <p:cNvPr id="1362" name="Google Shape;1362;p30"/>
          <p:cNvSpPr txBox="1">
            <a:spLocks noGrp="1"/>
          </p:cNvSpPr>
          <p:nvPr>
            <p:ph type="title" idx="7"/>
          </p:nvPr>
        </p:nvSpPr>
        <p:spPr>
          <a:xfrm>
            <a:off x="6720050" y="2916100"/>
            <a:ext cx="944400" cy="398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ckwell" panose="02060603020205020403" pitchFamily="18" charset="0"/>
              </a:rPr>
              <a:t>6</a:t>
            </a:r>
            <a:endParaRPr>
              <a:latin typeface="Rockwell" panose="02060603020205020403" pitchFamily="18" charset="0"/>
            </a:endParaRPr>
          </a:p>
        </p:txBody>
      </p:sp>
      <p:sp>
        <p:nvSpPr>
          <p:cNvPr id="1363" name="Google Shape;1363;p3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Rockwell" panose="02060603020205020403" pitchFamily="18" charset="0"/>
              </a:rPr>
              <a:t>Table of contents</a:t>
            </a:r>
            <a:endParaRPr dirty="0">
              <a:latin typeface="Rockwell" panose="02060603020205020403" pitchFamily="18" charset="0"/>
            </a:endParaRPr>
          </a:p>
        </p:txBody>
      </p:sp>
      <p:sp>
        <p:nvSpPr>
          <p:cNvPr id="1364" name="Google Shape;1364;p30"/>
          <p:cNvSpPr txBox="1">
            <a:spLocks noGrp="1"/>
          </p:cNvSpPr>
          <p:nvPr>
            <p:ph type="subTitle" idx="1"/>
          </p:nvPr>
        </p:nvSpPr>
        <p:spPr>
          <a:xfrm>
            <a:off x="720000" y="1991885"/>
            <a:ext cx="2463600" cy="447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Rockwell" panose="02060603020205020403" pitchFamily="18" charset="0"/>
              </a:rPr>
              <a:t>Introduction</a:t>
            </a:r>
            <a:endParaRPr>
              <a:latin typeface="Rockwell" panose="02060603020205020403" pitchFamily="18" charset="0"/>
            </a:endParaRPr>
          </a:p>
        </p:txBody>
      </p:sp>
      <p:sp>
        <p:nvSpPr>
          <p:cNvPr id="1365" name="Google Shape;1365;p30"/>
          <p:cNvSpPr txBox="1">
            <a:spLocks noGrp="1"/>
          </p:cNvSpPr>
          <p:nvPr>
            <p:ph type="subTitle" idx="8"/>
          </p:nvPr>
        </p:nvSpPr>
        <p:spPr>
          <a:xfrm>
            <a:off x="3340185" y="1991885"/>
            <a:ext cx="2620185" cy="447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Rockwell" panose="02060603020205020403" pitchFamily="18" charset="0"/>
              </a:rPr>
              <a:t>Problem </a:t>
            </a:r>
            <a:r>
              <a:rPr lang="en" dirty="0" smtClean="0">
                <a:latin typeface="Rockwell" panose="02060603020205020403" pitchFamily="18" charset="0"/>
              </a:rPr>
              <a:t>Statement</a:t>
            </a:r>
            <a:endParaRPr dirty="0">
              <a:latin typeface="Rockwell" panose="02060603020205020403" pitchFamily="18" charset="0"/>
            </a:endParaRPr>
          </a:p>
        </p:txBody>
      </p:sp>
      <p:sp>
        <p:nvSpPr>
          <p:cNvPr id="1366" name="Google Shape;1366;p30"/>
          <p:cNvSpPr txBox="1">
            <a:spLocks noGrp="1"/>
          </p:cNvSpPr>
          <p:nvPr>
            <p:ph type="subTitle" idx="9"/>
          </p:nvPr>
        </p:nvSpPr>
        <p:spPr>
          <a:xfrm>
            <a:off x="5960371" y="1991885"/>
            <a:ext cx="2463600" cy="447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smtClean="0">
                <a:latin typeface="Rockwell" panose="02060603020205020403" pitchFamily="18" charset="0"/>
              </a:rPr>
              <a:t>Objectives</a:t>
            </a:r>
            <a:endParaRPr dirty="0">
              <a:latin typeface="Rockwell" panose="02060603020205020403" pitchFamily="18" charset="0"/>
            </a:endParaRPr>
          </a:p>
        </p:txBody>
      </p:sp>
      <p:sp>
        <p:nvSpPr>
          <p:cNvPr id="1367" name="Google Shape;1367;p30"/>
          <p:cNvSpPr txBox="1">
            <a:spLocks noGrp="1"/>
          </p:cNvSpPr>
          <p:nvPr>
            <p:ph type="subTitle" idx="13"/>
          </p:nvPr>
        </p:nvSpPr>
        <p:spPr>
          <a:xfrm>
            <a:off x="720000" y="3391600"/>
            <a:ext cx="2463600" cy="447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latin typeface="Rockwell" panose="02060603020205020403" pitchFamily="18" charset="0"/>
              </a:rPr>
              <a:t>Methodology</a:t>
            </a:r>
            <a:endParaRPr dirty="0">
              <a:latin typeface="Rockwell" panose="02060603020205020403" pitchFamily="18" charset="0"/>
            </a:endParaRPr>
          </a:p>
        </p:txBody>
      </p:sp>
      <p:sp>
        <p:nvSpPr>
          <p:cNvPr id="1368" name="Google Shape;1368;p30"/>
          <p:cNvSpPr txBox="1">
            <a:spLocks noGrp="1"/>
          </p:cNvSpPr>
          <p:nvPr>
            <p:ph type="subTitle" idx="14"/>
          </p:nvPr>
        </p:nvSpPr>
        <p:spPr>
          <a:xfrm>
            <a:off x="3262894" y="3391600"/>
            <a:ext cx="2697475" cy="447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latin typeface="Rockwell" panose="02060603020205020403" pitchFamily="18" charset="0"/>
              </a:rPr>
              <a:t>Expected Outcomes</a:t>
            </a:r>
            <a:endParaRPr dirty="0">
              <a:latin typeface="Rockwell" panose="02060603020205020403" pitchFamily="18" charset="0"/>
            </a:endParaRPr>
          </a:p>
        </p:txBody>
      </p:sp>
      <p:sp>
        <p:nvSpPr>
          <p:cNvPr id="1369" name="Google Shape;1369;p30"/>
          <p:cNvSpPr txBox="1">
            <a:spLocks noGrp="1"/>
          </p:cNvSpPr>
          <p:nvPr>
            <p:ph type="subTitle" idx="15"/>
          </p:nvPr>
        </p:nvSpPr>
        <p:spPr>
          <a:xfrm>
            <a:off x="5960371" y="3391600"/>
            <a:ext cx="2463600" cy="447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latin typeface="Rockwell" panose="02060603020205020403" pitchFamily="18" charset="0"/>
              </a:rPr>
              <a:t>References</a:t>
            </a:r>
            <a:endParaRPr dirty="0">
              <a:latin typeface="Rockwell" panose="02060603020205020403"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56"/>
        <p:cNvGrpSpPr/>
        <p:nvPr/>
      </p:nvGrpSpPr>
      <p:grpSpPr>
        <a:xfrm>
          <a:off x="0" y="0"/>
          <a:ext cx="0" cy="0"/>
          <a:chOff x="0" y="0"/>
          <a:chExt cx="0" cy="0"/>
        </a:xfrm>
      </p:grpSpPr>
      <p:sp>
        <p:nvSpPr>
          <p:cNvPr id="1458" name="Google Shape;1458;p32"/>
          <p:cNvSpPr txBox="1">
            <a:spLocks noGrp="1"/>
          </p:cNvSpPr>
          <p:nvPr>
            <p:ph type="title"/>
          </p:nvPr>
        </p:nvSpPr>
        <p:spPr>
          <a:xfrm>
            <a:off x="613357" y="330116"/>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latin typeface="Rockwell" panose="02060603020205020403" pitchFamily="18" charset="0"/>
              </a:rPr>
              <a:t>4.3 High level design</a:t>
            </a:r>
            <a:endParaRPr dirty="0">
              <a:latin typeface="Rockwell" panose="02060603020205020403" pitchFamily="18" charset="0"/>
            </a:endParaRPr>
          </a:p>
        </p:txBody>
      </p:sp>
      <p:sp>
        <p:nvSpPr>
          <p:cNvPr id="1459" name="Google Shape;1459;p32"/>
          <p:cNvSpPr txBox="1">
            <a:spLocks noGrp="1"/>
          </p:cNvSpPr>
          <p:nvPr>
            <p:ph type="subTitle" idx="1"/>
          </p:nvPr>
        </p:nvSpPr>
        <p:spPr>
          <a:xfrm>
            <a:off x="499960" y="1151674"/>
            <a:ext cx="7930794" cy="2798225"/>
          </a:xfrm>
          <a:prstGeom prst="rect">
            <a:avLst/>
          </a:prstGeom>
        </p:spPr>
        <p:txBody>
          <a:bodyPr spcFirstLastPara="1" wrap="square" lIns="91425" tIns="91425" rIns="91425" bIns="91425" anchor="t" anchorCtr="0">
            <a:noAutofit/>
          </a:bodyPr>
          <a:lstStyle/>
          <a:p>
            <a:pPr marL="0" lvl="0" indent="0" algn="l">
              <a:lnSpc>
                <a:spcPct val="150000"/>
              </a:lnSpc>
            </a:pPr>
            <a:r>
              <a:rPr lang="en-US" dirty="0" smtClean="0">
                <a:latin typeface="Rockwell" panose="02060603020205020403" pitchFamily="18" charset="0"/>
              </a:rPr>
              <a:t>    </a:t>
            </a:r>
            <a:r>
              <a:rPr lang="en-US" dirty="0">
                <a:latin typeface="Rockwell" panose="02060603020205020403" pitchFamily="18" charset="0"/>
              </a:rPr>
              <a:t/>
            </a:r>
            <a:br>
              <a:rPr lang="en-US" dirty="0">
                <a:latin typeface="Rockwell" panose="02060603020205020403" pitchFamily="18" charset="0"/>
              </a:rPr>
            </a:br>
            <a:r>
              <a:rPr lang="en-US" dirty="0" smtClean="0">
                <a:latin typeface="Rockwell" panose="02060603020205020403" pitchFamily="18" charset="0"/>
              </a:rPr>
              <a:t> </a:t>
            </a:r>
            <a:r>
              <a:rPr lang="en-US" dirty="0">
                <a:latin typeface="Rockwell" panose="02060603020205020403" pitchFamily="18" charset="0"/>
              </a:rPr>
              <a:t/>
            </a:r>
            <a:br>
              <a:rPr lang="en-US" dirty="0">
                <a:latin typeface="Rockwell" panose="02060603020205020403" pitchFamily="18" charset="0"/>
              </a:rPr>
            </a:br>
            <a:endParaRPr lang="en-US" dirty="0">
              <a:latin typeface="Rockwell" panose="02060603020205020403" pitchFamily="18" charset="0"/>
            </a:endParaRPr>
          </a:p>
        </p:txBody>
      </p:sp>
      <p:sp>
        <p:nvSpPr>
          <p:cNvPr id="3" name="TextBox 2"/>
          <p:cNvSpPr txBox="1"/>
          <p:nvPr/>
        </p:nvSpPr>
        <p:spPr>
          <a:xfrm>
            <a:off x="3460248" y="4355947"/>
            <a:ext cx="2637944" cy="276999"/>
          </a:xfrm>
          <a:prstGeom prst="rect">
            <a:avLst/>
          </a:prstGeom>
          <a:noFill/>
        </p:spPr>
        <p:txBody>
          <a:bodyPr wrap="square" rtlCol="0">
            <a:spAutoFit/>
          </a:bodyPr>
          <a:lstStyle/>
          <a:p>
            <a:r>
              <a:rPr lang="en-US" sz="1200" dirty="0" smtClean="0">
                <a:solidFill>
                  <a:schemeClr val="tx1"/>
                </a:solidFill>
                <a:latin typeface="Rockwell" panose="02060603020205020403" pitchFamily="18" charset="0"/>
              </a:rPr>
              <a:t>Fig: Architecture of LSTM</a:t>
            </a:r>
            <a:endParaRPr lang="en-US" sz="1200" dirty="0">
              <a:solidFill>
                <a:schemeClr val="tx1"/>
              </a:solidFill>
              <a:latin typeface="Rockwell" panose="02060603020205020403" pitchFamily="18"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7818" y="1073317"/>
            <a:ext cx="4395077" cy="3282630"/>
          </a:xfrm>
          <a:prstGeom prst="rect">
            <a:avLst/>
          </a:prstGeom>
        </p:spPr>
      </p:pic>
    </p:spTree>
    <p:extLst>
      <p:ext uri="{BB962C8B-B14F-4D97-AF65-F5344CB8AC3E}">
        <p14:creationId xmlns:p14="http://schemas.microsoft.com/office/powerpoint/2010/main" val="132241454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373"/>
        <p:cNvGrpSpPr/>
        <p:nvPr/>
      </p:nvGrpSpPr>
      <p:grpSpPr>
        <a:xfrm>
          <a:off x="0" y="0"/>
          <a:ext cx="0" cy="0"/>
          <a:chOff x="0" y="0"/>
          <a:chExt cx="0" cy="0"/>
        </a:xfrm>
      </p:grpSpPr>
      <p:grpSp>
        <p:nvGrpSpPr>
          <p:cNvPr id="1374" name="Google Shape;1374;p31"/>
          <p:cNvGrpSpPr/>
          <p:nvPr/>
        </p:nvGrpSpPr>
        <p:grpSpPr>
          <a:xfrm flipH="1">
            <a:off x="-41" y="718250"/>
            <a:ext cx="9144241" cy="1182675"/>
            <a:chOff x="3813375" y="4666275"/>
            <a:chExt cx="3441825" cy="445150"/>
          </a:xfrm>
        </p:grpSpPr>
        <p:sp>
          <p:nvSpPr>
            <p:cNvPr id="1375" name="Google Shape;1375;p31"/>
            <p:cNvSpPr/>
            <p:nvPr/>
          </p:nvSpPr>
          <p:spPr>
            <a:xfrm>
              <a:off x="4404050" y="4792550"/>
              <a:ext cx="32100" cy="318850"/>
            </a:xfrm>
            <a:custGeom>
              <a:avLst/>
              <a:gdLst/>
              <a:ahLst/>
              <a:cxnLst/>
              <a:rect l="l" t="t" r="r" b="b"/>
              <a:pathLst>
                <a:path w="1284" h="12754" extrusionOk="0">
                  <a:moveTo>
                    <a:pt x="161" y="0"/>
                  </a:moveTo>
                  <a:cubicBezTo>
                    <a:pt x="72" y="0"/>
                    <a:pt x="0" y="171"/>
                    <a:pt x="0" y="383"/>
                  </a:cubicBezTo>
                  <a:lnTo>
                    <a:pt x="0" y="12659"/>
                  </a:lnTo>
                  <a:cubicBezTo>
                    <a:pt x="0" y="12730"/>
                    <a:pt x="8" y="12754"/>
                    <a:pt x="22" y="12754"/>
                  </a:cubicBezTo>
                  <a:cubicBezTo>
                    <a:pt x="50" y="12754"/>
                    <a:pt x="102" y="12659"/>
                    <a:pt x="161" y="12659"/>
                  </a:cubicBezTo>
                  <a:lnTo>
                    <a:pt x="1124" y="12659"/>
                  </a:lnTo>
                  <a:cubicBezTo>
                    <a:pt x="1183" y="12659"/>
                    <a:pt x="1234" y="12754"/>
                    <a:pt x="1262" y="12754"/>
                  </a:cubicBezTo>
                  <a:cubicBezTo>
                    <a:pt x="1275" y="12754"/>
                    <a:pt x="1283" y="12730"/>
                    <a:pt x="1283" y="12659"/>
                  </a:cubicBezTo>
                  <a:lnTo>
                    <a:pt x="1283" y="383"/>
                  </a:lnTo>
                  <a:cubicBezTo>
                    <a:pt x="1283" y="171"/>
                    <a:pt x="1212" y="0"/>
                    <a:pt x="1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76" name="Google Shape;1376;p31"/>
            <p:cNvSpPr/>
            <p:nvPr/>
          </p:nvSpPr>
          <p:spPr>
            <a:xfrm>
              <a:off x="4456975" y="4934900"/>
              <a:ext cx="25225" cy="176500"/>
            </a:xfrm>
            <a:custGeom>
              <a:avLst/>
              <a:gdLst/>
              <a:ahLst/>
              <a:cxnLst/>
              <a:rect l="l" t="t" r="r" b="b"/>
              <a:pathLst>
                <a:path w="1009" h="7060" extrusionOk="0">
                  <a:moveTo>
                    <a:pt x="160" y="0"/>
                  </a:moveTo>
                  <a:cubicBezTo>
                    <a:pt x="72" y="0"/>
                    <a:pt x="1" y="171"/>
                    <a:pt x="1" y="384"/>
                  </a:cubicBezTo>
                  <a:lnTo>
                    <a:pt x="1" y="6965"/>
                  </a:lnTo>
                  <a:cubicBezTo>
                    <a:pt x="1" y="7036"/>
                    <a:pt x="9" y="7060"/>
                    <a:pt x="22" y="7060"/>
                  </a:cubicBezTo>
                  <a:cubicBezTo>
                    <a:pt x="50" y="7060"/>
                    <a:pt x="101" y="6965"/>
                    <a:pt x="160" y="6965"/>
                  </a:cubicBezTo>
                  <a:lnTo>
                    <a:pt x="848" y="6965"/>
                  </a:lnTo>
                  <a:cubicBezTo>
                    <a:pt x="908" y="6965"/>
                    <a:pt x="959" y="7060"/>
                    <a:pt x="987" y="7060"/>
                  </a:cubicBezTo>
                  <a:cubicBezTo>
                    <a:pt x="1001" y="7060"/>
                    <a:pt x="1009" y="7036"/>
                    <a:pt x="1009" y="6965"/>
                  </a:cubicBezTo>
                  <a:lnTo>
                    <a:pt x="1009" y="384"/>
                  </a:lnTo>
                  <a:cubicBezTo>
                    <a:pt x="1009" y="171"/>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77" name="Google Shape;1377;p31"/>
            <p:cNvSpPr/>
            <p:nvPr/>
          </p:nvSpPr>
          <p:spPr>
            <a:xfrm>
              <a:off x="4507475" y="4990225"/>
              <a:ext cx="23225" cy="121175"/>
            </a:xfrm>
            <a:custGeom>
              <a:avLst/>
              <a:gdLst/>
              <a:ahLst/>
              <a:cxnLst/>
              <a:rect l="l" t="t" r="r" b="b"/>
              <a:pathLst>
                <a:path w="929" h="4847" extrusionOk="0">
                  <a:moveTo>
                    <a:pt x="162" y="0"/>
                  </a:moveTo>
                  <a:cubicBezTo>
                    <a:pt x="74" y="0"/>
                    <a:pt x="1" y="171"/>
                    <a:pt x="1" y="383"/>
                  </a:cubicBezTo>
                  <a:lnTo>
                    <a:pt x="1" y="4752"/>
                  </a:lnTo>
                  <a:cubicBezTo>
                    <a:pt x="1" y="4823"/>
                    <a:pt x="9" y="4847"/>
                    <a:pt x="23" y="4847"/>
                  </a:cubicBezTo>
                  <a:cubicBezTo>
                    <a:pt x="51" y="4847"/>
                    <a:pt x="104" y="4752"/>
                    <a:pt x="162" y="4752"/>
                  </a:cubicBezTo>
                  <a:lnTo>
                    <a:pt x="767" y="4752"/>
                  </a:lnTo>
                  <a:cubicBezTo>
                    <a:pt x="826" y="4752"/>
                    <a:pt x="877" y="4847"/>
                    <a:pt x="905" y="4847"/>
                  </a:cubicBezTo>
                  <a:cubicBezTo>
                    <a:pt x="919" y="4847"/>
                    <a:pt x="927" y="4823"/>
                    <a:pt x="927" y="4752"/>
                  </a:cubicBezTo>
                  <a:lnTo>
                    <a:pt x="929" y="383"/>
                  </a:lnTo>
                  <a:cubicBezTo>
                    <a:pt x="929" y="171"/>
                    <a:pt x="857"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78" name="Google Shape;1378;p31"/>
            <p:cNvSpPr/>
            <p:nvPr/>
          </p:nvSpPr>
          <p:spPr>
            <a:xfrm>
              <a:off x="4555975" y="4849100"/>
              <a:ext cx="25225" cy="262300"/>
            </a:xfrm>
            <a:custGeom>
              <a:avLst/>
              <a:gdLst/>
              <a:ahLst/>
              <a:cxnLst/>
              <a:rect l="l" t="t" r="r" b="b"/>
              <a:pathLst>
                <a:path w="1009" h="10492" extrusionOk="0">
                  <a:moveTo>
                    <a:pt x="162" y="0"/>
                  </a:moveTo>
                  <a:cubicBezTo>
                    <a:pt x="72" y="0"/>
                    <a:pt x="1" y="171"/>
                    <a:pt x="1" y="384"/>
                  </a:cubicBezTo>
                  <a:lnTo>
                    <a:pt x="1" y="10397"/>
                  </a:lnTo>
                  <a:cubicBezTo>
                    <a:pt x="1" y="10468"/>
                    <a:pt x="9" y="10492"/>
                    <a:pt x="23" y="10492"/>
                  </a:cubicBezTo>
                  <a:cubicBezTo>
                    <a:pt x="50" y="10492"/>
                    <a:pt x="102" y="10397"/>
                    <a:pt x="162" y="10397"/>
                  </a:cubicBezTo>
                  <a:lnTo>
                    <a:pt x="849" y="10397"/>
                  </a:lnTo>
                  <a:cubicBezTo>
                    <a:pt x="908" y="10397"/>
                    <a:pt x="959" y="10492"/>
                    <a:pt x="987" y="10492"/>
                  </a:cubicBezTo>
                  <a:cubicBezTo>
                    <a:pt x="1001" y="10492"/>
                    <a:pt x="1009" y="10468"/>
                    <a:pt x="1009" y="10397"/>
                  </a:cubicBezTo>
                  <a:lnTo>
                    <a:pt x="1009" y="384"/>
                  </a:lnTo>
                  <a:cubicBezTo>
                    <a:pt x="1009" y="171"/>
                    <a:pt x="937" y="0"/>
                    <a:pt x="8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79" name="Google Shape;1379;p31"/>
            <p:cNvSpPr/>
            <p:nvPr/>
          </p:nvSpPr>
          <p:spPr>
            <a:xfrm>
              <a:off x="4605475" y="4951175"/>
              <a:ext cx="25250" cy="160225"/>
            </a:xfrm>
            <a:custGeom>
              <a:avLst/>
              <a:gdLst/>
              <a:ahLst/>
              <a:cxnLst/>
              <a:rect l="l" t="t" r="r" b="b"/>
              <a:pathLst>
                <a:path w="1010" h="6409" extrusionOk="0">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80" name="Google Shape;1380;p31"/>
            <p:cNvSpPr/>
            <p:nvPr/>
          </p:nvSpPr>
          <p:spPr>
            <a:xfrm>
              <a:off x="4654975" y="4972300"/>
              <a:ext cx="25250" cy="139100"/>
            </a:xfrm>
            <a:custGeom>
              <a:avLst/>
              <a:gdLst/>
              <a:ahLst/>
              <a:cxnLst/>
              <a:rect l="l" t="t" r="r" b="b"/>
              <a:pathLst>
                <a:path w="1010" h="5564" extrusionOk="0">
                  <a:moveTo>
                    <a:pt x="162" y="0"/>
                  </a:moveTo>
                  <a:cubicBezTo>
                    <a:pt x="72"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81" name="Google Shape;1381;p31"/>
            <p:cNvSpPr/>
            <p:nvPr/>
          </p:nvSpPr>
          <p:spPr>
            <a:xfrm>
              <a:off x="4704150" y="4880300"/>
              <a:ext cx="25925" cy="231100"/>
            </a:xfrm>
            <a:custGeom>
              <a:avLst/>
              <a:gdLst/>
              <a:ahLst/>
              <a:cxnLst/>
              <a:rect l="l" t="t" r="r" b="b"/>
              <a:pathLst>
                <a:path w="1037" h="9244" extrusionOk="0">
                  <a:moveTo>
                    <a:pt x="162" y="1"/>
                  </a:moveTo>
                  <a:cubicBezTo>
                    <a:pt x="74" y="1"/>
                    <a:pt x="1" y="173"/>
                    <a:pt x="1" y="386"/>
                  </a:cubicBezTo>
                  <a:lnTo>
                    <a:pt x="1" y="9149"/>
                  </a:lnTo>
                  <a:cubicBezTo>
                    <a:pt x="1" y="9220"/>
                    <a:pt x="9" y="9244"/>
                    <a:pt x="23" y="9244"/>
                  </a:cubicBezTo>
                  <a:cubicBezTo>
                    <a:pt x="51" y="9244"/>
                    <a:pt x="104" y="9149"/>
                    <a:pt x="162" y="9149"/>
                  </a:cubicBezTo>
                  <a:lnTo>
                    <a:pt x="875" y="9149"/>
                  </a:lnTo>
                  <a:cubicBezTo>
                    <a:pt x="935" y="9149"/>
                    <a:pt x="987" y="9244"/>
                    <a:pt x="1015" y="9244"/>
                  </a:cubicBezTo>
                  <a:cubicBezTo>
                    <a:pt x="1029" y="9244"/>
                    <a:pt x="1037" y="9220"/>
                    <a:pt x="1037" y="9149"/>
                  </a:cubicBezTo>
                  <a:lnTo>
                    <a:pt x="1037" y="386"/>
                  </a:lnTo>
                  <a:cubicBezTo>
                    <a:pt x="1037" y="173"/>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82" name="Google Shape;1382;p31"/>
            <p:cNvSpPr/>
            <p:nvPr/>
          </p:nvSpPr>
          <p:spPr>
            <a:xfrm>
              <a:off x="4752650" y="4850325"/>
              <a:ext cx="27950" cy="261075"/>
            </a:xfrm>
            <a:custGeom>
              <a:avLst/>
              <a:gdLst/>
              <a:ahLst/>
              <a:cxnLst/>
              <a:rect l="l" t="t" r="r" b="b"/>
              <a:pathLst>
                <a:path w="1118" h="10443" extrusionOk="0">
                  <a:moveTo>
                    <a:pt x="162" y="1"/>
                  </a:moveTo>
                  <a:cubicBezTo>
                    <a:pt x="72" y="1"/>
                    <a:pt x="1" y="171"/>
                    <a:pt x="1" y="384"/>
                  </a:cubicBezTo>
                  <a:lnTo>
                    <a:pt x="1" y="10348"/>
                  </a:lnTo>
                  <a:cubicBezTo>
                    <a:pt x="1" y="10419"/>
                    <a:pt x="9" y="10443"/>
                    <a:pt x="22" y="10443"/>
                  </a:cubicBezTo>
                  <a:cubicBezTo>
                    <a:pt x="50" y="10443"/>
                    <a:pt x="102" y="10348"/>
                    <a:pt x="162" y="10348"/>
                  </a:cubicBezTo>
                  <a:lnTo>
                    <a:pt x="958" y="10348"/>
                  </a:lnTo>
                  <a:cubicBezTo>
                    <a:pt x="1016" y="10348"/>
                    <a:pt x="1068" y="10443"/>
                    <a:pt x="1095" y="10443"/>
                  </a:cubicBezTo>
                  <a:cubicBezTo>
                    <a:pt x="1109" y="10443"/>
                    <a:pt x="1117" y="10419"/>
                    <a:pt x="1117" y="10348"/>
                  </a:cubicBezTo>
                  <a:lnTo>
                    <a:pt x="1117" y="384"/>
                  </a:lnTo>
                  <a:cubicBezTo>
                    <a:pt x="1117" y="171"/>
                    <a:pt x="1046" y="1"/>
                    <a:pt x="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83" name="Google Shape;1383;p31"/>
            <p:cNvSpPr/>
            <p:nvPr/>
          </p:nvSpPr>
          <p:spPr>
            <a:xfrm>
              <a:off x="4801475" y="4666275"/>
              <a:ext cx="29300" cy="445125"/>
            </a:xfrm>
            <a:custGeom>
              <a:avLst/>
              <a:gdLst/>
              <a:ahLst/>
              <a:cxnLst/>
              <a:rect l="l" t="t" r="r" b="b"/>
              <a:pathLst>
                <a:path w="1172" h="17805" extrusionOk="0">
                  <a:moveTo>
                    <a:pt x="161" y="0"/>
                  </a:moveTo>
                  <a:cubicBezTo>
                    <a:pt x="72" y="0"/>
                    <a:pt x="0" y="173"/>
                    <a:pt x="0" y="385"/>
                  </a:cubicBezTo>
                  <a:lnTo>
                    <a:pt x="0" y="17710"/>
                  </a:lnTo>
                  <a:cubicBezTo>
                    <a:pt x="0" y="17781"/>
                    <a:pt x="8" y="17804"/>
                    <a:pt x="22" y="17804"/>
                  </a:cubicBezTo>
                  <a:cubicBezTo>
                    <a:pt x="50" y="17804"/>
                    <a:pt x="102" y="17710"/>
                    <a:pt x="161" y="17710"/>
                  </a:cubicBezTo>
                  <a:lnTo>
                    <a:pt x="1012" y="17710"/>
                  </a:lnTo>
                  <a:cubicBezTo>
                    <a:pt x="1071" y="17710"/>
                    <a:pt x="1122" y="17804"/>
                    <a:pt x="1150" y="17804"/>
                  </a:cubicBezTo>
                  <a:cubicBezTo>
                    <a:pt x="1164" y="17804"/>
                    <a:pt x="1172" y="17781"/>
                    <a:pt x="1172" y="17710"/>
                  </a:cubicBezTo>
                  <a:lnTo>
                    <a:pt x="1172" y="385"/>
                  </a:lnTo>
                  <a:cubicBezTo>
                    <a:pt x="1172" y="173"/>
                    <a:pt x="1100" y="0"/>
                    <a:pt x="10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84" name="Google Shape;1384;p31"/>
            <p:cNvSpPr/>
            <p:nvPr/>
          </p:nvSpPr>
          <p:spPr>
            <a:xfrm>
              <a:off x="4852350" y="4894150"/>
              <a:ext cx="26600" cy="217250"/>
            </a:xfrm>
            <a:custGeom>
              <a:avLst/>
              <a:gdLst/>
              <a:ahLst/>
              <a:cxnLst/>
              <a:rect l="l" t="t" r="r" b="b"/>
              <a:pathLst>
                <a:path w="1064" h="8690" extrusionOk="0">
                  <a:moveTo>
                    <a:pt x="161" y="1"/>
                  </a:moveTo>
                  <a:cubicBezTo>
                    <a:pt x="72" y="1"/>
                    <a:pt x="0" y="173"/>
                    <a:pt x="0" y="384"/>
                  </a:cubicBezTo>
                  <a:lnTo>
                    <a:pt x="0" y="8595"/>
                  </a:lnTo>
                  <a:cubicBezTo>
                    <a:pt x="0" y="8666"/>
                    <a:pt x="8" y="8690"/>
                    <a:pt x="22" y="8690"/>
                  </a:cubicBezTo>
                  <a:cubicBezTo>
                    <a:pt x="50" y="8690"/>
                    <a:pt x="102" y="8595"/>
                    <a:pt x="161" y="8595"/>
                  </a:cubicBezTo>
                  <a:lnTo>
                    <a:pt x="902" y="8595"/>
                  </a:lnTo>
                  <a:cubicBezTo>
                    <a:pt x="961" y="8595"/>
                    <a:pt x="1013" y="8690"/>
                    <a:pt x="1041" y="8690"/>
                  </a:cubicBezTo>
                  <a:cubicBezTo>
                    <a:pt x="1055" y="8690"/>
                    <a:pt x="1063" y="8666"/>
                    <a:pt x="1063" y="8595"/>
                  </a:cubicBezTo>
                  <a:lnTo>
                    <a:pt x="1063" y="384"/>
                  </a:lnTo>
                  <a:cubicBezTo>
                    <a:pt x="1063"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85" name="Google Shape;1385;p31"/>
            <p:cNvSpPr/>
            <p:nvPr/>
          </p:nvSpPr>
          <p:spPr>
            <a:xfrm>
              <a:off x="4900500" y="4887650"/>
              <a:ext cx="29275" cy="223750"/>
            </a:xfrm>
            <a:custGeom>
              <a:avLst/>
              <a:gdLst/>
              <a:ahLst/>
              <a:cxnLst/>
              <a:rect l="l" t="t" r="r" b="b"/>
              <a:pathLst>
                <a:path w="1171" h="8950" extrusionOk="0">
                  <a:moveTo>
                    <a:pt x="160" y="0"/>
                  </a:moveTo>
                  <a:cubicBezTo>
                    <a:pt x="72" y="0"/>
                    <a:pt x="1" y="173"/>
                    <a:pt x="1" y="383"/>
                  </a:cubicBezTo>
                  <a:lnTo>
                    <a:pt x="1" y="8855"/>
                  </a:lnTo>
                  <a:cubicBezTo>
                    <a:pt x="1" y="8926"/>
                    <a:pt x="9" y="8950"/>
                    <a:pt x="23" y="8950"/>
                  </a:cubicBezTo>
                  <a:cubicBezTo>
                    <a:pt x="50" y="8950"/>
                    <a:pt x="102" y="8855"/>
                    <a:pt x="160" y="8855"/>
                  </a:cubicBezTo>
                  <a:lnTo>
                    <a:pt x="1009" y="8855"/>
                  </a:lnTo>
                  <a:cubicBezTo>
                    <a:pt x="1069" y="8855"/>
                    <a:pt x="1121" y="8950"/>
                    <a:pt x="1149" y="8950"/>
                  </a:cubicBezTo>
                  <a:cubicBezTo>
                    <a:pt x="1163" y="8950"/>
                    <a:pt x="1171" y="8926"/>
                    <a:pt x="1171" y="8855"/>
                  </a:cubicBezTo>
                  <a:lnTo>
                    <a:pt x="1171" y="383"/>
                  </a:lnTo>
                  <a:cubicBezTo>
                    <a:pt x="1171" y="173"/>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86" name="Google Shape;1386;p31"/>
            <p:cNvSpPr/>
            <p:nvPr/>
          </p:nvSpPr>
          <p:spPr>
            <a:xfrm>
              <a:off x="4950700" y="5004850"/>
              <a:ext cx="27925" cy="106550"/>
            </a:xfrm>
            <a:custGeom>
              <a:avLst/>
              <a:gdLst/>
              <a:ahLst/>
              <a:cxnLst/>
              <a:rect l="l" t="t" r="r" b="b"/>
              <a:pathLst>
                <a:path w="1117" h="4262" extrusionOk="0">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4" y="4167"/>
                    <a:pt x="1066" y="4262"/>
                    <a:pt x="1095" y="4262"/>
                  </a:cubicBezTo>
                  <a:cubicBezTo>
                    <a:pt x="1109" y="4262"/>
                    <a:pt x="1117" y="4238"/>
                    <a:pt x="1117" y="4167"/>
                  </a:cubicBezTo>
                  <a:lnTo>
                    <a:pt x="1117" y="385"/>
                  </a:lnTo>
                  <a:cubicBezTo>
                    <a:pt x="1117" y="172"/>
                    <a:pt x="1044" y="0"/>
                    <a:pt x="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87" name="Google Shape;1387;p31"/>
            <p:cNvSpPr/>
            <p:nvPr/>
          </p:nvSpPr>
          <p:spPr>
            <a:xfrm>
              <a:off x="5001200" y="4861600"/>
              <a:ext cx="25925" cy="249800"/>
            </a:xfrm>
            <a:custGeom>
              <a:avLst/>
              <a:gdLst/>
              <a:ahLst/>
              <a:cxnLst/>
              <a:rect l="l" t="t" r="r" b="b"/>
              <a:pathLst>
                <a:path w="1037" h="9992" extrusionOk="0">
                  <a:moveTo>
                    <a:pt x="160" y="1"/>
                  </a:moveTo>
                  <a:cubicBezTo>
                    <a:pt x="72" y="1"/>
                    <a:pt x="1" y="171"/>
                    <a:pt x="1" y="384"/>
                  </a:cubicBezTo>
                  <a:lnTo>
                    <a:pt x="1" y="9897"/>
                  </a:lnTo>
                  <a:cubicBezTo>
                    <a:pt x="1" y="9968"/>
                    <a:pt x="9" y="9992"/>
                    <a:pt x="23" y="9992"/>
                  </a:cubicBezTo>
                  <a:cubicBezTo>
                    <a:pt x="50" y="9992"/>
                    <a:pt x="102" y="9897"/>
                    <a:pt x="160" y="9897"/>
                  </a:cubicBezTo>
                  <a:lnTo>
                    <a:pt x="875" y="9897"/>
                  </a:lnTo>
                  <a:cubicBezTo>
                    <a:pt x="934" y="9897"/>
                    <a:pt x="986" y="9992"/>
                    <a:pt x="1014" y="9992"/>
                  </a:cubicBezTo>
                  <a:cubicBezTo>
                    <a:pt x="1029" y="9992"/>
                    <a:pt x="1037" y="9968"/>
                    <a:pt x="1037" y="9897"/>
                  </a:cubicBezTo>
                  <a:lnTo>
                    <a:pt x="1037" y="384"/>
                  </a:lnTo>
                  <a:cubicBezTo>
                    <a:pt x="1037" y="171"/>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88" name="Google Shape;1388;p31"/>
            <p:cNvSpPr/>
            <p:nvPr/>
          </p:nvSpPr>
          <p:spPr>
            <a:xfrm>
              <a:off x="3813375" y="4934850"/>
              <a:ext cx="25250" cy="176550"/>
            </a:xfrm>
            <a:custGeom>
              <a:avLst/>
              <a:gdLst/>
              <a:ahLst/>
              <a:cxnLst/>
              <a:rect l="l" t="t" r="r" b="b"/>
              <a:pathLst>
                <a:path w="1010" h="7062" extrusionOk="0">
                  <a:moveTo>
                    <a:pt x="162" y="1"/>
                  </a:moveTo>
                  <a:cubicBezTo>
                    <a:pt x="72" y="1"/>
                    <a:pt x="1" y="173"/>
                    <a:pt x="1" y="384"/>
                  </a:cubicBezTo>
                  <a:lnTo>
                    <a:pt x="1" y="6967"/>
                  </a:lnTo>
                  <a:cubicBezTo>
                    <a:pt x="1" y="7038"/>
                    <a:pt x="9" y="7062"/>
                    <a:pt x="23" y="7062"/>
                  </a:cubicBezTo>
                  <a:cubicBezTo>
                    <a:pt x="51" y="7062"/>
                    <a:pt x="103" y="6967"/>
                    <a:pt x="162" y="6967"/>
                  </a:cubicBezTo>
                  <a:lnTo>
                    <a:pt x="850" y="6967"/>
                  </a:lnTo>
                  <a:cubicBezTo>
                    <a:pt x="908" y="6967"/>
                    <a:pt x="960" y="7062"/>
                    <a:pt x="987" y="7062"/>
                  </a:cubicBezTo>
                  <a:cubicBezTo>
                    <a:pt x="1001" y="7062"/>
                    <a:pt x="1009" y="7038"/>
                    <a:pt x="1009" y="6967"/>
                  </a:cubicBezTo>
                  <a:lnTo>
                    <a:pt x="1009" y="384"/>
                  </a:lnTo>
                  <a:cubicBezTo>
                    <a:pt x="1009" y="173"/>
                    <a:pt x="938" y="1"/>
                    <a:pt x="8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89" name="Google Shape;1389;p31"/>
            <p:cNvSpPr/>
            <p:nvPr/>
          </p:nvSpPr>
          <p:spPr>
            <a:xfrm>
              <a:off x="3863925" y="4990225"/>
              <a:ext cx="23175" cy="121175"/>
            </a:xfrm>
            <a:custGeom>
              <a:avLst/>
              <a:gdLst/>
              <a:ahLst/>
              <a:cxnLst/>
              <a:rect l="l" t="t" r="r" b="b"/>
              <a:pathLst>
                <a:path w="927" h="4847" extrusionOk="0">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90" name="Google Shape;1390;p31"/>
            <p:cNvSpPr/>
            <p:nvPr/>
          </p:nvSpPr>
          <p:spPr>
            <a:xfrm>
              <a:off x="391242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8" y="10492"/>
                    <a:pt x="22" y="10492"/>
                  </a:cubicBezTo>
                  <a:cubicBezTo>
                    <a:pt x="50" y="10492"/>
                    <a:pt x="101" y="10397"/>
                    <a:pt x="160" y="10397"/>
                  </a:cubicBezTo>
                  <a:lnTo>
                    <a:pt x="848" y="10397"/>
                  </a:lnTo>
                  <a:cubicBezTo>
                    <a:pt x="907" y="10397"/>
                    <a:pt x="959"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91" name="Google Shape;1391;p31"/>
            <p:cNvSpPr/>
            <p:nvPr/>
          </p:nvSpPr>
          <p:spPr>
            <a:xfrm>
              <a:off x="3961925" y="4951125"/>
              <a:ext cx="25225" cy="160275"/>
            </a:xfrm>
            <a:custGeom>
              <a:avLst/>
              <a:gdLst/>
              <a:ahLst/>
              <a:cxnLst/>
              <a:rect l="l" t="t" r="r" b="b"/>
              <a:pathLst>
                <a:path w="1009" h="6411" extrusionOk="0">
                  <a:moveTo>
                    <a:pt x="160" y="0"/>
                  </a:moveTo>
                  <a:cubicBezTo>
                    <a:pt x="72" y="0"/>
                    <a:pt x="1" y="173"/>
                    <a:pt x="1" y="384"/>
                  </a:cubicBezTo>
                  <a:lnTo>
                    <a:pt x="1" y="6316"/>
                  </a:lnTo>
                  <a:cubicBezTo>
                    <a:pt x="1" y="6387"/>
                    <a:pt x="9" y="6411"/>
                    <a:pt x="22" y="6411"/>
                  </a:cubicBezTo>
                  <a:cubicBezTo>
                    <a:pt x="50" y="6411"/>
                    <a:pt x="101" y="6316"/>
                    <a:pt x="160" y="6316"/>
                  </a:cubicBezTo>
                  <a:lnTo>
                    <a:pt x="848" y="6316"/>
                  </a:lnTo>
                  <a:cubicBezTo>
                    <a:pt x="907" y="6316"/>
                    <a:pt x="959" y="6411"/>
                    <a:pt x="987" y="6411"/>
                  </a:cubicBezTo>
                  <a:cubicBezTo>
                    <a:pt x="1001" y="6411"/>
                    <a:pt x="1009" y="6387"/>
                    <a:pt x="1009" y="6316"/>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92" name="Google Shape;1392;p31"/>
            <p:cNvSpPr/>
            <p:nvPr/>
          </p:nvSpPr>
          <p:spPr>
            <a:xfrm>
              <a:off x="4011425" y="4972300"/>
              <a:ext cx="25225" cy="139100"/>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7"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93" name="Google Shape;1393;p31"/>
            <p:cNvSpPr/>
            <p:nvPr/>
          </p:nvSpPr>
          <p:spPr>
            <a:xfrm>
              <a:off x="4060600" y="4880300"/>
              <a:ext cx="25925" cy="231100"/>
            </a:xfrm>
            <a:custGeom>
              <a:avLst/>
              <a:gdLst/>
              <a:ahLst/>
              <a:cxnLst/>
              <a:rect l="l" t="t" r="r" b="b"/>
              <a:pathLst>
                <a:path w="1037" h="9244" extrusionOk="0">
                  <a:moveTo>
                    <a:pt x="162" y="1"/>
                  </a:moveTo>
                  <a:cubicBezTo>
                    <a:pt x="74" y="1"/>
                    <a:pt x="1" y="173"/>
                    <a:pt x="1" y="386"/>
                  </a:cubicBezTo>
                  <a:lnTo>
                    <a:pt x="1" y="9149"/>
                  </a:lnTo>
                  <a:cubicBezTo>
                    <a:pt x="1" y="9220"/>
                    <a:pt x="9" y="9244"/>
                    <a:pt x="23" y="9244"/>
                  </a:cubicBezTo>
                  <a:cubicBezTo>
                    <a:pt x="51" y="9244"/>
                    <a:pt x="103" y="9149"/>
                    <a:pt x="162" y="9149"/>
                  </a:cubicBezTo>
                  <a:lnTo>
                    <a:pt x="875" y="9149"/>
                  </a:lnTo>
                  <a:cubicBezTo>
                    <a:pt x="935" y="9149"/>
                    <a:pt x="987" y="9244"/>
                    <a:pt x="1015" y="9244"/>
                  </a:cubicBezTo>
                  <a:cubicBezTo>
                    <a:pt x="1029" y="9244"/>
                    <a:pt x="1037" y="9220"/>
                    <a:pt x="1037" y="9149"/>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94" name="Google Shape;1394;p31"/>
            <p:cNvSpPr/>
            <p:nvPr/>
          </p:nvSpPr>
          <p:spPr>
            <a:xfrm>
              <a:off x="4109100" y="4850325"/>
              <a:ext cx="27925" cy="261075"/>
            </a:xfrm>
            <a:custGeom>
              <a:avLst/>
              <a:gdLst/>
              <a:ahLst/>
              <a:cxnLst/>
              <a:rect l="l" t="t" r="r" b="b"/>
              <a:pathLst>
                <a:path w="1117" h="10443" extrusionOk="0">
                  <a:moveTo>
                    <a:pt x="160" y="1"/>
                  </a:moveTo>
                  <a:cubicBezTo>
                    <a:pt x="72" y="1"/>
                    <a:pt x="0" y="173"/>
                    <a:pt x="0" y="386"/>
                  </a:cubicBezTo>
                  <a:lnTo>
                    <a:pt x="0" y="10348"/>
                  </a:lnTo>
                  <a:cubicBezTo>
                    <a:pt x="0" y="10419"/>
                    <a:pt x="8"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6"/>
                  </a:lnTo>
                  <a:cubicBezTo>
                    <a:pt x="1117" y="173"/>
                    <a:pt x="1045"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95" name="Google Shape;1395;p31"/>
            <p:cNvSpPr/>
            <p:nvPr/>
          </p:nvSpPr>
          <p:spPr>
            <a:xfrm>
              <a:off x="4157900" y="4666325"/>
              <a:ext cx="29325" cy="445075"/>
            </a:xfrm>
            <a:custGeom>
              <a:avLst/>
              <a:gdLst/>
              <a:ahLst/>
              <a:cxnLst/>
              <a:rect l="l" t="t" r="r" b="b"/>
              <a:pathLst>
                <a:path w="1173" h="17803" extrusionOk="0">
                  <a:moveTo>
                    <a:pt x="160" y="0"/>
                  </a:moveTo>
                  <a:cubicBezTo>
                    <a:pt x="72" y="0"/>
                    <a:pt x="1" y="171"/>
                    <a:pt x="1" y="383"/>
                  </a:cubicBezTo>
                  <a:lnTo>
                    <a:pt x="1" y="17708"/>
                  </a:lnTo>
                  <a:cubicBezTo>
                    <a:pt x="1" y="17779"/>
                    <a:pt x="9" y="17803"/>
                    <a:pt x="23" y="17803"/>
                  </a:cubicBezTo>
                  <a:cubicBezTo>
                    <a:pt x="50" y="17803"/>
                    <a:pt x="102" y="17708"/>
                    <a:pt x="160" y="17708"/>
                  </a:cubicBezTo>
                  <a:lnTo>
                    <a:pt x="1011" y="17708"/>
                  </a:lnTo>
                  <a:cubicBezTo>
                    <a:pt x="1071" y="17708"/>
                    <a:pt x="1123" y="17803"/>
                    <a:pt x="1151" y="17803"/>
                  </a:cubicBezTo>
                  <a:cubicBezTo>
                    <a:pt x="1165" y="17803"/>
                    <a:pt x="1172" y="17779"/>
                    <a:pt x="1172" y="17708"/>
                  </a:cubicBezTo>
                  <a:lnTo>
                    <a:pt x="1172" y="383"/>
                  </a:lnTo>
                  <a:cubicBezTo>
                    <a:pt x="1172" y="171"/>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96" name="Google Shape;1396;p31"/>
            <p:cNvSpPr/>
            <p:nvPr/>
          </p:nvSpPr>
          <p:spPr>
            <a:xfrm>
              <a:off x="4208800" y="4894150"/>
              <a:ext cx="26550" cy="21725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97" name="Google Shape;1397;p31"/>
            <p:cNvSpPr/>
            <p:nvPr/>
          </p:nvSpPr>
          <p:spPr>
            <a:xfrm>
              <a:off x="4256925" y="4887700"/>
              <a:ext cx="29300" cy="223700"/>
            </a:xfrm>
            <a:custGeom>
              <a:avLst/>
              <a:gdLst/>
              <a:ahLst/>
              <a:cxnLst/>
              <a:rect l="l" t="t" r="r" b="b"/>
              <a:pathLst>
                <a:path w="1172" h="8948" extrusionOk="0">
                  <a:moveTo>
                    <a:pt x="161" y="0"/>
                  </a:moveTo>
                  <a:cubicBezTo>
                    <a:pt x="72" y="0"/>
                    <a:pt x="0" y="171"/>
                    <a:pt x="0" y="383"/>
                  </a:cubicBezTo>
                  <a:lnTo>
                    <a:pt x="0" y="8853"/>
                  </a:lnTo>
                  <a:cubicBezTo>
                    <a:pt x="0" y="8924"/>
                    <a:pt x="8" y="8948"/>
                    <a:pt x="22" y="8948"/>
                  </a:cubicBezTo>
                  <a:cubicBezTo>
                    <a:pt x="50" y="8948"/>
                    <a:pt x="101" y="8853"/>
                    <a:pt x="161" y="8853"/>
                  </a:cubicBezTo>
                  <a:lnTo>
                    <a:pt x="1010" y="8853"/>
                  </a:lnTo>
                  <a:cubicBezTo>
                    <a:pt x="1070" y="8853"/>
                    <a:pt x="1122" y="8948"/>
                    <a:pt x="1150" y="8948"/>
                  </a:cubicBezTo>
                  <a:cubicBezTo>
                    <a:pt x="1164" y="8948"/>
                    <a:pt x="1172" y="8924"/>
                    <a:pt x="1172" y="8853"/>
                  </a:cubicBezTo>
                  <a:lnTo>
                    <a:pt x="1172" y="383"/>
                  </a:lnTo>
                  <a:cubicBezTo>
                    <a:pt x="1172" y="171"/>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98" name="Google Shape;1398;p31"/>
            <p:cNvSpPr/>
            <p:nvPr/>
          </p:nvSpPr>
          <p:spPr>
            <a:xfrm>
              <a:off x="4307150" y="5004850"/>
              <a:ext cx="27925" cy="106550"/>
            </a:xfrm>
            <a:custGeom>
              <a:avLst/>
              <a:gdLst/>
              <a:ahLst/>
              <a:cxnLst/>
              <a:rect l="l" t="t" r="r" b="b"/>
              <a:pathLst>
                <a:path w="1117" h="4262" extrusionOk="0">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5" y="4167"/>
                    <a:pt x="1067" y="4262"/>
                    <a:pt x="1095" y="4262"/>
                  </a:cubicBezTo>
                  <a:cubicBezTo>
                    <a:pt x="1109" y="4262"/>
                    <a:pt x="1117" y="4238"/>
                    <a:pt x="1117" y="4167"/>
                  </a:cubicBezTo>
                  <a:lnTo>
                    <a:pt x="1117" y="385"/>
                  </a:lnTo>
                  <a:cubicBezTo>
                    <a:pt x="1117" y="172"/>
                    <a:pt x="1045" y="0"/>
                    <a:pt x="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99" name="Google Shape;1399;p31"/>
            <p:cNvSpPr/>
            <p:nvPr/>
          </p:nvSpPr>
          <p:spPr>
            <a:xfrm>
              <a:off x="4357650" y="4861600"/>
              <a:ext cx="25875" cy="249800"/>
            </a:xfrm>
            <a:custGeom>
              <a:avLst/>
              <a:gdLst/>
              <a:ahLst/>
              <a:cxnLst/>
              <a:rect l="l" t="t" r="r" b="b"/>
              <a:pathLst>
                <a:path w="1035" h="9992" extrusionOk="0">
                  <a:moveTo>
                    <a:pt x="160" y="1"/>
                  </a:moveTo>
                  <a:cubicBezTo>
                    <a:pt x="72" y="1"/>
                    <a:pt x="1" y="173"/>
                    <a:pt x="1" y="386"/>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00" name="Google Shape;1400;p31"/>
            <p:cNvSpPr/>
            <p:nvPr/>
          </p:nvSpPr>
          <p:spPr>
            <a:xfrm>
              <a:off x="5097150" y="4792550"/>
              <a:ext cx="32100" cy="318850"/>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01" name="Google Shape;1401;p31"/>
            <p:cNvSpPr/>
            <p:nvPr/>
          </p:nvSpPr>
          <p:spPr>
            <a:xfrm>
              <a:off x="5150075" y="4934850"/>
              <a:ext cx="25225" cy="176550"/>
            </a:xfrm>
            <a:custGeom>
              <a:avLst/>
              <a:gdLst/>
              <a:ahLst/>
              <a:cxnLst/>
              <a:rect l="l" t="t" r="r" b="b"/>
              <a:pathLst>
                <a:path w="1009" h="7062" extrusionOk="0">
                  <a:moveTo>
                    <a:pt x="160" y="1"/>
                  </a:moveTo>
                  <a:cubicBezTo>
                    <a:pt x="72" y="1"/>
                    <a:pt x="1" y="173"/>
                    <a:pt x="1" y="384"/>
                  </a:cubicBezTo>
                  <a:lnTo>
                    <a:pt x="1" y="6967"/>
                  </a:lnTo>
                  <a:cubicBezTo>
                    <a:pt x="1" y="7038"/>
                    <a:pt x="9" y="7062"/>
                    <a:pt x="22" y="7062"/>
                  </a:cubicBezTo>
                  <a:cubicBezTo>
                    <a:pt x="50" y="7062"/>
                    <a:pt x="101" y="6967"/>
                    <a:pt x="160" y="6967"/>
                  </a:cubicBezTo>
                  <a:lnTo>
                    <a:pt x="848" y="6967"/>
                  </a:lnTo>
                  <a:cubicBezTo>
                    <a:pt x="907" y="6967"/>
                    <a:pt x="959" y="7062"/>
                    <a:pt x="987" y="7062"/>
                  </a:cubicBezTo>
                  <a:cubicBezTo>
                    <a:pt x="1001" y="7062"/>
                    <a:pt x="1009" y="7038"/>
                    <a:pt x="1009" y="6967"/>
                  </a:cubicBezTo>
                  <a:lnTo>
                    <a:pt x="1009" y="384"/>
                  </a:lnTo>
                  <a:cubicBezTo>
                    <a:pt x="1009" y="173"/>
                    <a:pt x="936" y="1"/>
                    <a:pt x="8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02" name="Google Shape;1402;p31"/>
            <p:cNvSpPr/>
            <p:nvPr/>
          </p:nvSpPr>
          <p:spPr>
            <a:xfrm>
              <a:off x="5200575" y="4990225"/>
              <a:ext cx="23175" cy="121175"/>
            </a:xfrm>
            <a:custGeom>
              <a:avLst/>
              <a:gdLst/>
              <a:ahLst/>
              <a:cxnLst/>
              <a:rect l="l" t="t" r="r" b="b"/>
              <a:pathLst>
                <a:path w="927" h="4847" extrusionOk="0">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03" name="Google Shape;1403;p31"/>
            <p:cNvSpPr/>
            <p:nvPr/>
          </p:nvSpPr>
          <p:spPr>
            <a:xfrm>
              <a:off x="524907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04" name="Google Shape;1404;p31"/>
            <p:cNvSpPr/>
            <p:nvPr/>
          </p:nvSpPr>
          <p:spPr>
            <a:xfrm>
              <a:off x="5298575" y="4951175"/>
              <a:ext cx="25225" cy="160225"/>
            </a:xfrm>
            <a:custGeom>
              <a:avLst/>
              <a:gdLst/>
              <a:ahLst/>
              <a:cxnLst/>
              <a:rect l="l" t="t" r="r" b="b"/>
              <a:pathLst>
                <a:path w="1009" h="6409" extrusionOk="0">
                  <a:moveTo>
                    <a:pt x="160" y="0"/>
                  </a:moveTo>
                  <a:cubicBezTo>
                    <a:pt x="72" y="0"/>
                    <a:pt x="1" y="171"/>
                    <a:pt x="1" y="383"/>
                  </a:cubicBezTo>
                  <a:lnTo>
                    <a:pt x="1" y="6314"/>
                  </a:lnTo>
                  <a:cubicBezTo>
                    <a:pt x="1" y="6385"/>
                    <a:pt x="9" y="6409"/>
                    <a:pt x="22" y="6409"/>
                  </a:cubicBezTo>
                  <a:cubicBezTo>
                    <a:pt x="50" y="6409"/>
                    <a:pt x="101" y="6314"/>
                    <a:pt x="160" y="6314"/>
                  </a:cubicBezTo>
                  <a:lnTo>
                    <a:pt x="848" y="6314"/>
                  </a:lnTo>
                  <a:cubicBezTo>
                    <a:pt x="908" y="6314"/>
                    <a:pt x="959" y="6409"/>
                    <a:pt x="987" y="6409"/>
                  </a:cubicBezTo>
                  <a:cubicBezTo>
                    <a:pt x="1001" y="6409"/>
                    <a:pt x="1009" y="6385"/>
                    <a:pt x="1009" y="6314"/>
                  </a:cubicBezTo>
                  <a:lnTo>
                    <a:pt x="1009" y="383"/>
                  </a:lnTo>
                  <a:cubicBezTo>
                    <a:pt x="1009" y="171"/>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05" name="Google Shape;1405;p31"/>
            <p:cNvSpPr/>
            <p:nvPr/>
          </p:nvSpPr>
          <p:spPr>
            <a:xfrm>
              <a:off x="5348075" y="4972300"/>
              <a:ext cx="25225" cy="139100"/>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8"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06" name="Google Shape;1406;p31"/>
            <p:cNvSpPr/>
            <p:nvPr/>
          </p:nvSpPr>
          <p:spPr>
            <a:xfrm>
              <a:off x="5050700" y="4861600"/>
              <a:ext cx="25925" cy="249800"/>
            </a:xfrm>
            <a:custGeom>
              <a:avLst/>
              <a:gdLst/>
              <a:ahLst/>
              <a:cxnLst/>
              <a:rect l="l" t="t" r="r" b="b"/>
              <a:pathLst>
                <a:path w="1037" h="9992" extrusionOk="0">
                  <a:moveTo>
                    <a:pt x="162" y="1"/>
                  </a:moveTo>
                  <a:cubicBezTo>
                    <a:pt x="72" y="1"/>
                    <a:pt x="1" y="171"/>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1"/>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07" name="Google Shape;1407;p31"/>
            <p:cNvSpPr/>
            <p:nvPr/>
          </p:nvSpPr>
          <p:spPr>
            <a:xfrm>
              <a:off x="6780350" y="4792550"/>
              <a:ext cx="32100" cy="318850"/>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08" name="Google Shape;1408;p31"/>
            <p:cNvSpPr/>
            <p:nvPr/>
          </p:nvSpPr>
          <p:spPr>
            <a:xfrm>
              <a:off x="6485350" y="4850325"/>
              <a:ext cx="27950" cy="261075"/>
            </a:xfrm>
            <a:custGeom>
              <a:avLst/>
              <a:gdLst/>
              <a:ahLst/>
              <a:cxnLst/>
              <a:rect l="l" t="t" r="r" b="b"/>
              <a:pathLst>
                <a:path w="1118" h="10443" extrusionOk="0">
                  <a:moveTo>
                    <a:pt x="162" y="1"/>
                  </a:moveTo>
                  <a:cubicBezTo>
                    <a:pt x="72" y="1"/>
                    <a:pt x="1" y="173"/>
                    <a:pt x="1" y="384"/>
                  </a:cubicBezTo>
                  <a:lnTo>
                    <a:pt x="1" y="10348"/>
                  </a:lnTo>
                  <a:cubicBezTo>
                    <a:pt x="1" y="10419"/>
                    <a:pt x="9" y="10443"/>
                    <a:pt x="23" y="10443"/>
                  </a:cubicBezTo>
                  <a:cubicBezTo>
                    <a:pt x="51" y="10443"/>
                    <a:pt x="103" y="10348"/>
                    <a:pt x="162" y="10348"/>
                  </a:cubicBezTo>
                  <a:lnTo>
                    <a:pt x="958" y="10348"/>
                  </a:lnTo>
                  <a:cubicBezTo>
                    <a:pt x="1016" y="10348"/>
                    <a:pt x="1068" y="10443"/>
                    <a:pt x="1095" y="10443"/>
                  </a:cubicBezTo>
                  <a:cubicBezTo>
                    <a:pt x="1109" y="10443"/>
                    <a:pt x="1117" y="10419"/>
                    <a:pt x="1117" y="10348"/>
                  </a:cubicBezTo>
                  <a:lnTo>
                    <a:pt x="1117" y="384"/>
                  </a:lnTo>
                  <a:cubicBezTo>
                    <a:pt x="1117" y="173"/>
                    <a:pt x="1046" y="1"/>
                    <a:pt x="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09" name="Google Shape;1409;p31"/>
            <p:cNvSpPr/>
            <p:nvPr/>
          </p:nvSpPr>
          <p:spPr>
            <a:xfrm>
              <a:off x="6534200" y="4666275"/>
              <a:ext cx="29275" cy="445125"/>
            </a:xfrm>
            <a:custGeom>
              <a:avLst/>
              <a:gdLst/>
              <a:ahLst/>
              <a:cxnLst/>
              <a:rect l="l" t="t" r="r" b="b"/>
              <a:pathLst>
                <a:path w="1171" h="17805" extrusionOk="0">
                  <a:moveTo>
                    <a:pt x="160" y="0"/>
                  </a:moveTo>
                  <a:cubicBezTo>
                    <a:pt x="72" y="0"/>
                    <a:pt x="1" y="173"/>
                    <a:pt x="1" y="385"/>
                  </a:cubicBezTo>
                  <a:lnTo>
                    <a:pt x="1" y="17710"/>
                  </a:lnTo>
                  <a:cubicBezTo>
                    <a:pt x="1" y="17781"/>
                    <a:pt x="9" y="17805"/>
                    <a:pt x="23" y="17805"/>
                  </a:cubicBezTo>
                  <a:cubicBezTo>
                    <a:pt x="50" y="17805"/>
                    <a:pt x="102" y="17710"/>
                    <a:pt x="160" y="17710"/>
                  </a:cubicBezTo>
                  <a:lnTo>
                    <a:pt x="1011" y="17710"/>
                  </a:lnTo>
                  <a:cubicBezTo>
                    <a:pt x="1070" y="17710"/>
                    <a:pt x="1121" y="17805"/>
                    <a:pt x="1149" y="17805"/>
                  </a:cubicBezTo>
                  <a:cubicBezTo>
                    <a:pt x="1163" y="17805"/>
                    <a:pt x="1171" y="17781"/>
                    <a:pt x="1171" y="17710"/>
                  </a:cubicBezTo>
                  <a:lnTo>
                    <a:pt x="1171" y="385"/>
                  </a:lnTo>
                  <a:cubicBezTo>
                    <a:pt x="1171" y="173"/>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10" name="Google Shape;1410;p31"/>
            <p:cNvSpPr/>
            <p:nvPr/>
          </p:nvSpPr>
          <p:spPr>
            <a:xfrm>
              <a:off x="6585050" y="4894150"/>
              <a:ext cx="26600" cy="217250"/>
            </a:xfrm>
            <a:custGeom>
              <a:avLst/>
              <a:gdLst/>
              <a:ahLst/>
              <a:cxnLst/>
              <a:rect l="l" t="t" r="r" b="b"/>
              <a:pathLst>
                <a:path w="1064" h="8690" extrusionOk="0">
                  <a:moveTo>
                    <a:pt x="162" y="1"/>
                  </a:moveTo>
                  <a:cubicBezTo>
                    <a:pt x="74" y="1"/>
                    <a:pt x="0" y="173"/>
                    <a:pt x="0" y="384"/>
                  </a:cubicBezTo>
                  <a:lnTo>
                    <a:pt x="0" y="8595"/>
                  </a:lnTo>
                  <a:cubicBezTo>
                    <a:pt x="0" y="8666"/>
                    <a:pt x="8" y="8690"/>
                    <a:pt x="22" y="8690"/>
                  </a:cubicBezTo>
                  <a:cubicBezTo>
                    <a:pt x="51" y="8690"/>
                    <a:pt x="103" y="8595"/>
                    <a:pt x="162" y="8595"/>
                  </a:cubicBezTo>
                  <a:lnTo>
                    <a:pt x="902" y="8595"/>
                  </a:lnTo>
                  <a:cubicBezTo>
                    <a:pt x="962" y="8595"/>
                    <a:pt x="1014" y="8690"/>
                    <a:pt x="1042" y="8690"/>
                  </a:cubicBezTo>
                  <a:cubicBezTo>
                    <a:pt x="1056" y="8690"/>
                    <a:pt x="1064" y="8666"/>
                    <a:pt x="1064" y="8595"/>
                  </a:cubicBezTo>
                  <a:lnTo>
                    <a:pt x="1064" y="384"/>
                  </a:lnTo>
                  <a:cubicBezTo>
                    <a:pt x="1064" y="173"/>
                    <a:pt x="992"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11" name="Google Shape;1411;p31"/>
            <p:cNvSpPr/>
            <p:nvPr/>
          </p:nvSpPr>
          <p:spPr>
            <a:xfrm>
              <a:off x="6633225" y="4887650"/>
              <a:ext cx="29300" cy="223750"/>
            </a:xfrm>
            <a:custGeom>
              <a:avLst/>
              <a:gdLst/>
              <a:ahLst/>
              <a:cxnLst/>
              <a:rect l="l" t="t" r="r" b="b"/>
              <a:pathLst>
                <a:path w="1172" h="8950" extrusionOk="0">
                  <a:moveTo>
                    <a:pt x="160" y="0"/>
                  </a:moveTo>
                  <a:cubicBezTo>
                    <a:pt x="72" y="0"/>
                    <a:pt x="0" y="173"/>
                    <a:pt x="0" y="383"/>
                  </a:cubicBezTo>
                  <a:lnTo>
                    <a:pt x="0" y="8855"/>
                  </a:lnTo>
                  <a:cubicBezTo>
                    <a:pt x="0" y="8926"/>
                    <a:pt x="8" y="8950"/>
                    <a:pt x="22" y="8950"/>
                  </a:cubicBezTo>
                  <a:cubicBezTo>
                    <a:pt x="50" y="8950"/>
                    <a:pt x="101" y="8855"/>
                    <a:pt x="160" y="8855"/>
                  </a:cubicBezTo>
                  <a:lnTo>
                    <a:pt x="1010" y="8855"/>
                  </a:lnTo>
                  <a:cubicBezTo>
                    <a:pt x="1069" y="8855"/>
                    <a:pt x="1121" y="8950"/>
                    <a:pt x="1149" y="8950"/>
                  </a:cubicBezTo>
                  <a:cubicBezTo>
                    <a:pt x="1163" y="8950"/>
                    <a:pt x="1172" y="8926"/>
                    <a:pt x="1172" y="8855"/>
                  </a:cubicBezTo>
                  <a:lnTo>
                    <a:pt x="1172" y="383"/>
                  </a:lnTo>
                  <a:cubicBezTo>
                    <a:pt x="1172" y="173"/>
                    <a:pt x="1098"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12" name="Google Shape;1412;p31"/>
            <p:cNvSpPr/>
            <p:nvPr/>
          </p:nvSpPr>
          <p:spPr>
            <a:xfrm>
              <a:off x="6683350" y="5004850"/>
              <a:ext cx="28000" cy="106550"/>
            </a:xfrm>
            <a:custGeom>
              <a:avLst/>
              <a:gdLst/>
              <a:ahLst/>
              <a:cxnLst/>
              <a:rect l="l" t="t" r="r" b="b"/>
              <a:pathLst>
                <a:path w="1120" h="4262" extrusionOk="0">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9" y="4262"/>
                    <a:pt x="1097" y="4262"/>
                  </a:cubicBezTo>
                  <a:cubicBezTo>
                    <a:pt x="1111" y="4262"/>
                    <a:pt x="1119" y="4238"/>
                    <a:pt x="1119" y="4167"/>
                  </a:cubicBezTo>
                  <a:lnTo>
                    <a:pt x="1119" y="385"/>
                  </a:lnTo>
                  <a:cubicBezTo>
                    <a:pt x="1119"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13" name="Google Shape;1413;p31"/>
            <p:cNvSpPr/>
            <p:nvPr/>
          </p:nvSpPr>
          <p:spPr>
            <a:xfrm>
              <a:off x="6733900" y="4861600"/>
              <a:ext cx="25925" cy="249800"/>
            </a:xfrm>
            <a:custGeom>
              <a:avLst/>
              <a:gdLst/>
              <a:ahLst/>
              <a:cxnLst/>
              <a:rect l="l" t="t" r="r" b="b"/>
              <a:pathLst>
                <a:path w="1037" h="9992" extrusionOk="0">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3"/>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14" name="Google Shape;1414;p31"/>
            <p:cNvSpPr/>
            <p:nvPr/>
          </p:nvSpPr>
          <p:spPr>
            <a:xfrm>
              <a:off x="5493200" y="4792550"/>
              <a:ext cx="32100" cy="318850"/>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1" y="12659"/>
                    <a:pt x="1233" y="12754"/>
                    <a:pt x="1261" y="12754"/>
                  </a:cubicBezTo>
                  <a:cubicBezTo>
                    <a:pt x="1275" y="12754"/>
                    <a:pt x="1283" y="12730"/>
                    <a:pt x="1283" y="12659"/>
                  </a:cubicBezTo>
                  <a:lnTo>
                    <a:pt x="1283" y="383"/>
                  </a:lnTo>
                  <a:cubicBezTo>
                    <a:pt x="1283" y="171"/>
                    <a:pt x="1210"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15" name="Google Shape;1415;p31"/>
            <p:cNvSpPr/>
            <p:nvPr/>
          </p:nvSpPr>
          <p:spPr>
            <a:xfrm>
              <a:off x="5546125" y="4934900"/>
              <a:ext cx="25225" cy="176525"/>
            </a:xfrm>
            <a:custGeom>
              <a:avLst/>
              <a:gdLst/>
              <a:ahLst/>
              <a:cxnLst/>
              <a:rect l="l" t="t" r="r" b="b"/>
              <a:pathLst>
                <a:path w="1009" h="7061" extrusionOk="0">
                  <a:moveTo>
                    <a:pt x="160" y="0"/>
                  </a:moveTo>
                  <a:cubicBezTo>
                    <a:pt x="72" y="0"/>
                    <a:pt x="1" y="171"/>
                    <a:pt x="1" y="384"/>
                  </a:cubicBezTo>
                  <a:lnTo>
                    <a:pt x="1" y="6967"/>
                  </a:lnTo>
                  <a:cubicBezTo>
                    <a:pt x="1" y="7037"/>
                    <a:pt x="9" y="7061"/>
                    <a:pt x="22" y="7061"/>
                  </a:cubicBezTo>
                  <a:cubicBezTo>
                    <a:pt x="50" y="7061"/>
                    <a:pt x="101" y="6967"/>
                    <a:pt x="160" y="6967"/>
                  </a:cubicBezTo>
                  <a:lnTo>
                    <a:pt x="848" y="6967"/>
                  </a:lnTo>
                  <a:cubicBezTo>
                    <a:pt x="907" y="6967"/>
                    <a:pt x="959" y="7061"/>
                    <a:pt x="987" y="7061"/>
                  </a:cubicBezTo>
                  <a:cubicBezTo>
                    <a:pt x="1001" y="7061"/>
                    <a:pt x="1009" y="7037"/>
                    <a:pt x="1009" y="696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16" name="Google Shape;1416;p31"/>
            <p:cNvSpPr/>
            <p:nvPr/>
          </p:nvSpPr>
          <p:spPr>
            <a:xfrm>
              <a:off x="5596625" y="4990225"/>
              <a:ext cx="23175" cy="121175"/>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17" name="Google Shape;1417;p31"/>
            <p:cNvSpPr/>
            <p:nvPr/>
          </p:nvSpPr>
          <p:spPr>
            <a:xfrm>
              <a:off x="564512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18" name="Google Shape;1418;p31"/>
            <p:cNvSpPr/>
            <p:nvPr/>
          </p:nvSpPr>
          <p:spPr>
            <a:xfrm>
              <a:off x="5694575" y="4951175"/>
              <a:ext cx="25250" cy="160225"/>
            </a:xfrm>
            <a:custGeom>
              <a:avLst/>
              <a:gdLst/>
              <a:ahLst/>
              <a:cxnLst/>
              <a:rect l="l" t="t" r="r" b="b"/>
              <a:pathLst>
                <a:path w="1010" h="6409" extrusionOk="0">
                  <a:moveTo>
                    <a:pt x="162" y="0"/>
                  </a:moveTo>
                  <a:cubicBezTo>
                    <a:pt x="74" y="0"/>
                    <a:pt x="1" y="171"/>
                    <a:pt x="1" y="383"/>
                  </a:cubicBezTo>
                  <a:lnTo>
                    <a:pt x="1" y="6314"/>
                  </a:lnTo>
                  <a:cubicBezTo>
                    <a:pt x="1" y="6385"/>
                    <a:pt x="9" y="6409"/>
                    <a:pt x="23" y="6409"/>
                  </a:cubicBezTo>
                  <a:cubicBezTo>
                    <a:pt x="51" y="6409"/>
                    <a:pt x="103" y="6314"/>
                    <a:pt x="162" y="6314"/>
                  </a:cubicBezTo>
                  <a:lnTo>
                    <a:pt x="850" y="6314"/>
                  </a:lnTo>
                  <a:cubicBezTo>
                    <a:pt x="908" y="6314"/>
                    <a:pt x="960" y="6409"/>
                    <a:pt x="987" y="6409"/>
                  </a:cubicBezTo>
                  <a:cubicBezTo>
                    <a:pt x="1001" y="6409"/>
                    <a:pt x="1009" y="6385"/>
                    <a:pt x="1009" y="6314"/>
                  </a:cubicBezTo>
                  <a:lnTo>
                    <a:pt x="1009" y="383"/>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19" name="Google Shape;1419;p31"/>
            <p:cNvSpPr/>
            <p:nvPr/>
          </p:nvSpPr>
          <p:spPr>
            <a:xfrm>
              <a:off x="5744125" y="4972300"/>
              <a:ext cx="25225" cy="139100"/>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6" y="5469"/>
                    <a:pt x="958"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20" name="Google Shape;1420;p31"/>
            <p:cNvSpPr/>
            <p:nvPr/>
          </p:nvSpPr>
          <p:spPr>
            <a:xfrm>
              <a:off x="5793300" y="4880300"/>
              <a:ext cx="25875" cy="231100"/>
            </a:xfrm>
            <a:custGeom>
              <a:avLst/>
              <a:gdLst/>
              <a:ahLst/>
              <a:cxnLst/>
              <a:rect l="l" t="t" r="r" b="b"/>
              <a:pathLst>
                <a:path w="1035" h="9244" extrusionOk="0">
                  <a:moveTo>
                    <a:pt x="160" y="1"/>
                  </a:moveTo>
                  <a:cubicBezTo>
                    <a:pt x="72" y="1"/>
                    <a:pt x="1" y="173"/>
                    <a:pt x="1" y="386"/>
                  </a:cubicBezTo>
                  <a:lnTo>
                    <a:pt x="1" y="9149"/>
                  </a:lnTo>
                  <a:cubicBezTo>
                    <a:pt x="1" y="9220"/>
                    <a:pt x="9" y="9244"/>
                    <a:pt x="23" y="9244"/>
                  </a:cubicBezTo>
                  <a:cubicBezTo>
                    <a:pt x="50" y="9244"/>
                    <a:pt x="102" y="9149"/>
                    <a:pt x="160" y="9149"/>
                  </a:cubicBezTo>
                  <a:lnTo>
                    <a:pt x="875" y="9149"/>
                  </a:lnTo>
                  <a:cubicBezTo>
                    <a:pt x="934" y="9149"/>
                    <a:pt x="985" y="9244"/>
                    <a:pt x="1013" y="9244"/>
                  </a:cubicBezTo>
                  <a:cubicBezTo>
                    <a:pt x="1027" y="9244"/>
                    <a:pt x="1035" y="9220"/>
                    <a:pt x="1035" y="9149"/>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21" name="Google Shape;1421;p31"/>
            <p:cNvSpPr/>
            <p:nvPr/>
          </p:nvSpPr>
          <p:spPr>
            <a:xfrm>
              <a:off x="5841800" y="4850325"/>
              <a:ext cx="27950" cy="261075"/>
            </a:xfrm>
            <a:custGeom>
              <a:avLst/>
              <a:gdLst/>
              <a:ahLst/>
              <a:cxnLst/>
              <a:rect l="l" t="t" r="r" b="b"/>
              <a:pathLst>
                <a:path w="1118" h="10443" extrusionOk="0">
                  <a:moveTo>
                    <a:pt x="162" y="1"/>
                  </a:moveTo>
                  <a:cubicBezTo>
                    <a:pt x="72" y="1"/>
                    <a:pt x="1" y="173"/>
                    <a:pt x="1" y="384"/>
                  </a:cubicBezTo>
                  <a:lnTo>
                    <a:pt x="1" y="10348"/>
                  </a:lnTo>
                  <a:cubicBezTo>
                    <a:pt x="1" y="10419"/>
                    <a:pt x="8" y="10443"/>
                    <a:pt x="22" y="10443"/>
                  </a:cubicBezTo>
                  <a:cubicBezTo>
                    <a:pt x="50" y="10443"/>
                    <a:pt x="102" y="10348"/>
                    <a:pt x="162"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22" name="Google Shape;1422;p31"/>
            <p:cNvSpPr/>
            <p:nvPr/>
          </p:nvSpPr>
          <p:spPr>
            <a:xfrm>
              <a:off x="5890625" y="4666275"/>
              <a:ext cx="29300" cy="445125"/>
            </a:xfrm>
            <a:custGeom>
              <a:avLst/>
              <a:gdLst/>
              <a:ahLst/>
              <a:cxnLst/>
              <a:rect l="l" t="t" r="r" b="b"/>
              <a:pathLst>
                <a:path w="1172" h="17805" extrusionOk="0">
                  <a:moveTo>
                    <a:pt x="161" y="0"/>
                  </a:moveTo>
                  <a:cubicBezTo>
                    <a:pt x="72" y="0"/>
                    <a:pt x="0" y="173"/>
                    <a:pt x="0" y="385"/>
                  </a:cubicBezTo>
                  <a:lnTo>
                    <a:pt x="0" y="17710"/>
                  </a:lnTo>
                  <a:cubicBezTo>
                    <a:pt x="0" y="17781"/>
                    <a:pt x="8" y="17805"/>
                    <a:pt x="22" y="17805"/>
                  </a:cubicBezTo>
                  <a:cubicBezTo>
                    <a:pt x="50" y="17805"/>
                    <a:pt x="101" y="17710"/>
                    <a:pt x="161"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23" name="Google Shape;1423;p31"/>
            <p:cNvSpPr/>
            <p:nvPr/>
          </p:nvSpPr>
          <p:spPr>
            <a:xfrm>
              <a:off x="5941500" y="4894150"/>
              <a:ext cx="26550" cy="21725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24" name="Google Shape;1424;p31"/>
            <p:cNvSpPr/>
            <p:nvPr/>
          </p:nvSpPr>
          <p:spPr>
            <a:xfrm>
              <a:off x="5989625" y="4887650"/>
              <a:ext cx="29300" cy="223750"/>
            </a:xfrm>
            <a:custGeom>
              <a:avLst/>
              <a:gdLst/>
              <a:ahLst/>
              <a:cxnLst/>
              <a:rect l="l" t="t" r="r" b="b"/>
              <a:pathLst>
                <a:path w="1172" h="8950" extrusionOk="0">
                  <a:moveTo>
                    <a:pt x="161" y="0"/>
                  </a:moveTo>
                  <a:cubicBezTo>
                    <a:pt x="72" y="0"/>
                    <a:pt x="0" y="173"/>
                    <a:pt x="0" y="383"/>
                  </a:cubicBezTo>
                  <a:lnTo>
                    <a:pt x="0" y="8855"/>
                  </a:lnTo>
                  <a:cubicBezTo>
                    <a:pt x="0" y="8926"/>
                    <a:pt x="8" y="8950"/>
                    <a:pt x="22" y="8950"/>
                  </a:cubicBezTo>
                  <a:cubicBezTo>
                    <a:pt x="50" y="8950"/>
                    <a:pt x="102" y="8855"/>
                    <a:pt x="161" y="8855"/>
                  </a:cubicBezTo>
                  <a:lnTo>
                    <a:pt x="1012" y="8855"/>
                  </a:lnTo>
                  <a:cubicBezTo>
                    <a:pt x="1071" y="8855"/>
                    <a:pt x="1122" y="8950"/>
                    <a:pt x="1150" y="8950"/>
                  </a:cubicBezTo>
                  <a:cubicBezTo>
                    <a:pt x="1164" y="8950"/>
                    <a:pt x="1172" y="8926"/>
                    <a:pt x="1172" y="8855"/>
                  </a:cubicBezTo>
                  <a:lnTo>
                    <a:pt x="1172" y="383"/>
                  </a:lnTo>
                  <a:cubicBezTo>
                    <a:pt x="1172" y="173"/>
                    <a:pt x="1100" y="0"/>
                    <a:pt x="10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25" name="Google Shape;1425;p31"/>
            <p:cNvSpPr/>
            <p:nvPr/>
          </p:nvSpPr>
          <p:spPr>
            <a:xfrm>
              <a:off x="6039800" y="5004850"/>
              <a:ext cx="27950" cy="106550"/>
            </a:xfrm>
            <a:custGeom>
              <a:avLst/>
              <a:gdLst/>
              <a:ahLst/>
              <a:cxnLst/>
              <a:rect l="l" t="t" r="r" b="b"/>
              <a:pathLst>
                <a:path w="1118" h="4262" extrusionOk="0">
                  <a:moveTo>
                    <a:pt x="160" y="0"/>
                  </a:moveTo>
                  <a:cubicBezTo>
                    <a:pt x="72" y="0"/>
                    <a:pt x="1" y="172"/>
                    <a:pt x="1" y="385"/>
                  </a:cubicBezTo>
                  <a:lnTo>
                    <a:pt x="1" y="4167"/>
                  </a:lnTo>
                  <a:cubicBezTo>
                    <a:pt x="1" y="4238"/>
                    <a:pt x="9" y="4262"/>
                    <a:pt x="22" y="4262"/>
                  </a:cubicBezTo>
                  <a:cubicBezTo>
                    <a:pt x="50" y="4262"/>
                    <a:pt x="101" y="4167"/>
                    <a:pt x="160"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26" name="Google Shape;1426;p31"/>
            <p:cNvSpPr/>
            <p:nvPr/>
          </p:nvSpPr>
          <p:spPr>
            <a:xfrm>
              <a:off x="6090300" y="4861600"/>
              <a:ext cx="25925" cy="249800"/>
            </a:xfrm>
            <a:custGeom>
              <a:avLst/>
              <a:gdLst/>
              <a:ahLst/>
              <a:cxnLst/>
              <a:rect l="l" t="t" r="r" b="b"/>
              <a:pathLst>
                <a:path w="1037" h="9992" extrusionOk="0">
                  <a:moveTo>
                    <a:pt x="162" y="1"/>
                  </a:moveTo>
                  <a:cubicBezTo>
                    <a:pt x="74" y="1"/>
                    <a:pt x="1" y="173"/>
                    <a:pt x="1" y="384"/>
                  </a:cubicBezTo>
                  <a:lnTo>
                    <a:pt x="1" y="9897"/>
                  </a:lnTo>
                  <a:cubicBezTo>
                    <a:pt x="1" y="9968"/>
                    <a:pt x="9" y="9992"/>
                    <a:pt x="23" y="9992"/>
                  </a:cubicBezTo>
                  <a:cubicBezTo>
                    <a:pt x="51" y="9992"/>
                    <a:pt x="102" y="9897"/>
                    <a:pt x="162" y="9897"/>
                  </a:cubicBezTo>
                  <a:lnTo>
                    <a:pt x="877" y="9897"/>
                  </a:lnTo>
                  <a:cubicBezTo>
                    <a:pt x="936" y="9897"/>
                    <a:pt x="987" y="9992"/>
                    <a:pt x="1015" y="9992"/>
                  </a:cubicBezTo>
                  <a:cubicBezTo>
                    <a:pt x="1029" y="9992"/>
                    <a:pt x="1037" y="9968"/>
                    <a:pt x="1037" y="9897"/>
                  </a:cubicBezTo>
                  <a:lnTo>
                    <a:pt x="1037" y="384"/>
                  </a:lnTo>
                  <a:cubicBezTo>
                    <a:pt x="1037" y="173"/>
                    <a:pt x="965" y="1"/>
                    <a:pt x="8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27" name="Google Shape;1427;p31"/>
            <p:cNvSpPr/>
            <p:nvPr/>
          </p:nvSpPr>
          <p:spPr>
            <a:xfrm>
              <a:off x="5396250" y="5004850"/>
              <a:ext cx="27950" cy="106550"/>
            </a:xfrm>
            <a:custGeom>
              <a:avLst/>
              <a:gdLst/>
              <a:ahLst/>
              <a:cxnLst/>
              <a:rect l="l" t="t" r="r" b="b"/>
              <a:pathLst>
                <a:path w="1118" h="4262" extrusionOk="0">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28" name="Google Shape;1428;p31"/>
            <p:cNvSpPr/>
            <p:nvPr/>
          </p:nvSpPr>
          <p:spPr>
            <a:xfrm>
              <a:off x="5446750" y="4861600"/>
              <a:ext cx="25925" cy="249800"/>
            </a:xfrm>
            <a:custGeom>
              <a:avLst/>
              <a:gdLst/>
              <a:ahLst/>
              <a:cxnLst/>
              <a:rect l="l" t="t" r="r" b="b"/>
              <a:pathLst>
                <a:path w="1037" h="9992" extrusionOk="0">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4" y="9897"/>
                    <a:pt x="986" y="9992"/>
                    <a:pt x="1014" y="9992"/>
                  </a:cubicBezTo>
                  <a:cubicBezTo>
                    <a:pt x="1029" y="9992"/>
                    <a:pt x="1037" y="9968"/>
                    <a:pt x="1037" y="9897"/>
                  </a:cubicBezTo>
                  <a:lnTo>
                    <a:pt x="1037" y="384"/>
                  </a:lnTo>
                  <a:cubicBezTo>
                    <a:pt x="1037"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29" name="Google Shape;1429;p31"/>
            <p:cNvSpPr/>
            <p:nvPr/>
          </p:nvSpPr>
          <p:spPr>
            <a:xfrm>
              <a:off x="6186250" y="4792550"/>
              <a:ext cx="32100" cy="318850"/>
            </a:xfrm>
            <a:custGeom>
              <a:avLst/>
              <a:gdLst/>
              <a:ahLst/>
              <a:cxnLst/>
              <a:rect l="l" t="t" r="r" b="b"/>
              <a:pathLst>
                <a:path w="1284" h="12754" extrusionOk="0">
                  <a:moveTo>
                    <a:pt x="162" y="0"/>
                  </a:moveTo>
                  <a:cubicBezTo>
                    <a:pt x="72" y="0"/>
                    <a:pt x="0" y="171"/>
                    <a:pt x="0" y="383"/>
                  </a:cubicBezTo>
                  <a:lnTo>
                    <a:pt x="0" y="12659"/>
                  </a:lnTo>
                  <a:cubicBezTo>
                    <a:pt x="0" y="12730"/>
                    <a:pt x="8" y="12754"/>
                    <a:pt x="22" y="12754"/>
                  </a:cubicBezTo>
                  <a:cubicBezTo>
                    <a:pt x="50" y="12754"/>
                    <a:pt x="102" y="12659"/>
                    <a:pt x="162" y="12659"/>
                  </a:cubicBezTo>
                  <a:lnTo>
                    <a:pt x="1124" y="12659"/>
                  </a:lnTo>
                  <a:cubicBezTo>
                    <a:pt x="1183" y="12659"/>
                    <a:pt x="1234" y="12754"/>
                    <a:pt x="1262" y="12754"/>
                  </a:cubicBezTo>
                  <a:cubicBezTo>
                    <a:pt x="1276" y="12754"/>
                    <a:pt x="1284" y="12730"/>
                    <a:pt x="1284" y="12659"/>
                  </a:cubicBezTo>
                  <a:lnTo>
                    <a:pt x="1284" y="383"/>
                  </a:lnTo>
                  <a:cubicBezTo>
                    <a:pt x="1284" y="171"/>
                    <a:pt x="1212" y="0"/>
                    <a:pt x="1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30" name="Google Shape;1430;p31"/>
            <p:cNvSpPr/>
            <p:nvPr/>
          </p:nvSpPr>
          <p:spPr>
            <a:xfrm>
              <a:off x="6239175" y="4934900"/>
              <a:ext cx="25250" cy="176525"/>
            </a:xfrm>
            <a:custGeom>
              <a:avLst/>
              <a:gdLst/>
              <a:ahLst/>
              <a:cxnLst/>
              <a:rect l="l" t="t" r="r" b="b"/>
              <a:pathLst>
                <a:path w="1010" h="7061" extrusionOk="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31" name="Google Shape;1431;p31"/>
            <p:cNvSpPr/>
            <p:nvPr/>
          </p:nvSpPr>
          <p:spPr>
            <a:xfrm>
              <a:off x="6289725" y="4990225"/>
              <a:ext cx="23175" cy="121175"/>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5" y="4752"/>
                  </a:lnTo>
                  <a:cubicBezTo>
                    <a:pt x="825" y="4752"/>
                    <a:pt x="877" y="4847"/>
                    <a:pt x="905" y="4847"/>
                  </a:cubicBezTo>
                  <a:cubicBezTo>
                    <a:pt x="919" y="4847"/>
                    <a:pt x="927" y="4823"/>
                    <a:pt x="927" y="4752"/>
                  </a:cubicBezTo>
                  <a:lnTo>
                    <a:pt x="927" y="383"/>
                  </a:lnTo>
                  <a:cubicBezTo>
                    <a:pt x="927" y="171"/>
                    <a:pt x="855" y="0"/>
                    <a:pt x="7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32" name="Google Shape;1432;p31"/>
            <p:cNvSpPr/>
            <p:nvPr/>
          </p:nvSpPr>
          <p:spPr>
            <a:xfrm>
              <a:off x="6338175" y="4849100"/>
              <a:ext cx="25250" cy="262300"/>
            </a:xfrm>
            <a:custGeom>
              <a:avLst/>
              <a:gdLst/>
              <a:ahLst/>
              <a:cxnLst/>
              <a:rect l="l" t="t" r="r" b="b"/>
              <a:pathLst>
                <a:path w="1010" h="10492" extrusionOk="0">
                  <a:moveTo>
                    <a:pt x="162" y="0"/>
                  </a:moveTo>
                  <a:cubicBezTo>
                    <a:pt x="72" y="0"/>
                    <a:pt x="1" y="171"/>
                    <a:pt x="1" y="384"/>
                  </a:cubicBezTo>
                  <a:lnTo>
                    <a:pt x="1" y="10397"/>
                  </a:lnTo>
                  <a:cubicBezTo>
                    <a:pt x="1" y="10468"/>
                    <a:pt x="9" y="10492"/>
                    <a:pt x="23" y="10492"/>
                  </a:cubicBezTo>
                  <a:cubicBezTo>
                    <a:pt x="50" y="10492"/>
                    <a:pt x="102" y="10397"/>
                    <a:pt x="162" y="10397"/>
                  </a:cubicBezTo>
                  <a:lnTo>
                    <a:pt x="850" y="10397"/>
                  </a:lnTo>
                  <a:cubicBezTo>
                    <a:pt x="908" y="10397"/>
                    <a:pt x="960" y="10492"/>
                    <a:pt x="987" y="10492"/>
                  </a:cubicBezTo>
                  <a:cubicBezTo>
                    <a:pt x="1001" y="10492"/>
                    <a:pt x="1009" y="10468"/>
                    <a:pt x="1009" y="1039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33" name="Google Shape;1433;p31"/>
            <p:cNvSpPr/>
            <p:nvPr/>
          </p:nvSpPr>
          <p:spPr>
            <a:xfrm>
              <a:off x="6387675" y="4951125"/>
              <a:ext cx="25250" cy="160275"/>
            </a:xfrm>
            <a:custGeom>
              <a:avLst/>
              <a:gdLst/>
              <a:ahLst/>
              <a:cxnLst/>
              <a:rect l="l" t="t" r="r" b="b"/>
              <a:pathLst>
                <a:path w="1010" h="6411" extrusionOk="0">
                  <a:moveTo>
                    <a:pt x="162" y="0"/>
                  </a:moveTo>
                  <a:cubicBezTo>
                    <a:pt x="74" y="0"/>
                    <a:pt x="1" y="173"/>
                    <a:pt x="1" y="384"/>
                  </a:cubicBezTo>
                  <a:lnTo>
                    <a:pt x="1" y="6316"/>
                  </a:lnTo>
                  <a:cubicBezTo>
                    <a:pt x="1" y="6387"/>
                    <a:pt x="9" y="6411"/>
                    <a:pt x="23" y="6411"/>
                  </a:cubicBezTo>
                  <a:cubicBezTo>
                    <a:pt x="51" y="6411"/>
                    <a:pt x="103" y="6316"/>
                    <a:pt x="162" y="6316"/>
                  </a:cubicBezTo>
                  <a:lnTo>
                    <a:pt x="850" y="6316"/>
                  </a:lnTo>
                  <a:cubicBezTo>
                    <a:pt x="908" y="6316"/>
                    <a:pt x="960" y="6411"/>
                    <a:pt x="987" y="6411"/>
                  </a:cubicBezTo>
                  <a:cubicBezTo>
                    <a:pt x="1001" y="6411"/>
                    <a:pt x="1009" y="6387"/>
                    <a:pt x="1009" y="6316"/>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34" name="Google Shape;1434;p31"/>
            <p:cNvSpPr/>
            <p:nvPr/>
          </p:nvSpPr>
          <p:spPr>
            <a:xfrm>
              <a:off x="6437175" y="4972300"/>
              <a:ext cx="25250" cy="139100"/>
            </a:xfrm>
            <a:custGeom>
              <a:avLst/>
              <a:gdLst/>
              <a:ahLst/>
              <a:cxnLst/>
              <a:rect l="l" t="t" r="r" b="b"/>
              <a:pathLst>
                <a:path w="1010" h="5564" extrusionOk="0">
                  <a:moveTo>
                    <a:pt x="162" y="0"/>
                  </a:moveTo>
                  <a:cubicBezTo>
                    <a:pt x="74"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35" name="Google Shape;1435;p31"/>
            <p:cNvSpPr/>
            <p:nvPr/>
          </p:nvSpPr>
          <p:spPr>
            <a:xfrm>
              <a:off x="6139850" y="4861600"/>
              <a:ext cx="25875" cy="249800"/>
            </a:xfrm>
            <a:custGeom>
              <a:avLst/>
              <a:gdLst/>
              <a:ahLst/>
              <a:cxnLst/>
              <a:rect l="l" t="t" r="r" b="b"/>
              <a:pathLst>
                <a:path w="1035" h="9992" extrusionOk="0">
                  <a:moveTo>
                    <a:pt x="160" y="1"/>
                  </a:moveTo>
                  <a:cubicBezTo>
                    <a:pt x="72" y="1"/>
                    <a:pt x="1" y="173"/>
                    <a:pt x="1" y="384"/>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4"/>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36" name="Google Shape;1436;p31"/>
            <p:cNvSpPr/>
            <p:nvPr/>
          </p:nvSpPr>
          <p:spPr>
            <a:xfrm>
              <a:off x="6833225" y="4934900"/>
              <a:ext cx="25250" cy="176525"/>
            </a:xfrm>
            <a:custGeom>
              <a:avLst/>
              <a:gdLst/>
              <a:ahLst/>
              <a:cxnLst/>
              <a:rect l="l" t="t" r="r" b="b"/>
              <a:pathLst>
                <a:path w="1010" h="7061" extrusionOk="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37" name="Google Shape;1437;p31"/>
            <p:cNvSpPr/>
            <p:nvPr/>
          </p:nvSpPr>
          <p:spPr>
            <a:xfrm>
              <a:off x="6883775" y="4990225"/>
              <a:ext cx="23175" cy="121175"/>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38" name="Google Shape;1438;p31"/>
            <p:cNvSpPr/>
            <p:nvPr/>
          </p:nvSpPr>
          <p:spPr>
            <a:xfrm>
              <a:off x="693227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39" name="Google Shape;1439;p31"/>
            <p:cNvSpPr/>
            <p:nvPr/>
          </p:nvSpPr>
          <p:spPr>
            <a:xfrm>
              <a:off x="6981775" y="4951175"/>
              <a:ext cx="25225" cy="160225"/>
            </a:xfrm>
            <a:custGeom>
              <a:avLst/>
              <a:gdLst/>
              <a:ahLst/>
              <a:cxnLst/>
              <a:rect l="l" t="t" r="r" b="b"/>
              <a:pathLst>
                <a:path w="1009" h="6409" extrusionOk="0">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40" name="Google Shape;1440;p31"/>
            <p:cNvSpPr/>
            <p:nvPr/>
          </p:nvSpPr>
          <p:spPr>
            <a:xfrm>
              <a:off x="7031275" y="4972300"/>
              <a:ext cx="25250" cy="139100"/>
            </a:xfrm>
            <a:custGeom>
              <a:avLst/>
              <a:gdLst/>
              <a:ahLst/>
              <a:cxnLst/>
              <a:rect l="l" t="t" r="r" b="b"/>
              <a:pathLst>
                <a:path w="1010" h="5564" extrusionOk="0">
                  <a:moveTo>
                    <a:pt x="160" y="0"/>
                  </a:moveTo>
                  <a:cubicBezTo>
                    <a:pt x="72" y="0"/>
                    <a:pt x="1" y="173"/>
                    <a:pt x="1" y="384"/>
                  </a:cubicBezTo>
                  <a:lnTo>
                    <a:pt x="1" y="5469"/>
                  </a:lnTo>
                  <a:cubicBezTo>
                    <a:pt x="1" y="5540"/>
                    <a:pt x="9" y="5564"/>
                    <a:pt x="22" y="5564"/>
                  </a:cubicBezTo>
                  <a:cubicBezTo>
                    <a:pt x="50" y="5564"/>
                    <a:pt x="102" y="5469"/>
                    <a:pt x="160" y="5469"/>
                  </a:cubicBezTo>
                  <a:lnTo>
                    <a:pt x="848" y="5469"/>
                  </a:lnTo>
                  <a:cubicBezTo>
                    <a:pt x="908" y="5469"/>
                    <a:pt x="959" y="5564"/>
                    <a:pt x="987" y="5564"/>
                  </a:cubicBezTo>
                  <a:cubicBezTo>
                    <a:pt x="1001" y="5564"/>
                    <a:pt x="1009" y="5540"/>
                    <a:pt x="1009" y="5469"/>
                  </a:cubicBezTo>
                  <a:lnTo>
                    <a:pt x="1009" y="384"/>
                  </a:lnTo>
                  <a:cubicBezTo>
                    <a:pt x="1009" y="173"/>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41" name="Google Shape;1441;p31"/>
            <p:cNvSpPr/>
            <p:nvPr/>
          </p:nvSpPr>
          <p:spPr>
            <a:xfrm>
              <a:off x="7080450" y="4880300"/>
              <a:ext cx="25925" cy="231100"/>
            </a:xfrm>
            <a:custGeom>
              <a:avLst/>
              <a:gdLst/>
              <a:ahLst/>
              <a:cxnLst/>
              <a:rect l="l" t="t" r="r" b="b"/>
              <a:pathLst>
                <a:path w="1037" h="9244" extrusionOk="0">
                  <a:moveTo>
                    <a:pt x="162" y="1"/>
                  </a:moveTo>
                  <a:cubicBezTo>
                    <a:pt x="72" y="1"/>
                    <a:pt x="1" y="173"/>
                    <a:pt x="1" y="386"/>
                  </a:cubicBezTo>
                  <a:lnTo>
                    <a:pt x="1" y="9149"/>
                  </a:lnTo>
                  <a:cubicBezTo>
                    <a:pt x="1" y="9220"/>
                    <a:pt x="9" y="9244"/>
                    <a:pt x="23" y="9244"/>
                  </a:cubicBezTo>
                  <a:cubicBezTo>
                    <a:pt x="51" y="9244"/>
                    <a:pt x="102" y="9149"/>
                    <a:pt x="162" y="9149"/>
                  </a:cubicBezTo>
                  <a:lnTo>
                    <a:pt x="875" y="9149"/>
                  </a:lnTo>
                  <a:cubicBezTo>
                    <a:pt x="935" y="9149"/>
                    <a:pt x="987" y="9244"/>
                    <a:pt x="1015" y="9244"/>
                  </a:cubicBezTo>
                  <a:cubicBezTo>
                    <a:pt x="1029" y="9244"/>
                    <a:pt x="1037" y="9220"/>
                    <a:pt x="1037" y="9149"/>
                  </a:cubicBezTo>
                  <a:lnTo>
                    <a:pt x="1037" y="386"/>
                  </a:lnTo>
                  <a:cubicBezTo>
                    <a:pt x="1037"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42" name="Google Shape;1442;p31"/>
            <p:cNvSpPr/>
            <p:nvPr/>
          </p:nvSpPr>
          <p:spPr>
            <a:xfrm>
              <a:off x="7128950" y="4850325"/>
              <a:ext cx="27950" cy="261075"/>
            </a:xfrm>
            <a:custGeom>
              <a:avLst/>
              <a:gdLst/>
              <a:ahLst/>
              <a:cxnLst/>
              <a:rect l="l" t="t" r="r" b="b"/>
              <a:pathLst>
                <a:path w="1118" h="10443" extrusionOk="0">
                  <a:moveTo>
                    <a:pt x="160" y="1"/>
                  </a:moveTo>
                  <a:cubicBezTo>
                    <a:pt x="72" y="1"/>
                    <a:pt x="1" y="173"/>
                    <a:pt x="1" y="384"/>
                  </a:cubicBezTo>
                  <a:lnTo>
                    <a:pt x="1" y="10348"/>
                  </a:lnTo>
                  <a:cubicBezTo>
                    <a:pt x="1" y="10419"/>
                    <a:pt x="9"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43" name="Google Shape;1443;p31"/>
            <p:cNvSpPr/>
            <p:nvPr/>
          </p:nvSpPr>
          <p:spPr>
            <a:xfrm>
              <a:off x="7177775" y="4666275"/>
              <a:ext cx="29300" cy="445125"/>
            </a:xfrm>
            <a:custGeom>
              <a:avLst/>
              <a:gdLst/>
              <a:ahLst/>
              <a:cxnLst/>
              <a:rect l="l" t="t" r="r" b="b"/>
              <a:pathLst>
                <a:path w="1172" h="17805" extrusionOk="0">
                  <a:moveTo>
                    <a:pt x="160" y="0"/>
                  </a:moveTo>
                  <a:cubicBezTo>
                    <a:pt x="72" y="0"/>
                    <a:pt x="0" y="173"/>
                    <a:pt x="0" y="385"/>
                  </a:cubicBezTo>
                  <a:lnTo>
                    <a:pt x="0" y="17710"/>
                  </a:lnTo>
                  <a:cubicBezTo>
                    <a:pt x="0" y="17781"/>
                    <a:pt x="8" y="17805"/>
                    <a:pt x="22" y="17805"/>
                  </a:cubicBezTo>
                  <a:cubicBezTo>
                    <a:pt x="50" y="17805"/>
                    <a:pt x="101" y="17710"/>
                    <a:pt x="160"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44" name="Google Shape;1444;p31"/>
            <p:cNvSpPr/>
            <p:nvPr/>
          </p:nvSpPr>
          <p:spPr>
            <a:xfrm>
              <a:off x="7228650" y="4894150"/>
              <a:ext cx="26550" cy="21725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grpSp>
      <p:sp>
        <p:nvSpPr>
          <p:cNvPr id="1445" name="Google Shape;1445;p31"/>
          <p:cNvSpPr/>
          <p:nvPr/>
        </p:nvSpPr>
        <p:spPr>
          <a:xfrm>
            <a:off x="786875" y="2458175"/>
            <a:ext cx="1088400" cy="10884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ckwell" panose="02060603020205020403" pitchFamily="18" charset="0"/>
            </a:endParaRPr>
          </a:p>
        </p:txBody>
      </p:sp>
      <p:sp>
        <p:nvSpPr>
          <p:cNvPr id="1446" name="Google Shape;1446;p31"/>
          <p:cNvSpPr txBox="1">
            <a:spLocks noGrp="1"/>
          </p:cNvSpPr>
          <p:nvPr>
            <p:ph type="title"/>
          </p:nvPr>
        </p:nvSpPr>
        <p:spPr>
          <a:xfrm>
            <a:off x="713224" y="3775500"/>
            <a:ext cx="5599956" cy="84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latin typeface="Rockwell" panose="02060603020205020403" pitchFamily="18" charset="0"/>
              </a:rPr>
              <a:t>Expected outcomes</a:t>
            </a:r>
            <a:endParaRPr dirty="0">
              <a:latin typeface="Rockwell" panose="02060603020205020403" pitchFamily="18" charset="0"/>
            </a:endParaRPr>
          </a:p>
        </p:txBody>
      </p:sp>
      <p:sp>
        <p:nvSpPr>
          <p:cNvPr id="1447" name="Google Shape;1447;p31"/>
          <p:cNvSpPr txBox="1">
            <a:spLocks noGrp="1"/>
          </p:cNvSpPr>
          <p:nvPr>
            <p:ph type="title" idx="2"/>
          </p:nvPr>
        </p:nvSpPr>
        <p:spPr>
          <a:xfrm>
            <a:off x="713225" y="2694275"/>
            <a:ext cx="1235700" cy="616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Rockwell" panose="02060603020205020403" pitchFamily="18" charset="0"/>
              </a:rPr>
              <a:t>5</a:t>
            </a:r>
            <a:endParaRPr dirty="0">
              <a:latin typeface="Rockwell" panose="02060603020205020403" pitchFamily="18" charset="0"/>
            </a:endParaRPr>
          </a:p>
        </p:txBody>
      </p:sp>
      <p:sp>
        <p:nvSpPr>
          <p:cNvPr id="1449" name="Google Shape;1449;p31"/>
          <p:cNvSpPr/>
          <p:nvPr/>
        </p:nvSpPr>
        <p:spPr>
          <a:xfrm>
            <a:off x="-17550" y="789950"/>
            <a:ext cx="9207375" cy="1114725"/>
          </a:xfrm>
          <a:custGeom>
            <a:avLst/>
            <a:gdLst/>
            <a:ahLst/>
            <a:cxnLst/>
            <a:rect l="l" t="t" r="r" b="b"/>
            <a:pathLst>
              <a:path w="368295" h="44589" extrusionOk="0">
                <a:moveTo>
                  <a:pt x="368295" y="28439"/>
                </a:moveTo>
                <a:lnTo>
                  <a:pt x="327569" y="36865"/>
                </a:lnTo>
                <a:lnTo>
                  <a:pt x="258755" y="1054"/>
                </a:lnTo>
                <a:lnTo>
                  <a:pt x="179759" y="28088"/>
                </a:lnTo>
                <a:lnTo>
                  <a:pt x="142894" y="2458"/>
                </a:lnTo>
                <a:lnTo>
                  <a:pt x="96550" y="24226"/>
                </a:lnTo>
                <a:lnTo>
                  <a:pt x="67410" y="0"/>
                </a:lnTo>
                <a:lnTo>
                  <a:pt x="0" y="44589"/>
                </a:lnTo>
              </a:path>
            </a:pathLst>
          </a:custGeom>
          <a:noFill/>
          <a:ln w="38100" cap="flat" cmpd="sng">
            <a:solidFill>
              <a:schemeClr val="dk2"/>
            </a:solidFill>
            <a:prstDash val="solid"/>
            <a:round/>
            <a:headEnd type="none" w="med" len="med"/>
            <a:tailEnd type="none" w="med" len="med"/>
          </a:ln>
        </p:spPr>
      </p:sp>
      <p:grpSp>
        <p:nvGrpSpPr>
          <p:cNvPr id="1450" name="Google Shape;1450;p31"/>
          <p:cNvGrpSpPr/>
          <p:nvPr/>
        </p:nvGrpSpPr>
        <p:grpSpPr>
          <a:xfrm>
            <a:off x="-1" y="1900931"/>
            <a:ext cx="9144134" cy="129765"/>
            <a:chOff x="237925" y="603400"/>
            <a:chExt cx="3162200" cy="44875"/>
          </a:xfrm>
        </p:grpSpPr>
        <p:sp>
          <p:nvSpPr>
            <p:cNvPr id="1451" name="Google Shape;1451;p31"/>
            <p:cNvSpPr/>
            <p:nvPr/>
          </p:nvSpPr>
          <p:spPr>
            <a:xfrm>
              <a:off x="238125" y="603400"/>
              <a:ext cx="3162000" cy="7850"/>
            </a:xfrm>
            <a:custGeom>
              <a:avLst/>
              <a:gdLst/>
              <a:ahLst/>
              <a:cxnLst/>
              <a:rect l="l" t="t" r="r" b="b"/>
              <a:pathLst>
                <a:path w="126480" h="314" extrusionOk="0">
                  <a:moveTo>
                    <a:pt x="0" y="0"/>
                  </a:moveTo>
                  <a:lnTo>
                    <a:pt x="0" y="314"/>
                  </a:lnTo>
                  <a:lnTo>
                    <a:pt x="126479" y="314"/>
                  </a:lnTo>
                  <a:lnTo>
                    <a:pt x="12647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52" name="Google Shape;1452;p31"/>
            <p:cNvSpPr/>
            <p:nvPr/>
          </p:nvSpPr>
          <p:spPr>
            <a:xfrm>
              <a:off x="237925" y="636525"/>
              <a:ext cx="3147200" cy="11750"/>
            </a:xfrm>
            <a:custGeom>
              <a:avLst/>
              <a:gdLst/>
              <a:ahLst/>
              <a:cxnLst/>
              <a:rect l="l" t="t" r="r" b="b"/>
              <a:pathLst>
                <a:path w="125888" h="470" extrusionOk="0">
                  <a:moveTo>
                    <a:pt x="1" y="1"/>
                  </a:moveTo>
                  <a:lnTo>
                    <a:pt x="1" y="470"/>
                  </a:lnTo>
                  <a:lnTo>
                    <a:pt x="157" y="470"/>
                  </a:lnTo>
                  <a:lnTo>
                    <a:pt x="157" y="1"/>
                  </a:lnTo>
                  <a:close/>
                  <a:moveTo>
                    <a:pt x="947" y="1"/>
                  </a:moveTo>
                  <a:lnTo>
                    <a:pt x="947" y="470"/>
                  </a:lnTo>
                  <a:lnTo>
                    <a:pt x="1095" y="470"/>
                  </a:lnTo>
                  <a:lnTo>
                    <a:pt x="1103" y="1"/>
                  </a:lnTo>
                  <a:close/>
                  <a:moveTo>
                    <a:pt x="1876" y="1"/>
                  </a:moveTo>
                  <a:lnTo>
                    <a:pt x="1876" y="470"/>
                  </a:lnTo>
                  <a:lnTo>
                    <a:pt x="2032" y="470"/>
                  </a:lnTo>
                  <a:lnTo>
                    <a:pt x="2032" y="1"/>
                  </a:lnTo>
                  <a:close/>
                  <a:moveTo>
                    <a:pt x="2815" y="1"/>
                  </a:moveTo>
                  <a:lnTo>
                    <a:pt x="2815" y="470"/>
                  </a:lnTo>
                  <a:lnTo>
                    <a:pt x="2971" y="470"/>
                  </a:lnTo>
                  <a:lnTo>
                    <a:pt x="2971" y="1"/>
                  </a:lnTo>
                  <a:close/>
                  <a:moveTo>
                    <a:pt x="3754" y="1"/>
                  </a:moveTo>
                  <a:lnTo>
                    <a:pt x="3754" y="470"/>
                  </a:lnTo>
                  <a:lnTo>
                    <a:pt x="3909" y="470"/>
                  </a:lnTo>
                  <a:lnTo>
                    <a:pt x="3909" y="1"/>
                  </a:lnTo>
                  <a:close/>
                  <a:moveTo>
                    <a:pt x="4692" y="1"/>
                  </a:moveTo>
                  <a:lnTo>
                    <a:pt x="4692" y="470"/>
                  </a:lnTo>
                  <a:lnTo>
                    <a:pt x="4848" y="470"/>
                  </a:lnTo>
                  <a:lnTo>
                    <a:pt x="4848" y="1"/>
                  </a:lnTo>
                  <a:close/>
                  <a:moveTo>
                    <a:pt x="5631" y="1"/>
                  </a:moveTo>
                  <a:lnTo>
                    <a:pt x="5631" y="470"/>
                  </a:lnTo>
                  <a:lnTo>
                    <a:pt x="5787" y="470"/>
                  </a:lnTo>
                  <a:lnTo>
                    <a:pt x="5787" y="1"/>
                  </a:lnTo>
                  <a:close/>
                  <a:moveTo>
                    <a:pt x="6570" y="1"/>
                  </a:moveTo>
                  <a:lnTo>
                    <a:pt x="6570" y="470"/>
                  </a:lnTo>
                  <a:lnTo>
                    <a:pt x="6725" y="470"/>
                  </a:lnTo>
                  <a:lnTo>
                    <a:pt x="6725" y="1"/>
                  </a:lnTo>
                  <a:close/>
                  <a:moveTo>
                    <a:pt x="7506" y="1"/>
                  </a:moveTo>
                  <a:lnTo>
                    <a:pt x="7506" y="470"/>
                  </a:lnTo>
                  <a:lnTo>
                    <a:pt x="7664" y="470"/>
                  </a:lnTo>
                  <a:lnTo>
                    <a:pt x="7664" y="1"/>
                  </a:lnTo>
                  <a:close/>
                  <a:moveTo>
                    <a:pt x="8445" y="1"/>
                  </a:moveTo>
                  <a:lnTo>
                    <a:pt x="8445" y="470"/>
                  </a:lnTo>
                  <a:lnTo>
                    <a:pt x="8601" y="470"/>
                  </a:lnTo>
                  <a:lnTo>
                    <a:pt x="8601" y="1"/>
                  </a:lnTo>
                  <a:close/>
                  <a:moveTo>
                    <a:pt x="9384" y="1"/>
                  </a:moveTo>
                  <a:lnTo>
                    <a:pt x="9384" y="470"/>
                  </a:lnTo>
                  <a:lnTo>
                    <a:pt x="9540" y="470"/>
                  </a:lnTo>
                  <a:lnTo>
                    <a:pt x="9540" y="1"/>
                  </a:lnTo>
                  <a:close/>
                  <a:moveTo>
                    <a:pt x="10328" y="1"/>
                  </a:moveTo>
                  <a:lnTo>
                    <a:pt x="10328" y="470"/>
                  </a:lnTo>
                  <a:lnTo>
                    <a:pt x="10478" y="470"/>
                  </a:lnTo>
                  <a:lnTo>
                    <a:pt x="10486" y="1"/>
                  </a:lnTo>
                  <a:close/>
                  <a:moveTo>
                    <a:pt x="11259" y="1"/>
                  </a:moveTo>
                  <a:lnTo>
                    <a:pt x="11259" y="470"/>
                  </a:lnTo>
                  <a:lnTo>
                    <a:pt x="11417" y="470"/>
                  </a:lnTo>
                  <a:lnTo>
                    <a:pt x="11417" y="1"/>
                  </a:lnTo>
                  <a:close/>
                  <a:moveTo>
                    <a:pt x="12198" y="1"/>
                  </a:moveTo>
                  <a:lnTo>
                    <a:pt x="12198" y="470"/>
                  </a:lnTo>
                  <a:lnTo>
                    <a:pt x="12354" y="470"/>
                  </a:lnTo>
                  <a:lnTo>
                    <a:pt x="12354" y="1"/>
                  </a:lnTo>
                  <a:close/>
                  <a:moveTo>
                    <a:pt x="13137" y="1"/>
                  </a:moveTo>
                  <a:lnTo>
                    <a:pt x="13137" y="470"/>
                  </a:lnTo>
                  <a:lnTo>
                    <a:pt x="13292" y="470"/>
                  </a:lnTo>
                  <a:lnTo>
                    <a:pt x="13298" y="1"/>
                  </a:lnTo>
                  <a:close/>
                  <a:moveTo>
                    <a:pt x="14075" y="1"/>
                  </a:moveTo>
                  <a:lnTo>
                    <a:pt x="14075" y="470"/>
                  </a:lnTo>
                  <a:lnTo>
                    <a:pt x="14231" y="470"/>
                  </a:lnTo>
                  <a:lnTo>
                    <a:pt x="14238" y="1"/>
                  </a:lnTo>
                  <a:close/>
                  <a:moveTo>
                    <a:pt x="15012" y="1"/>
                  </a:moveTo>
                  <a:lnTo>
                    <a:pt x="15012" y="470"/>
                  </a:lnTo>
                  <a:lnTo>
                    <a:pt x="15170" y="470"/>
                  </a:lnTo>
                  <a:lnTo>
                    <a:pt x="15170" y="1"/>
                  </a:lnTo>
                  <a:close/>
                  <a:moveTo>
                    <a:pt x="15956" y="1"/>
                  </a:moveTo>
                  <a:lnTo>
                    <a:pt x="15956" y="470"/>
                  </a:lnTo>
                  <a:lnTo>
                    <a:pt x="16107" y="470"/>
                  </a:lnTo>
                  <a:lnTo>
                    <a:pt x="16114" y="1"/>
                  </a:lnTo>
                  <a:close/>
                  <a:moveTo>
                    <a:pt x="16897" y="1"/>
                  </a:moveTo>
                  <a:lnTo>
                    <a:pt x="16897" y="470"/>
                  </a:lnTo>
                  <a:lnTo>
                    <a:pt x="17045" y="470"/>
                  </a:lnTo>
                  <a:lnTo>
                    <a:pt x="17053" y="1"/>
                  </a:lnTo>
                  <a:close/>
                  <a:moveTo>
                    <a:pt x="17828" y="1"/>
                  </a:moveTo>
                  <a:lnTo>
                    <a:pt x="17828" y="470"/>
                  </a:lnTo>
                  <a:lnTo>
                    <a:pt x="17986" y="470"/>
                  </a:lnTo>
                  <a:lnTo>
                    <a:pt x="17986" y="1"/>
                  </a:lnTo>
                  <a:close/>
                  <a:moveTo>
                    <a:pt x="18767" y="1"/>
                  </a:moveTo>
                  <a:lnTo>
                    <a:pt x="18767" y="470"/>
                  </a:lnTo>
                  <a:lnTo>
                    <a:pt x="18923" y="470"/>
                  </a:lnTo>
                  <a:lnTo>
                    <a:pt x="18923" y="1"/>
                  </a:lnTo>
                  <a:close/>
                  <a:moveTo>
                    <a:pt x="19706" y="1"/>
                  </a:moveTo>
                  <a:lnTo>
                    <a:pt x="19706" y="470"/>
                  </a:lnTo>
                  <a:lnTo>
                    <a:pt x="19861" y="470"/>
                  </a:lnTo>
                  <a:lnTo>
                    <a:pt x="19861" y="1"/>
                  </a:lnTo>
                  <a:close/>
                  <a:moveTo>
                    <a:pt x="20644" y="1"/>
                  </a:moveTo>
                  <a:lnTo>
                    <a:pt x="20644" y="470"/>
                  </a:lnTo>
                  <a:lnTo>
                    <a:pt x="20800" y="470"/>
                  </a:lnTo>
                  <a:lnTo>
                    <a:pt x="20800" y="1"/>
                  </a:lnTo>
                  <a:close/>
                  <a:moveTo>
                    <a:pt x="21581" y="1"/>
                  </a:moveTo>
                  <a:lnTo>
                    <a:pt x="21581" y="470"/>
                  </a:lnTo>
                  <a:lnTo>
                    <a:pt x="21739" y="470"/>
                  </a:lnTo>
                  <a:lnTo>
                    <a:pt x="21739" y="1"/>
                  </a:lnTo>
                  <a:close/>
                  <a:moveTo>
                    <a:pt x="22520" y="1"/>
                  </a:moveTo>
                  <a:lnTo>
                    <a:pt x="22520" y="470"/>
                  </a:lnTo>
                  <a:lnTo>
                    <a:pt x="22676" y="470"/>
                  </a:lnTo>
                  <a:lnTo>
                    <a:pt x="22676" y="1"/>
                  </a:lnTo>
                  <a:close/>
                  <a:moveTo>
                    <a:pt x="23458" y="1"/>
                  </a:moveTo>
                  <a:lnTo>
                    <a:pt x="23458" y="470"/>
                  </a:lnTo>
                  <a:lnTo>
                    <a:pt x="23614" y="470"/>
                  </a:lnTo>
                  <a:lnTo>
                    <a:pt x="23614" y="1"/>
                  </a:lnTo>
                  <a:close/>
                  <a:moveTo>
                    <a:pt x="24397" y="1"/>
                  </a:moveTo>
                  <a:lnTo>
                    <a:pt x="24397" y="470"/>
                  </a:lnTo>
                  <a:lnTo>
                    <a:pt x="24553" y="470"/>
                  </a:lnTo>
                  <a:lnTo>
                    <a:pt x="24553" y="1"/>
                  </a:lnTo>
                  <a:close/>
                  <a:moveTo>
                    <a:pt x="25334" y="1"/>
                  </a:moveTo>
                  <a:lnTo>
                    <a:pt x="25334" y="470"/>
                  </a:lnTo>
                  <a:lnTo>
                    <a:pt x="25492" y="470"/>
                  </a:lnTo>
                  <a:lnTo>
                    <a:pt x="25492" y="1"/>
                  </a:lnTo>
                  <a:close/>
                  <a:moveTo>
                    <a:pt x="26273" y="1"/>
                  </a:moveTo>
                  <a:lnTo>
                    <a:pt x="26273" y="470"/>
                  </a:lnTo>
                  <a:lnTo>
                    <a:pt x="26428" y="470"/>
                  </a:lnTo>
                  <a:lnTo>
                    <a:pt x="26428" y="1"/>
                  </a:lnTo>
                  <a:close/>
                  <a:moveTo>
                    <a:pt x="27211" y="1"/>
                  </a:moveTo>
                  <a:lnTo>
                    <a:pt x="27211" y="470"/>
                  </a:lnTo>
                  <a:lnTo>
                    <a:pt x="27367" y="470"/>
                  </a:lnTo>
                  <a:lnTo>
                    <a:pt x="27367" y="1"/>
                  </a:lnTo>
                  <a:close/>
                  <a:moveTo>
                    <a:pt x="28150" y="1"/>
                  </a:moveTo>
                  <a:lnTo>
                    <a:pt x="28150" y="470"/>
                  </a:lnTo>
                  <a:lnTo>
                    <a:pt x="28306" y="470"/>
                  </a:lnTo>
                  <a:lnTo>
                    <a:pt x="28306" y="1"/>
                  </a:lnTo>
                  <a:close/>
                  <a:moveTo>
                    <a:pt x="29087" y="1"/>
                  </a:moveTo>
                  <a:lnTo>
                    <a:pt x="29087" y="470"/>
                  </a:lnTo>
                  <a:lnTo>
                    <a:pt x="29244" y="470"/>
                  </a:lnTo>
                  <a:lnTo>
                    <a:pt x="29248" y="1"/>
                  </a:lnTo>
                  <a:close/>
                  <a:moveTo>
                    <a:pt x="30027" y="1"/>
                  </a:moveTo>
                  <a:lnTo>
                    <a:pt x="30027" y="470"/>
                  </a:lnTo>
                  <a:lnTo>
                    <a:pt x="30183" y="470"/>
                  </a:lnTo>
                  <a:lnTo>
                    <a:pt x="30189" y="1"/>
                  </a:lnTo>
                  <a:close/>
                  <a:moveTo>
                    <a:pt x="30966" y="1"/>
                  </a:moveTo>
                  <a:lnTo>
                    <a:pt x="30966" y="470"/>
                  </a:lnTo>
                  <a:lnTo>
                    <a:pt x="31122" y="470"/>
                  </a:lnTo>
                  <a:lnTo>
                    <a:pt x="31122" y="1"/>
                  </a:lnTo>
                  <a:close/>
                  <a:moveTo>
                    <a:pt x="31907" y="1"/>
                  </a:moveTo>
                  <a:lnTo>
                    <a:pt x="31907" y="470"/>
                  </a:lnTo>
                  <a:lnTo>
                    <a:pt x="32061" y="470"/>
                  </a:lnTo>
                  <a:lnTo>
                    <a:pt x="32064" y="1"/>
                  </a:lnTo>
                  <a:close/>
                  <a:moveTo>
                    <a:pt x="32847" y="1"/>
                  </a:moveTo>
                  <a:lnTo>
                    <a:pt x="32847" y="470"/>
                  </a:lnTo>
                  <a:lnTo>
                    <a:pt x="32997" y="470"/>
                  </a:lnTo>
                  <a:lnTo>
                    <a:pt x="33003" y="1"/>
                  </a:lnTo>
                  <a:close/>
                  <a:moveTo>
                    <a:pt x="33780" y="1"/>
                  </a:moveTo>
                  <a:lnTo>
                    <a:pt x="33780" y="470"/>
                  </a:lnTo>
                  <a:lnTo>
                    <a:pt x="33936" y="470"/>
                  </a:lnTo>
                  <a:lnTo>
                    <a:pt x="33936" y="1"/>
                  </a:lnTo>
                  <a:close/>
                  <a:moveTo>
                    <a:pt x="34719" y="1"/>
                  </a:moveTo>
                  <a:lnTo>
                    <a:pt x="34719" y="470"/>
                  </a:lnTo>
                  <a:lnTo>
                    <a:pt x="34875" y="470"/>
                  </a:lnTo>
                  <a:lnTo>
                    <a:pt x="34875" y="1"/>
                  </a:lnTo>
                  <a:close/>
                  <a:moveTo>
                    <a:pt x="35656" y="1"/>
                  </a:moveTo>
                  <a:lnTo>
                    <a:pt x="35656" y="470"/>
                  </a:lnTo>
                  <a:lnTo>
                    <a:pt x="35813" y="470"/>
                  </a:lnTo>
                  <a:lnTo>
                    <a:pt x="35813" y="1"/>
                  </a:lnTo>
                  <a:close/>
                  <a:moveTo>
                    <a:pt x="36594" y="1"/>
                  </a:moveTo>
                  <a:lnTo>
                    <a:pt x="36594" y="470"/>
                  </a:lnTo>
                  <a:lnTo>
                    <a:pt x="36750" y="470"/>
                  </a:lnTo>
                  <a:lnTo>
                    <a:pt x="36750" y="1"/>
                  </a:lnTo>
                  <a:close/>
                  <a:moveTo>
                    <a:pt x="37533" y="1"/>
                  </a:moveTo>
                  <a:lnTo>
                    <a:pt x="37533" y="470"/>
                  </a:lnTo>
                  <a:lnTo>
                    <a:pt x="37689" y="470"/>
                  </a:lnTo>
                  <a:lnTo>
                    <a:pt x="37689" y="1"/>
                  </a:lnTo>
                  <a:close/>
                  <a:moveTo>
                    <a:pt x="38472" y="1"/>
                  </a:moveTo>
                  <a:lnTo>
                    <a:pt x="38472" y="470"/>
                  </a:lnTo>
                  <a:lnTo>
                    <a:pt x="38628" y="470"/>
                  </a:lnTo>
                  <a:lnTo>
                    <a:pt x="38628" y="1"/>
                  </a:lnTo>
                  <a:close/>
                  <a:moveTo>
                    <a:pt x="39409" y="1"/>
                  </a:moveTo>
                  <a:lnTo>
                    <a:pt x="39409" y="470"/>
                  </a:lnTo>
                  <a:lnTo>
                    <a:pt x="39566" y="470"/>
                  </a:lnTo>
                  <a:lnTo>
                    <a:pt x="39566" y="1"/>
                  </a:lnTo>
                  <a:close/>
                  <a:moveTo>
                    <a:pt x="40347" y="1"/>
                  </a:moveTo>
                  <a:lnTo>
                    <a:pt x="40347" y="470"/>
                  </a:lnTo>
                  <a:lnTo>
                    <a:pt x="40503" y="470"/>
                  </a:lnTo>
                  <a:lnTo>
                    <a:pt x="40503" y="1"/>
                  </a:lnTo>
                  <a:close/>
                  <a:moveTo>
                    <a:pt x="41286" y="1"/>
                  </a:moveTo>
                  <a:lnTo>
                    <a:pt x="41286" y="470"/>
                  </a:lnTo>
                  <a:lnTo>
                    <a:pt x="41442" y="470"/>
                  </a:lnTo>
                  <a:lnTo>
                    <a:pt x="41442" y="1"/>
                  </a:lnTo>
                  <a:close/>
                  <a:moveTo>
                    <a:pt x="42225" y="1"/>
                  </a:moveTo>
                  <a:lnTo>
                    <a:pt x="42225" y="470"/>
                  </a:lnTo>
                  <a:lnTo>
                    <a:pt x="42380" y="470"/>
                  </a:lnTo>
                  <a:lnTo>
                    <a:pt x="42380" y="1"/>
                  </a:lnTo>
                  <a:close/>
                  <a:moveTo>
                    <a:pt x="43163" y="1"/>
                  </a:moveTo>
                  <a:lnTo>
                    <a:pt x="43163" y="470"/>
                  </a:lnTo>
                  <a:lnTo>
                    <a:pt x="43319" y="470"/>
                  </a:lnTo>
                  <a:lnTo>
                    <a:pt x="43319" y="1"/>
                  </a:lnTo>
                  <a:close/>
                  <a:moveTo>
                    <a:pt x="44102" y="1"/>
                  </a:moveTo>
                  <a:lnTo>
                    <a:pt x="44102" y="470"/>
                  </a:lnTo>
                  <a:lnTo>
                    <a:pt x="44258" y="470"/>
                  </a:lnTo>
                  <a:lnTo>
                    <a:pt x="44258" y="1"/>
                  </a:lnTo>
                  <a:close/>
                  <a:moveTo>
                    <a:pt x="45041" y="1"/>
                  </a:moveTo>
                  <a:lnTo>
                    <a:pt x="45041" y="470"/>
                  </a:lnTo>
                  <a:lnTo>
                    <a:pt x="45196" y="470"/>
                  </a:lnTo>
                  <a:lnTo>
                    <a:pt x="45198" y="1"/>
                  </a:lnTo>
                  <a:close/>
                  <a:moveTo>
                    <a:pt x="45977" y="1"/>
                  </a:moveTo>
                  <a:lnTo>
                    <a:pt x="45977" y="470"/>
                  </a:lnTo>
                  <a:lnTo>
                    <a:pt x="46135" y="470"/>
                  </a:lnTo>
                  <a:lnTo>
                    <a:pt x="46139" y="1"/>
                  </a:lnTo>
                  <a:close/>
                  <a:moveTo>
                    <a:pt x="46916" y="1"/>
                  </a:moveTo>
                  <a:lnTo>
                    <a:pt x="46916" y="470"/>
                  </a:lnTo>
                  <a:lnTo>
                    <a:pt x="47072" y="470"/>
                  </a:lnTo>
                  <a:lnTo>
                    <a:pt x="47072" y="1"/>
                  </a:lnTo>
                  <a:close/>
                  <a:moveTo>
                    <a:pt x="47857" y="1"/>
                  </a:moveTo>
                  <a:lnTo>
                    <a:pt x="47857" y="470"/>
                  </a:lnTo>
                  <a:lnTo>
                    <a:pt x="48011" y="470"/>
                  </a:lnTo>
                  <a:lnTo>
                    <a:pt x="48014" y="1"/>
                  </a:lnTo>
                  <a:close/>
                  <a:moveTo>
                    <a:pt x="48797" y="1"/>
                  </a:moveTo>
                  <a:lnTo>
                    <a:pt x="48797" y="470"/>
                  </a:lnTo>
                  <a:lnTo>
                    <a:pt x="48949" y="470"/>
                  </a:lnTo>
                  <a:lnTo>
                    <a:pt x="48953" y="1"/>
                  </a:lnTo>
                  <a:close/>
                  <a:moveTo>
                    <a:pt x="49730" y="1"/>
                  </a:moveTo>
                  <a:lnTo>
                    <a:pt x="49730" y="470"/>
                  </a:lnTo>
                  <a:lnTo>
                    <a:pt x="49888" y="470"/>
                  </a:lnTo>
                  <a:lnTo>
                    <a:pt x="49888" y="1"/>
                  </a:lnTo>
                  <a:close/>
                  <a:moveTo>
                    <a:pt x="50669" y="1"/>
                  </a:moveTo>
                  <a:lnTo>
                    <a:pt x="50669" y="470"/>
                  </a:lnTo>
                  <a:lnTo>
                    <a:pt x="50825" y="470"/>
                  </a:lnTo>
                  <a:lnTo>
                    <a:pt x="50825" y="1"/>
                  </a:lnTo>
                  <a:close/>
                  <a:moveTo>
                    <a:pt x="51608" y="1"/>
                  </a:moveTo>
                  <a:lnTo>
                    <a:pt x="51608" y="470"/>
                  </a:lnTo>
                  <a:lnTo>
                    <a:pt x="51764" y="470"/>
                  </a:lnTo>
                  <a:lnTo>
                    <a:pt x="51764" y="1"/>
                  </a:lnTo>
                  <a:close/>
                  <a:moveTo>
                    <a:pt x="52546" y="1"/>
                  </a:moveTo>
                  <a:lnTo>
                    <a:pt x="52546" y="470"/>
                  </a:lnTo>
                  <a:lnTo>
                    <a:pt x="52702" y="470"/>
                  </a:lnTo>
                  <a:lnTo>
                    <a:pt x="52702" y="1"/>
                  </a:lnTo>
                  <a:close/>
                  <a:moveTo>
                    <a:pt x="53483" y="1"/>
                  </a:moveTo>
                  <a:lnTo>
                    <a:pt x="53483" y="470"/>
                  </a:lnTo>
                  <a:lnTo>
                    <a:pt x="53641" y="470"/>
                  </a:lnTo>
                  <a:lnTo>
                    <a:pt x="53641" y="1"/>
                  </a:lnTo>
                  <a:close/>
                  <a:moveTo>
                    <a:pt x="54422" y="1"/>
                  </a:moveTo>
                  <a:lnTo>
                    <a:pt x="54422" y="470"/>
                  </a:lnTo>
                  <a:lnTo>
                    <a:pt x="54578" y="470"/>
                  </a:lnTo>
                  <a:lnTo>
                    <a:pt x="54578" y="1"/>
                  </a:lnTo>
                  <a:close/>
                  <a:moveTo>
                    <a:pt x="55362" y="1"/>
                  </a:moveTo>
                  <a:lnTo>
                    <a:pt x="55362" y="470"/>
                  </a:lnTo>
                  <a:lnTo>
                    <a:pt x="55518" y="470"/>
                  </a:lnTo>
                  <a:lnTo>
                    <a:pt x="55518" y="1"/>
                  </a:lnTo>
                  <a:close/>
                  <a:moveTo>
                    <a:pt x="56299" y="1"/>
                  </a:moveTo>
                  <a:lnTo>
                    <a:pt x="56299" y="470"/>
                  </a:lnTo>
                  <a:lnTo>
                    <a:pt x="56457" y="470"/>
                  </a:lnTo>
                  <a:lnTo>
                    <a:pt x="56457" y="1"/>
                  </a:lnTo>
                  <a:close/>
                  <a:moveTo>
                    <a:pt x="57238" y="1"/>
                  </a:moveTo>
                  <a:lnTo>
                    <a:pt x="57238" y="470"/>
                  </a:lnTo>
                  <a:lnTo>
                    <a:pt x="57394" y="470"/>
                  </a:lnTo>
                  <a:lnTo>
                    <a:pt x="57394" y="1"/>
                  </a:lnTo>
                  <a:close/>
                  <a:moveTo>
                    <a:pt x="58177" y="1"/>
                  </a:moveTo>
                  <a:lnTo>
                    <a:pt x="58177" y="470"/>
                  </a:lnTo>
                  <a:lnTo>
                    <a:pt x="58332" y="470"/>
                  </a:lnTo>
                  <a:lnTo>
                    <a:pt x="58332" y="1"/>
                  </a:lnTo>
                  <a:close/>
                  <a:moveTo>
                    <a:pt x="59115" y="1"/>
                  </a:moveTo>
                  <a:lnTo>
                    <a:pt x="59115" y="470"/>
                  </a:lnTo>
                  <a:lnTo>
                    <a:pt x="59271" y="470"/>
                  </a:lnTo>
                  <a:lnTo>
                    <a:pt x="59271" y="1"/>
                  </a:lnTo>
                  <a:close/>
                  <a:moveTo>
                    <a:pt x="60052" y="1"/>
                  </a:moveTo>
                  <a:lnTo>
                    <a:pt x="60052" y="470"/>
                  </a:lnTo>
                  <a:lnTo>
                    <a:pt x="60210" y="470"/>
                  </a:lnTo>
                  <a:lnTo>
                    <a:pt x="60210" y="1"/>
                  </a:lnTo>
                  <a:close/>
                  <a:moveTo>
                    <a:pt x="60991" y="1"/>
                  </a:moveTo>
                  <a:lnTo>
                    <a:pt x="60991" y="470"/>
                  </a:lnTo>
                  <a:lnTo>
                    <a:pt x="61147" y="470"/>
                  </a:lnTo>
                  <a:lnTo>
                    <a:pt x="61148" y="1"/>
                  </a:lnTo>
                  <a:close/>
                  <a:moveTo>
                    <a:pt x="61929" y="1"/>
                  </a:moveTo>
                  <a:lnTo>
                    <a:pt x="61929" y="470"/>
                  </a:lnTo>
                  <a:lnTo>
                    <a:pt x="62085" y="470"/>
                  </a:lnTo>
                  <a:lnTo>
                    <a:pt x="62089" y="1"/>
                  </a:lnTo>
                  <a:close/>
                  <a:moveTo>
                    <a:pt x="62868" y="1"/>
                  </a:moveTo>
                  <a:lnTo>
                    <a:pt x="62868" y="470"/>
                  </a:lnTo>
                  <a:lnTo>
                    <a:pt x="63024" y="470"/>
                  </a:lnTo>
                  <a:lnTo>
                    <a:pt x="63024" y="1"/>
                  </a:lnTo>
                  <a:close/>
                  <a:moveTo>
                    <a:pt x="63807" y="1"/>
                  </a:moveTo>
                  <a:lnTo>
                    <a:pt x="63807" y="470"/>
                  </a:lnTo>
                  <a:lnTo>
                    <a:pt x="63963" y="470"/>
                  </a:lnTo>
                  <a:lnTo>
                    <a:pt x="63965" y="1"/>
                  </a:lnTo>
                  <a:close/>
                  <a:moveTo>
                    <a:pt x="64747" y="1"/>
                  </a:moveTo>
                  <a:lnTo>
                    <a:pt x="64747" y="470"/>
                  </a:lnTo>
                  <a:lnTo>
                    <a:pt x="64901" y="470"/>
                  </a:lnTo>
                  <a:lnTo>
                    <a:pt x="64903" y="1"/>
                  </a:lnTo>
                  <a:close/>
                  <a:moveTo>
                    <a:pt x="65682" y="1"/>
                  </a:moveTo>
                  <a:lnTo>
                    <a:pt x="65682" y="470"/>
                  </a:lnTo>
                  <a:lnTo>
                    <a:pt x="65838" y="470"/>
                  </a:lnTo>
                  <a:lnTo>
                    <a:pt x="65838" y="1"/>
                  </a:lnTo>
                  <a:close/>
                  <a:moveTo>
                    <a:pt x="66621" y="1"/>
                  </a:moveTo>
                  <a:lnTo>
                    <a:pt x="66621" y="470"/>
                  </a:lnTo>
                  <a:lnTo>
                    <a:pt x="66777" y="470"/>
                  </a:lnTo>
                  <a:lnTo>
                    <a:pt x="66777" y="1"/>
                  </a:lnTo>
                  <a:close/>
                  <a:moveTo>
                    <a:pt x="67560" y="1"/>
                  </a:moveTo>
                  <a:lnTo>
                    <a:pt x="67560" y="470"/>
                  </a:lnTo>
                  <a:lnTo>
                    <a:pt x="67716" y="470"/>
                  </a:lnTo>
                  <a:lnTo>
                    <a:pt x="67716" y="1"/>
                  </a:lnTo>
                  <a:close/>
                  <a:moveTo>
                    <a:pt x="68497" y="1"/>
                  </a:moveTo>
                  <a:lnTo>
                    <a:pt x="68497" y="470"/>
                  </a:lnTo>
                  <a:lnTo>
                    <a:pt x="68652" y="470"/>
                  </a:lnTo>
                  <a:lnTo>
                    <a:pt x="68652" y="1"/>
                  </a:lnTo>
                  <a:close/>
                  <a:moveTo>
                    <a:pt x="69435" y="1"/>
                  </a:moveTo>
                  <a:lnTo>
                    <a:pt x="69435" y="470"/>
                  </a:lnTo>
                  <a:lnTo>
                    <a:pt x="69591" y="470"/>
                  </a:lnTo>
                  <a:lnTo>
                    <a:pt x="69591" y="1"/>
                  </a:lnTo>
                  <a:close/>
                  <a:moveTo>
                    <a:pt x="70374" y="1"/>
                  </a:moveTo>
                  <a:lnTo>
                    <a:pt x="70374" y="470"/>
                  </a:lnTo>
                  <a:lnTo>
                    <a:pt x="70530" y="470"/>
                  </a:lnTo>
                  <a:lnTo>
                    <a:pt x="70530" y="1"/>
                  </a:lnTo>
                  <a:close/>
                  <a:moveTo>
                    <a:pt x="71311" y="1"/>
                  </a:moveTo>
                  <a:lnTo>
                    <a:pt x="71311" y="470"/>
                  </a:lnTo>
                  <a:lnTo>
                    <a:pt x="71468" y="470"/>
                  </a:lnTo>
                  <a:lnTo>
                    <a:pt x="71468" y="1"/>
                  </a:lnTo>
                  <a:close/>
                  <a:moveTo>
                    <a:pt x="72249" y="1"/>
                  </a:moveTo>
                  <a:lnTo>
                    <a:pt x="72249" y="470"/>
                  </a:lnTo>
                  <a:lnTo>
                    <a:pt x="72405" y="470"/>
                  </a:lnTo>
                  <a:lnTo>
                    <a:pt x="72405" y="1"/>
                  </a:lnTo>
                  <a:close/>
                  <a:moveTo>
                    <a:pt x="73188" y="1"/>
                  </a:moveTo>
                  <a:lnTo>
                    <a:pt x="73188" y="470"/>
                  </a:lnTo>
                  <a:lnTo>
                    <a:pt x="73344" y="470"/>
                  </a:lnTo>
                  <a:lnTo>
                    <a:pt x="73344" y="1"/>
                  </a:lnTo>
                  <a:close/>
                  <a:moveTo>
                    <a:pt x="74127" y="1"/>
                  </a:moveTo>
                  <a:lnTo>
                    <a:pt x="74127" y="470"/>
                  </a:lnTo>
                  <a:lnTo>
                    <a:pt x="74283" y="470"/>
                  </a:lnTo>
                  <a:lnTo>
                    <a:pt x="74283" y="1"/>
                  </a:lnTo>
                  <a:close/>
                  <a:moveTo>
                    <a:pt x="75064" y="1"/>
                  </a:moveTo>
                  <a:lnTo>
                    <a:pt x="75064" y="470"/>
                  </a:lnTo>
                  <a:lnTo>
                    <a:pt x="75221" y="470"/>
                  </a:lnTo>
                  <a:lnTo>
                    <a:pt x="75221" y="1"/>
                  </a:lnTo>
                  <a:close/>
                  <a:moveTo>
                    <a:pt x="76002" y="1"/>
                  </a:moveTo>
                  <a:lnTo>
                    <a:pt x="76002" y="470"/>
                  </a:lnTo>
                  <a:lnTo>
                    <a:pt x="76158" y="470"/>
                  </a:lnTo>
                  <a:lnTo>
                    <a:pt x="76158" y="1"/>
                  </a:lnTo>
                  <a:close/>
                  <a:moveTo>
                    <a:pt x="76943" y="1"/>
                  </a:moveTo>
                  <a:lnTo>
                    <a:pt x="76943" y="470"/>
                  </a:lnTo>
                  <a:lnTo>
                    <a:pt x="77099" y="470"/>
                  </a:lnTo>
                  <a:lnTo>
                    <a:pt x="77099" y="1"/>
                  </a:lnTo>
                  <a:close/>
                  <a:moveTo>
                    <a:pt x="77880" y="1"/>
                  </a:moveTo>
                  <a:lnTo>
                    <a:pt x="77880" y="470"/>
                  </a:lnTo>
                  <a:lnTo>
                    <a:pt x="78037" y="470"/>
                  </a:lnTo>
                  <a:lnTo>
                    <a:pt x="78039" y="1"/>
                  </a:lnTo>
                  <a:close/>
                  <a:moveTo>
                    <a:pt x="78818" y="1"/>
                  </a:moveTo>
                  <a:lnTo>
                    <a:pt x="78818" y="470"/>
                  </a:lnTo>
                  <a:lnTo>
                    <a:pt x="78974" y="470"/>
                  </a:lnTo>
                  <a:lnTo>
                    <a:pt x="78974" y="1"/>
                  </a:lnTo>
                  <a:close/>
                  <a:moveTo>
                    <a:pt x="79757" y="1"/>
                  </a:moveTo>
                  <a:lnTo>
                    <a:pt x="79757" y="470"/>
                  </a:lnTo>
                  <a:lnTo>
                    <a:pt x="79913" y="470"/>
                  </a:lnTo>
                  <a:lnTo>
                    <a:pt x="79915" y="1"/>
                  </a:lnTo>
                  <a:close/>
                  <a:moveTo>
                    <a:pt x="80696" y="1"/>
                  </a:moveTo>
                  <a:lnTo>
                    <a:pt x="80696" y="470"/>
                  </a:lnTo>
                  <a:lnTo>
                    <a:pt x="80852" y="470"/>
                  </a:lnTo>
                  <a:lnTo>
                    <a:pt x="80852" y="1"/>
                  </a:lnTo>
                  <a:close/>
                  <a:moveTo>
                    <a:pt x="81633" y="1"/>
                  </a:moveTo>
                  <a:lnTo>
                    <a:pt x="81633" y="470"/>
                  </a:lnTo>
                  <a:lnTo>
                    <a:pt x="81790" y="470"/>
                  </a:lnTo>
                  <a:lnTo>
                    <a:pt x="81790" y="1"/>
                  </a:lnTo>
                  <a:close/>
                  <a:moveTo>
                    <a:pt x="82571" y="1"/>
                  </a:moveTo>
                  <a:lnTo>
                    <a:pt x="82571" y="470"/>
                  </a:lnTo>
                  <a:lnTo>
                    <a:pt x="82727" y="470"/>
                  </a:lnTo>
                  <a:lnTo>
                    <a:pt x="82727" y="1"/>
                  </a:lnTo>
                  <a:close/>
                  <a:moveTo>
                    <a:pt x="83510" y="1"/>
                  </a:moveTo>
                  <a:lnTo>
                    <a:pt x="83510" y="470"/>
                  </a:lnTo>
                  <a:lnTo>
                    <a:pt x="83666" y="470"/>
                  </a:lnTo>
                  <a:lnTo>
                    <a:pt x="83666" y="1"/>
                  </a:lnTo>
                  <a:close/>
                  <a:moveTo>
                    <a:pt x="84449" y="1"/>
                  </a:moveTo>
                  <a:lnTo>
                    <a:pt x="84449" y="470"/>
                  </a:lnTo>
                  <a:lnTo>
                    <a:pt x="84604" y="470"/>
                  </a:lnTo>
                  <a:lnTo>
                    <a:pt x="84604" y="1"/>
                  </a:lnTo>
                  <a:close/>
                  <a:moveTo>
                    <a:pt x="85385" y="1"/>
                  </a:moveTo>
                  <a:lnTo>
                    <a:pt x="85385" y="470"/>
                  </a:lnTo>
                  <a:lnTo>
                    <a:pt x="85543" y="470"/>
                  </a:lnTo>
                  <a:lnTo>
                    <a:pt x="85543" y="1"/>
                  </a:lnTo>
                  <a:close/>
                  <a:moveTo>
                    <a:pt x="86324" y="1"/>
                  </a:moveTo>
                  <a:lnTo>
                    <a:pt x="86324" y="470"/>
                  </a:lnTo>
                  <a:lnTo>
                    <a:pt x="86480" y="470"/>
                  </a:lnTo>
                  <a:lnTo>
                    <a:pt x="86480" y="1"/>
                  </a:lnTo>
                  <a:close/>
                  <a:moveTo>
                    <a:pt x="87263" y="1"/>
                  </a:moveTo>
                  <a:lnTo>
                    <a:pt x="87263" y="470"/>
                  </a:lnTo>
                  <a:lnTo>
                    <a:pt x="87419" y="470"/>
                  </a:lnTo>
                  <a:lnTo>
                    <a:pt x="87419" y="1"/>
                  </a:lnTo>
                  <a:close/>
                  <a:moveTo>
                    <a:pt x="88201" y="1"/>
                  </a:moveTo>
                  <a:lnTo>
                    <a:pt x="88201" y="470"/>
                  </a:lnTo>
                  <a:lnTo>
                    <a:pt x="88357" y="470"/>
                  </a:lnTo>
                  <a:lnTo>
                    <a:pt x="88357" y="1"/>
                  </a:lnTo>
                  <a:close/>
                  <a:moveTo>
                    <a:pt x="89138" y="1"/>
                  </a:moveTo>
                  <a:lnTo>
                    <a:pt x="89138" y="470"/>
                  </a:lnTo>
                  <a:lnTo>
                    <a:pt x="89296" y="470"/>
                  </a:lnTo>
                  <a:lnTo>
                    <a:pt x="89296" y="1"/>
                  </a:lnTo>
                  <a:close/>
                  <a:moveTo>
                    <a:pt x="90079" y="1"/>
                  </a:moveTo>
                  <a:lnTo>
                    <a:pt x="90079" y="470"/>
                  </a:lnTo>
                  <a:lnTo>
                    <a:pt x="90235" y="470"/>
                  </a:lnTo>
                  <a:lnTo>
                    <a:pt x="90235" y="1"/>
                  </a:lnTo>
                  <a:close/>
                  <a:moveTo>
                    <a:pt x="91017" y="1"/>
                  </a:moveTo>
                  <a:lnTo>
                    <a:pt x="91017" y="470"/>
                  </a:lnTo>
                  <a:lnTo>
                    <a:pt x="91173" y="470"/>
                  </a:lnTo>
                  <a:lnTo>
                    <a:pt x="91173" y="1"/>
                  </a:lnTo>
                  <a:close/>
                  <a:moveTo>
                    <a:pt x="91954" y="1"/>
                  </a:moveTo>
                  <a:lnTo>
                    <a:pt x="91954" y="470"/>
                  </a:lnTo>
                  <a:lnTo>
                    <a:pt x="92112" y="470"/>
                  </a:lnTo>
                  <a:lnTo>
                    <a:pt x="92112" y="1"/>
                  </a:lnTo>
                  <a:close/>
                  <a:moveTo>
                    <a:pt x="92893" y="1"/>
                  </a:moveTo>
                  <a:lnTo>
                    <a:pt x="92893" y="470"/>
                  </a:lnTo>
                  <a:lnTo>
                    <a:pt x="93049" y="470"/>
                  </a:lnTo>
                  <a:lnTo>
                    <a:pt x="93049" y="1"/>
                  </a:lnTo>
                  <a:close/>
                  <a:moveTo>
                    <a:pt x="93832" y="1"/>
                  </a:moveTo>
                  <a:lnTo>
                    <a:pt x="93832" y="470"/>
                  </a:lnTo>
                  <a:lnTo>
                    <a:pt x="93987" y="470"/>
                  </a:lnTo>
                  <a:lnTo>
                    <a:pt x="93987" y="1"/>
                  </a:lnTo>
                  <a:close/>
                  <a:moveTo>
                    <a:pt x="94770" y="1"/>
                  </a:moveTo>
                  <a:lnTo>
                    <a:pt x="94770" y="470"/>
                  </a:lnTo>
                  <a:lnTo>
                    <a:pt x="94926" y="470"/>
                  </a:lnTo>
                  <a:lnTo>
                    <a:pt x="94926" y="1"/>
                  </a:lnTo>
                  <a:close/>
                  <a:moveTo>
                    <a:pt x="95707" y="1"/>
                  </a:moveTo>
                  <a:lnTo>
                    <a:pt x="95707" y="470"/>
                  </a:lnTo>
                  <a:lnTo>
                    <a:pt x="95865" y="470"/>
                  </a:lnTo>
                  <a:lnTo>
                    <a:pt x="95865" y="1"/>
                  </a:lnTo>
                  <a:close/>
                  <a:moveTo>
                    <a:pt x="96646" y="1"/>
                  </a:moveTo>
                  <a:lnTo>
                    <a:pt x="96646" y="470"/>
                  </a:lnTo>
                  <a:lnTo>
                    <a:pt x="96802" y="470"/>
                  </a:lnTo>
                  <a:lnTo>
                    <a:pt x="96802" y="1"/>
                  </a:lnTo>
                  <a:close/>
                  <a:moveTo>
                    <a:pt x="97585" y="1"/>
                  </a:moveTo>
                  <a:lnTo>
                    <a:pt x="97585" y="470"/>
                  </a:lnTo>
                  <a:lnTo>
                    <a:pt x="97740" y="470"/>
                  </a:lnTo>
                  <a:lnTo>
                    <a:pt x="97740" y="1"/>
                  </a:lnTo>
                  <a:close/>
                  <a:moveTo>
                    <a:pt x="98523" y="1"/>
                  </a:moveTo>
                  <a:lnTo>
                    <a:pt x="98523" y="470"/>
                  </a:lnTo>
                  <a:lnTo>
                    <a:pt x="98679" y="470"/>
                  </a:lnTo>
                  <a:lnTo>
                    <a:pt x="98679" y="1"/>
                  </a:lnTo>
                  <a:close/>
                  <a:moveTo>
                    <a:pt x="99460" y="1"/>
                  </a:moveTo>
                  <a:lnTo>
                    <a:pt x="99460" y="470"/>
                  </a:lnTo>
                  <a:lnTo>
                    <a:pt x="99618" y="470"/>
                  </a:lnTo>
                  <a:lnTo>
                    <a:pt x="99618" y="1"/>
                  </a:lnTo>
                  <a:close/>
                  <a:moveTo>
                    <a:pt x="100399" y="1"/>
                  </a:moveTo>
                  <a:lnTo>
                    <a:pt x="100399" y="470"/>
                  </a:lnTo>
                  <a:lnTo>
                    <a:pt x="100555" y="470"/>
                  </a:lnTo>
                  <a:lnTo>
                    <a:pt x="100555" y="1"/>
                  </a:lnTo>
                  <a:close/>
                  <a:moveTo>
                    <a:pt x="101337" y="1"/>
                  </a:moveTo>
                  <a:lnTo>
                    <a:pt x="101337" y="470"/>
                  </a:lnTo>
                  <a:lnTo>
                    <a:pt x="101493" y="470"/>
                  </a:lnTo>
                  <a:lnTo>
                    <a:pt x="101493" y="1"/>
                  </a:lnTo>
                  <a:close/>
                  <a:moveTo>
                    <a:pt x="102276" y="1"/>
                  </a:moveTo>
                  <a:lnTo>
                    <a:pt x="102276" y="470"/>
                  </a:lnTo>
                  <a:lnTo>
                    <a:pt x="102432" y="470"/>
                  </a:lnTo>
                  <a:lnTo>
                    <a:pt x="102432" y="1"/>
                  </a:lnTo>
                  <a:close/>
                  <a:moveTo>
                    <a:pt x="103213" y="1"/>
                  </a:moveTo>
                  <a:lnTo>
                    <a:pt x="103213" y="470"/>
                  </a:lnTo>
                  <a:lnTo>
                    <a:pt x="103371" y="470"/>
                  </a:lnTo>
                  <a:lnTo>
                    <a:pt x="103371" y="1"/>
                  </a:lnTo>
                  <a:close/>
                  <a:moveTo>
                    <a:pt x="104152" y="1"/>
                  </a:moveTo>
                  <a:lnTo>
                    <a:pt x="104152" y="470"/>
                  </a:lnTo>
                  <a:lnTo>
                    <a:pt x="104309" y="470"/>
                  </a:lnTo>
                  <a:lnTo>
                    <a:pt x="104309" y="1"/>
                  </a:lnTo>
                  <a:close/>
                  <a:moveTo>
                    <a:pt x="105090" y="1"/>
                  </a:moveTo>
                  <a:lnTo>
                    <a:pt x="105090" y="470"/>
                  </a:lnTo>
                  <a:lnTo>
                    <a:pt x="105246" y="470"/>
                  </a:lnTo>
                  <a:lnTo>
                    <a:pt x="105246" y="1"/>
                  </a:lnTo>
                  <a:close/>
                  <a:moveTo>
                    <a:pt x="106029" y="1"/>
                  </a:moveTo>
                  <a:lnTo>
                    <a:pt x="106029" y="470"/>
                  </a:lnTo>
                  <a:lnTo>
                    <a:pt x="106185" y="470"/>
                  </a:lnTo>
                  <a:lnTo>
                    <a:pt x="106185" y="1"/>
                  </a:lnTo>
                  <a:close/>
                  <a:moveTo>
                    <a:pt x="106968" y="1"/>
                  </a:moveTo>
                  <a:lnTo>
                    <a:pt x="106968" y="470"/>
                  </a:lnTo>
                  <a:lnTo>
                    <a:pt x="107123" y="470"/>
                  </a:lnTo>
                  <a:lnTo>
                    <a:pt x="107123" y="1"/>
                  </a:lnTo>
                  <a:close/>
                  <a:moveTo>
                    <a:pt x="107904" y="1"/>
                  </a:moveTo>
                  <a:lnTo>
                    <a:pt x="107904" y="470"/>
                  </a:lnTo>
                  <a:lnTo>
                    <a:pt x="108062" y="470"/>
                  </a:lnTo>
                  <a:lnTo>
                    <a:pt x="108062" y="1"/>
                  </a:lnTo>
                  <a:close/>
                  <a:moveTo>
                    <a:pt x="108843" y="1"/>
                  </a:moveTo>
                  <a:lnTo>
                    <a:pt x="108843" y="470"/>
                  </a:lnTo>
                  <a:lnTo>
                    <a:pt x="108999" y="470"/>
                  </a:lnTo>
                  <a:lnTo>
                    <a:pt x="108999" y="1"/>
                  </a:lnTo>
                  <a:close/>
                  <a:moveTo>
                    <a:pt x="109782" y="1"/>
                  </a:moveTo>
                  <a:lnTo>
                    <a:pt x="109782" y="470"/>
                  </a:lnTo>
                  <a:lnTo>
                    <a:pt x="109938" y="470"/>
                  </a:lnTo>
                  <a:lnTo>
                    <a:pt x="109938" y="1"/>
                  </a:lnTo>
                  <a:close/>
                  <a:moveTo>
                    <a:pt x="110720" y="1"/>
                  </a:moveTo>
                  <a:lnTo>
                    <a:pt x="110720" y="470"/>
                  </a:lnTo>
                  <a:lnTo>
                    <a:pt x="110876" y="470"/>
                  </a:lnTo>
                  <a:lnTo>
                    <a:pt x="110876" y="1"/>
                  </a:lnTo>
                  <a:close/>
                  <a:moveTo>
                    <a:pt x="111657" y="1"/>
                  </a:moveTo>
                  <a:lnTo>
                    <a:pt x="111657" y="470"/>
                  </a:lnTo>
                  <a:lnTo>
                    <a:pt x="111813" y="470"/>
                  </a:lnTo>
                  <a:lnTo>
                    <a:pt x="111815" y="1"/>
                  </a:lnTo>
                  <a:close/>
                  <a:moveTo>
                    <a:pt x="112596" y="1"/>
                  </a:moveTo>
                  <a:lnTo>
                    <a:pt x="112596" y="470"/>
                  </a:lnTo>
                  <a:lnTo>
                    <a:pt x="112752" y="470"/>
                  </a:lnTo>
                  <a:lnTo>
                    <a:pt x="112752" y="1"/>
                  </a:lnTo>
                  <a:close/>
                  <a:moveTo>
                    <a:pt x="113535" y="1"/>
                  </a:moveTo>
                  <a:lnTo>
                    <a:pt x="113535" y="470"/>
                  </a:lnTo>
                  <a:lnTo>
                    <a:pt x="113691" y="470"/>
                  </a:lnTo>
                  <a:lnTo>
                    <a:pt x="113691" y="1"/>
                  </a:lnTo>
                  <a:close/>
                  <a:moveTo>
                    <a:pt x="114472" y="1"/>
                  </a:moveTo>
                  <a:lnTo>
                    <a:pt x="114472" y="470"/>
                  </a:lnTo>
                  <a:lnTo>
                    <a:pt x="114629" y="470"/>
                  </a:lnTo>
                  <a:lnTo>
                    <a:pt x="114629" y="1"/>
                  </a:lnTo>
                  <a:close/>
                  <a:moveTo>
                    <a:pt x="115410" y="1"/>
                  </a:moveTo>
                  <a:lnTo>
                    <a:pt x="115410" y="470"/>
                  </a:lnTo>
                  <a:lnTo>
                    <a:pt x="115566" y="470"/>
                  </a:lnTo>
                  <a:lnTo>
                    <a:pt x="115566" y="1"/>
                  </a:lnTo>
                  <a:close/>
                  <a:moveTo>
                    <a:pt x="116349" y="1"/>
                  </a:moveTo>
                  <a:lnTo>
                    <a:pt x="116349" y="470"/>
                  </a:lnTo>
                  <a:lnTo>
                    <a:pt x="116505" y="470"/>
                  </a:lnTo>
                  <a:lnTo>
                    <a:pt x="116505" y="1"/>
                  </a:lnTo>
                  <a:close/>
                  <a:moveTo>
                    <a:pt x="117288" y="1"/>
                  </a:moveTo>
                  <a:lnTo>
                    <a:pt x="117288" y="470"/>
                  </a:lnTo>
                  <a:lnTo>
                    <a:pt x="117443" y="470"/>
                  </a:lnTo>
                  <a:lnTo>
                    <a:pt x="117443" y="1"/>
                  </a:lnTo>
                  <a:close/>
                  <a:moveTo>
                    <a:pt x="118224" y="1"/>
                  </a:moveTo>
                  <a:lnTo>
                    <a:pt x="118224" y="470"/>
                  </a:lnTo>
                  <a:lnTo>
                    <a:pt x="118382" y="470"/>
                  </a:lnTo>
                  <a:lnTo>
                    <a:pt x="118382" y="1"/>
                  </a:lnTo>
                  <a:close/>
                  <a:moveTo>
                    <a:pt x="119163" y="1"/>
                  </a:moveTo>
                  <a:lnTo>
                    <a:pt x="119163" y="470"/>
                  </a:lnTo>
                  <a:lnTo>
                    <a:pt x="119321" y="470"/>
                  </a:lnTo>
                  <a:lnTo>
                    <a:pt x="119321" y="1"/>
                  </a:lnTo>
                  <a:close/>
                  <a:moveTo>
                    <a:pt x="120102" y="1"/>
                  </a:moveTo>
                  <a:lnTo>
                    <a:pt x="120102" y="470"/>
                  </a:lnTo>
                  <a:lnTo>
                    <a:pt x="120258" y="470"/>
                  </a:lnTo>
                  <a:lnTo>
                    <a:pt x="120258" y="1"/>
                  </a:lnTo>
                  <a:close/>
                  <a:moveTo>
                    <a:pt x="121040" y="1"/>
                  </a:moveTo>
                  <a:lnTo>
                    <a:pt x="121040" y="470"/>
                  </a:lnTo>
                  <a:lnTo>
                    <a:pt x="121196" y="470"/>
                  </a:lnTo>
                  <a:lnTo>
                    <a:pt x="121196" y="1"/>
                  </a:lnTo>
                  <a:close/>
                  <a:moveTo>
                    <a:pt x="121977" y="1"/>
                  </a:moveTo>
                  <a:lnTo>
                    <a:pt x="121977" y="470"/>
                  </a:lnTo>
                  <a:lnTo>
                    <a:pt x="122135" y="470"/>
                  </a:lnTo>
                  <a:lnTo>
                    <a:pt x="122135" y="1"/>
                  </a:lnTo>
                  <a:close/>
                  <a:moveTo>
                    <a:pt x="122916" y="1"/>
                  </a:moveTo>
                  <a:lnTo>
                    <a:pt x="122916" y="470"/>
                  </a:lnTo>
                  <a:lnTo>
                    <a:pt x="123074" y="470"/>
                  </a:lnTo>
                  <a:lnTo>
                    <a:pt x="123074" y="1"/>
                  </a:lnTo>
                  <a:close/>
                  <a:moveTo>
                    <a:pt x="123855" y="1"/>
                  </a:moveTo>
                  <a:lnTo>
                    <a:pt x="123855" y="470"/>
                  </a:lnTo>
                  <a:lnTo>
                    <a:pt x="124010" y="470"/>
                  </a:lnTo>
                  <a:lnTo>
                    <a:pt x="124010" y="1"/>
                  </a:lnTo>
                  <a:close/>
                  <a:moveTo>
                    <a:pt x="124793" y="1"/>
                  </a:moveTo>
                  <a:lnTo>
                    <a:pt x="124793" y="470"/>
                  </a:lnTo>
                  <a:lnTo>
                    <a:pt x="124949" y="470"/>
                  </a:lnTo>
                  <a:lnTo>
                    <a:pt x="124949" y="1"/>
                  </a:lnTo>
                  <a:close/>
                  <a:moveTo>
                    <a:pt x="125732" y="1"/>
                  </a:moveTo>
                  <a:lnTo>
                    <a:pt x="125732" y="470"/>
                  </a:lnTo>
                  <a:lnTo>
                    <a:pt x="125888" y="470"/>
                  </a:lnTo>
                  <a:lnTo>
                    <a:pt x="1258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grpSp>
    </p:spTree>
    <p:extLst>
      <p:ext uri="{BB962C8B-B14F-4D97-AF65-F5344CB8AC3E}">
        <p14:creationId xmlns:p14="http://schemas.microsoft.com/office/powerpoint/2010/main" val="95603438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456"/>
        <p:cNvGrpSpPr/>
        <p:nvPr/>
      </p:nvGrpSpPr>
      <p:grpSpPr>
        <a:xfrm>
          <a:off x="0" y="0"/>
          <a:ext cx="0" cy="0"/>
          <a:chOff x="0" y="0"/>
          <a:chExt cx="0" cy="0"/>
        </a:xfrm>
      </p:grpSpPr>
      <p:sp>
        <p:nvSpPr>
          <p:cNvPr id="1458" name="Google Shape;1458;p32"/>
          <p:cNvSpPr txBox="1">
            <a:spLocks noGrp="1"/>
          </p:cNvSpPr>
          <p:nvPr>
            <p:ph type="title"/>
          </p:nvPr>
        </p:nvSpPr>
        <p:spPr>
          <a:xfrm>
            <a:off x="613357" y="330116"/>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latin typeface="Rockwell" panose="02060603020205020403" pitchFamily="18" charset="0"/>
              </a:rPr>
              <a:t>Expected Outcomes</a:t>
            </a:r>
            <a:endParaRPr dirty="0">
              <a:latin typeface="Rockwell" panose="02060603020205020403" pitchFamily="18" charset="0"/>
            </a:endParaRPr>
          </a:p>
        </p:txBody>
      </p:sp>
      <p:sp>
        <p:nvSpPr>
          <p:cNvPr id="1459" name="Google Shape;1459;p32"/>
          <p:cNvSpPr txBox="1">
            <a:spLocks noGrp="1"/>
          </p:cNvSpPr>
          <p:nvPr>
            <p:ph type="subTitle" idx="1"/>
          </p:nvPr>
        </p:nvSpPr>
        <p:spPr>
          <a:xfrm>
            <a:off x="499960" y="1151674"/>
            <a:ext cx="7930794" cy="2798225"/>
          </a:xfrm>
          <a:prstGeom prst="rect">
            <a:avLst/>
          </a:prstGeom>
        </p:spPr>
        <p:txBody>
          <a:bodyPr spcFirstLastPara="1" wrap="square" lIns="91425" tIns="91425" rIns="91425" bIns="91425" anchor="t" anchorCtr="0">
            <a:noAutofit/>
          </a:bodyPr>
          <a:lstStyle/>
          <a:p>
            <a:pPr marL="0" lvl="0" indent="0" algn="l">
              <a:lnSpc>
                <a:spcPct val="150000"/>
              </a:lnSpc>
            </a:pPr>
            <a:r>
              <a:rPr lang="en-US" dirty="0" smtClean="0">
                <a:latin typeface="Rockwell" panose="02060603020205020403" pitchFamily="18" charset="0"/>
              </a:rPr>
              <a:t>    </a:t>
            </a:r>
            <a:r>
              <a:rPr lang="en-US" dirty="0">
                <a:latin typeface="Rockwell" panose="02060603020205020403" pitchFamily="18" charset="0"/>
              </a:rPr>
              <a:t/>
            </a:r>
            <a:br>
              <a:rPr lang="en-US" dirty="0">
                <a:latin typeface="Rockwell" panose="02060603020205020403" pitchFamily="18" charset="0"/>
              </a:rPr>
            </a:br>
            <a:r>
              <a:rPr lang="en-US" dirty="0" smtClean="0">
                <a:latin typeface="Rockwell" panose="02060603020205020403" pitchFamily="18" charset="0"/>
              </a:rPr>
              <a:t> </a:t>
            </a:r>
            <a:r>
              <a:rPr lang="en-US" dirty="0">
                <a:latin typeface="Rockwell" panose="02060603020205020403" pitchFamily="18" charset="0"/>
              </a:rPr>
              <a:t/>
            </a:r>
            <a:br>
              <a:rPr lang="en-US" dirty="0">
                <a:latin typeface="Rockwell" panose="02060603020205020403" pitchFamily="18" charset="0"/>
              </a:rPr>
            </a:br>
            <a:endParaRPr lang="en-US" dirty="0">
              <a:latin typeface="Rockwell" panose="02060603020205020403" pitchFamily="18" charset="0"/>
            </a:endParaRPr>
          </a:p>
        </p:txBody>
      </p:sp>
      <p:sp>
        <p:nvSpPr>
          <p:cNvPr id="4" name="TextBox 3"/>
          <p:cNvSpPr txBox="1"/>
          <p:nvPr/>
        </p:nvSpPr>
        <p:spPr>
          <a:xfrm>
            <a:off x="756518" y="1309105"/>
            <a:ext cx="7611229" cy="738664"/>
          </a:xfrm>
          <a:prstGeom prst="rect">
            <a:avLst/>
          </a:prstGeom>
          <a:noFill/>
        </p:spPr>
        <p:txBody>
          <a:bodyPr wrap="square" rtlCol="0">
            <a:spAutoFit/>
          </a:bodyPr>
          <a:lstStyle/>
          <a:p>
            <a:pPr marL="342900" indent="-342900">
              <a:buAutoNum type="arabicPeriod"/>
            </a:pPr>
            <a:r>
              <a:rPr lang="en-US" dirty="0">
                <a:solidFill>
                  <a:schemeClr val="tx1"/>
                </a:solidFill>
                <a:latin typeface="Rockwell" panose="02060603020205020403" pitchFamily="18" charset="0"/>
              </a:rPr>
              <a:t>Users can view information about each company, analyze its market price, and also see the predicted market price of its stock</a:t>
            </a:r>
            <a:r>
              <a:rPr lang="en-US" dirty="0" smtClean="0">
                <a:solidFill>
                  <a:schemeClr val="tx1"/>
                </a:solidFill>
                <a:latin typeface="Rockwell" panose="02060603020205020403" pitchFamily="18" charset="0"/>
              </a:rPr>
              <a:t>.</a:t>
            </a:r>
          </a:p>
          <a:p>
            <a:pPr marL="342900" indent="-342900">
              <a:buAutoNum type="arabicPeriod"/>
            </a:pPr>
            <a:r>
              <a:rPr lang="en-US" dirty="0">
                <a:solidFill>
                  <a:schemeClr val="tx1"/>
                </a:solidFill>
                <a:latin typeface="Rockwell" panose="02060603020205020403" pitchFamily="18" charset="0"/>
              </a:rPr>
              <a:t>Users can analyze and view the predicted overall market stock </a:t>
            </a:r>
            <a:r>
              <a:rPr lang="en-US" dirty="0" smtClean="0">
                <a:solidFill>
                  <a:schemeClr val="tx1"/>
                </a:solidFill>
                <a:latin typeface="Rockwell" panose="02060603020205020403" pitchFamily="18" charset="0"/>
              </a:rPr>
              <a:t>price.</a:t>
            </a:r>
            <a:endParaRPr lang="en-US" dirty="0">
              <a:solidFill>
                <a:schemeClr val="tx1"/>
              </a:solidFill>
              <a:latin typeface="Rockwell" panose="02060603020205020403" pitchFamily="18" charset="0"/>
            </a:endParaRPr>
          </a:p>
        </p:txBody>
      </p:sp>
    </p:spTree>
    <p:extLst>
      <p:ext uri="{BB962C8B-B14F-4D97-AF65-F5344CB8AC3E}">
        <p14:creationId xmlns:p14="http://schemas.microsoft.com/office/powerpoint/2010/main" val="261662022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6692" y="151304"/>
            <a:ext cx="4231726" cy="4153773"/>
          </a:xfrm>
          <a:prstGeom prst="rect">
            <a:avLst/>
          </a:prstGeom>
        </p:spPr>
      </p:pic>
    </p:spTree>
    <p:extLst>
      <p:ext uri="{BB962C8B-B14F-4D97-AF65-F5344CB8AC3E}">
        <p14:creationId xmlns:p14="http://schemas.microsoft.com/office/powerpoint/2010/main" val="285552976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8935" y="105255"/>
            <a:ext cx="5795684" cy="4381226"/>
          </a:xfrm>
          <a:prstGeom prst="rect">
            <a:avLst/>
          </a:prstGeom>
        </p:spPr>
      </p:pic>
    </p:spTree>
    <p:extLst>
      <p:ext uri="{BB962C8B-B14F-4D97-AF65-F5344CB8AC3E}">
        <p14:creationId xmlns:p14="http://schemas.microsoft.com/office/powerpoint/2010/main" val="162890654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9522" y="167176"/>
            <a:ext cx="5388325" cy="4424560"/>
          </a:xfrm>
          <a:prstGeom prst="rect">
            <a:avLst/>
          </a:prstGeom>
        </p:spPr>
      </p:pic>
    </p:spTree>
    <p:extLst>
      <p:ext uri="{BB962C8B-B14F-4D97-AF65-F5344CB8AC3E}">
        <p14:creationId xmlns:p14="http://schemas.microsoft.com/office/powerpoint/2010/main" val="45662038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373"/>
        <p:cNvGrpSpPr/>
        <p:nvPr/>
      </p:nvGrpSpPr>
      <p:grpSpPr>
        <a:xfrm>
          <a:off x="0" y="0"/>
          <a:ext cx="0" cy="0"/>
          <a:chOff x="0" y="0"/>
          <a:chExt cx="0" cy="0"/>
        </a:xfrm>
      </p:grpSpPr>
      <p:grpSp>
        <p:nvGrpSpPr>
          <p:cNvPr id="1374" name="Google Shape;1374;p31"/>
          <p:cNvGrpSpPr/>
          <p:nvPr/>
        </p:nvGrpSpPr>
        <p:grpSpPr>
          <a:xfrm flipH="1">
            <a:off x="-41" y="718250"/>
            <a:ext cx="9144241" cy="1182675"/>
            <a:chOff x="3813375" y="4666275"/>
            <a:chExt cx="3441825" cy="445150"/>
          </a:xfrm>
        </p:grpSpPr>
        <p:sp>
          <p:nvSpPr>
            <p:cNvPr id="1375" name="Google Shape;1375;p31"/>
            <p:cNvSpPr/>
            <p:nvPr/>
          </p:nvSpPr>
          <p:spPr>
            <a:xfrm>
              <a:off x="4404050" y="4792550"/>
              <a:ext cx="32100" cy="318850"/>
            </a:xfrm>
            <a:custGeom>
              <a:avLst/>
              <a:gdLst/>
              <a:ahLst/>
              <a:cxnLst/>
              <a:rect l="l" t="t" r="r" b="b"/>
              <a:pathLst>
                <a:path w="1284" h="12754" extrusionOk="0">
                  <a:moveTo>
                    <a:pt x="161" y="0"/>
                  </a:moveTo>
                  <a:cubicBezTo>
                    <a:pt x="72" y="0"/>
                    <a:pt x="0" y="171"/>
                    <a:pt x="0" y="383"/>
                  </a:cubicBezTo>
                  <a:lnTo>
                    <a:pt x="0" y="12659"/>
                  </a:lnTo>
                  <a:cubicBezTo>
                    <a:pt x="0" y="12730"/>
                    <a:pt x="8" y="12754"/>
                    <a:pt x="22" y="12754"/>
                  </a:cubicBezTo>
                  <a:cubicBezTo>
                    <a:pt x="50" y="12754"/>
                    <a:pt x="102" y="12659"/>
                    <a:pt x="161" y="12659"/>
                  </a:cubicBezTo>
                  <a:lnTo>
                    <a:pt x="1124" y="12659"/>
                  </a:lnTo>
                  <a:cubicBezTo>
                    <a:pt x="1183" y="12659"/>
                    <a:pt x="1234" y="12754"/>
                    <a:pt x="1262" y="12754"/>
                  </a:cubicBezTo>
                  <a:cubicBezTo>
                    <a:pt x="1275" y="12754"/>
                    <a:pt x="1283" y="12730"/>
                    <a:pt x="1283" y="12659"/>
                  </a:cubicBezTo>
                  <a:lnTo>
                    <a:pt x="1283" y="383"/>
                  </a:lnTo>
                  <a:cubicBezTo>
                    <a:pt x="1283" y="171"/>
                    <a:pt x="1212" y="0"/>
                    <a:pt x="1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76" name="Google Shape;1376;p31"/>
            <p:cNvSpPr/>
            <p:nvPr/>
          </p:nvSpPr>
          <p:spPr>
            <a:xfrm>
              <a:off x="4456975" y="4934900"/>
              <a:ext cx="25225" cy="176500"/>
            </a:xfrm>
            <a:custGeom>
              <a:avLst/>
              <a:gdLst/>
              <a:ahLst/>
              <a:cxnLst/>
              <a:rect l="l" t="t" r="r" b="b"/>
              <a:pathLst>
                <a:path w="1009" h="7060" extrusionOk="0">
                  <a:moveTo>
                    <a:pt x="160" y="0"/>
                  </a:moveTo>
                  <a:cubicBezTo>
                    <a:pt x="72" y="0"/>
                    <a:pt x="1" y="171"/>
                    <a:pt x="1" y="384"/>
                  </a:cubicBezTo>
                  <a:lnTo>
                    <a:pt x="1" y="6965"/>
                  </a:lnTo>
                  <a:cubicBezTo>
                    <a:pt x="1" y="7036"/>
                    <a:pt x="9" y="7060"/>
                    <a:pt x="22" y="7060"/>
                  </a:cubicBezTo>
                  <a:cubicBezTo>
                    <a:pt x="50" y="7060"/>
                    <a:pt x="101" y="6965"/>
                    <a:pt x="160" y="6965"/>
                  </a:cubicBezTo>
                  <a:lnTo>
                    <a:pt x="848" y="6965"/>
                  </a:lnTo>
                  <a:cubicBezTo>
                    <a:pt x="908" y="6965"/>
                    <a:pt x="959" y="7060"/>
                    <a:pt x="987" y="7060"/>
                  </a:cubicBezTo>
                  <a:cubicBezTo>
                    <a:pt x="1001" y="7060"/>
                    <a:pt x="1009" y="7036"/>
                    <a:pt x="1009" y="6965"/>
                  </a:cubicBezTo>
                  <a:lnTo>
                    <a:pt x="1009" y="384"/>
                  </a:lnTo>
                  <a:cubicBezTo>
                    <a:pt x="1009" y="171"/>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77" name="Google Shape;1377;p31"/>
            <p:cNvSpPr/>
            <p:nvPr/>
          </p:nvSpPr>
          <p:spPr>
            <a:xfrm>
              <a:off x="4507475" y="4990225"/>
              <a:ext cx="23225" cy="121175"/>
            </a:xfrm>
            <a:custGeom>
              <a:avLst/>
              <a:gdLst/>
              <a:ahLst/>
              <a:cxnLst/>
              <a:rect l="l" t="t" r="r" b="b"/>
              <a:pathLst>
                <a:path w="929" h="4847" extrusionOk="0">
                  <a:moveTo>
                    <a:pt x="162" y="0"/>
                  </a:moveTo>
                  <a:cubicBezTo>
                    <a:pt x="74" y="0"/>
                    <a:pt x="1" y="171"/>
                    <a:pt x="1" y="383"/>
                  </a:cubicBezTo>
                  <a:lnTo>
                    <a:pt x="1" y="4752"/>
                  </a:lnTo>
                  <a:cubicBezTo>
                    <a:pt x="1" y="4823"/>
                    <a:pt x="9" y="4847"/>
                    <a:pt x="23" y="4847"/>
                  </a:cubicBezTo>
                  <a:cubicBezTo>
                    <a:pt x="51" y="4847"/>
                    <a:pt x="104" y="4752"/>
                    <a:pt x="162" y="4752"/>
                  </a:cubicBezTo>
                  <a:lnTo>
                    <a:pt x="767" y="4752"/>
                  </a:lnTo>
                  <a:cubicBezTo>
                    <a:pt x="826" y="4752"/>
                    <a:pt x="877" y="4847"/>
                    <a:pt x="905" y="4847"/>
                  </a:cubicBezTo>
                  <a:cubicBezTo>
                    <a:pt x="919" y="4847"/>
                    <a:pt x="927" y="4823"/>
                    <a:pt x="927" y="4752"/>
                  </a:cubicBezTo>
                  <a:lnTo>
                    <a:pt x="929" y="383"/>
                  </a:lnTo>
                  <a:cubicBezTo>
                    <a:pt x="929" y="171"/>
                    <a:pt x="857"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78" name="Google Shape;1378;p31"/>
            <p:cNvSpPr/>
            <p:nvPr/>
          </p:nvSpPr>
          <p:spPr>
            <a:xfrm>
              <a:off x="4555975" y="4849100"/>
              <a:ext cx="25225" cy="262300"/>
            </a:xfrm>
            <a:custGeom>
              <a:avLst/>
              <a:gdLst/>
              <a:ahLst/>
              <a:cxnLst/>
              <a:rect l="l" t="t" r="r" b="b"/>
              <a:pathLst>
                <a:path w="1009" h="10492" extrusionOk="0">
                  <a:moveTo>
                    <a:pt x="162" y="0"/>
                  </a:moveTo>
                  <a:cubicBezTo>
                    <a:pt x="72" y="0"/>
                    <a:pt x="1" y="171"/>
                    <a:pt x="1" y="384"/>
                  </a:cubicBezTo>
                  <a:lnTo>
                    <a:pt x="1" y="10397"/>
                  </a:lnTo>
                  <a:cubicBezTo>
                    <a:pt x="1" y="10468"/>
                    <a:pt x="9" y="10492"/>
                    <a:pt x="23" y="10492"/>
                  </a:cubicBezTo>
                  <a:cubicBezTo>
                    <a:pt x="50" y="10492"/>
                    <a:pt x="102" y="10397"/>
                    <a:pt x="162" y="10397"/>
                  </a:cubicBezTo>
                  <a:lnTo>
                    <a:pt x="849" y="10397"/>
                  </a:lnTo>
                  <a:cubicBezTo>
                    <a:pt x="908" y="10397"/>
                    <a:pt x="959" y="10492"/>
                    <a:pt x="987" y="10492"/>
                  </a:cubicBezTo>
                  <a:cubicBezTo>
                    <a:pt x="1001" y="10492"/>
                    <a:pt x="1009" y="10468"/>
                    <a:pt x="1009" y="10397"/>
                  </a:cubicBezTo>
                  <a:lnTo>
                    <a:pt x="1009" y="384"/>
                  </a:lnTo>
                  <a:cubicBezTo>
                    <a:pt x="1009" y="171"/>
                    <a:pt x="937" y="0"/>
                    <a:pt x="8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79" name="Google Shape;1379;p31"/>
            <p:cNvSpPr/>
            <p:nvPr/>
          </p:nvSpPr>
          <p:spPr>
            <a:xfrm>
              <a:off x="4605475" y="4951175"/>
              <a:ext cx="25250" cy="160225"/>
            </a:xfrm>
            <a:custGeom>
              <a:avLst/>
              <a:gdLst/>
              <a:ahLst/>
              <a:cxnLst/>
              <a:rect l="l" t="t" r="r" b="b"/>
              <a:pathLst>
                <a:path w="1010" h="6409" extrusionOk="0">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80" name="Google Shape;1380;p31"/>
            <p:cNvSpPr/>
            <p:nvPr/>
          </p:nvSpPr>
          <p:spPr>
            <a:xfrm>
              <a:off x="4654975" y="4972300"/>
              <a:ext cx="25250" cy="139100"/>
            </a:xfrm>
            <a:custGeom>
              <a:avLst/>
              <a:gdLst/>
              <a:ahLst/>
              <a:cxnLst/>
              <a:rect l="l" t="t" r="r" b="b"/>
              <a:pathLst>
                <a:path w="1010" h="5564" extrusionOk="0">
                  <a:moveTo>
                    <a:pt x="162" y="0"/>
                  </a:moveTo>
                  <a:cubicBezTo>
                    <a:pt x="72"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81" name="Google Shape;1381;p31"/>
            <p:cNvSpPr/>
            <p:nvPr/>
          </p:nvSpPr>
          <p:spPr>
            <a:xfrm>
              <a:off x="4704150" y="4880300"/>
              <a:ext cx="25925" cy="231100"/>
            </a:xfrm>
            <a:custGeom>
              <a:avLst/>
              <a:gdLst/>
              <a:ahLst/>
              <a:cxnLst/>
              <a:rect l="l" t="t" r="r" b="b"/>
              <a:pathLst>
                <a:path w="1037" h="9244" extrusionOk="0">
                  <a:moveTo>
                    <a:pt x="162" y="1"/>
                  </a:moveTo>
                  <a:cubicBezTo>
                    <a:pt x="74" y="1"/>
                    <a:pt x="1" y="173"/>
                    <a:pt x="1" y="386"/>
                  </a:cubicBezTo>
                  <a:lnTo>
                    <a:pt x="1" y="9149"/>
                  </a:lnTo>
                  <a:cubicBezTo>
                    <a:pt x="1" y="9220"/>
                    <a:pt x="9" y="9244"/>
                    <a:pt x="23" y="9244"/>
                  </a:cubicBezTo>
                  <a:cubicBezTo>
                    <a:pt x="51" y="9244"/>
                    <a:pt x="104" y="9149"/>
                    <a:pt x="162" y="9149"/>
                  </a:cubicBezTo>
                  <a:lnTo>
                    <a:pt x="875" y="9149"/>
                  </a:lnTo>
                  <a:cubicBezTo>
                    <a:pt x="935" y="9149"/>
                    <a:pt x="987" y="9244"/>
                    <a:pt x="1015" y="9244"/>
                  </a:cubicBezTo>
                  <a:cubicBezTo>
                    <a:pt x="1029" y="9244"/>
                    <a:pt x="1037" y="9220"/>
                    <a:pt x="1037" y="9149"/>
                  </a:cubicBezTo>
                  <a:lnTo>
                    <a:pt x="1037" y="386"/>
                  </a:lnTo>
                  <a:cubicBezTo>
                    <a:pt x="1037" y="173"/>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82" name="Google Shape;1382;p31"/>
            <p:cNvSpPr/>
            <p:nvPr/>
          </p:nvSpPr>
          <p:spPr>
            <a:xfrm>
              <a:off x="4752650" y="4850325"/>
              <a:ext cx="27950" cy="261075"/>
            </a:xfrm>
            <a:custGeom>
              <a:avLst/>
              <a:gdLst/>
              <a:ahLst/>
              <a:cxnLst/>
              <a:rect l="l" t="t" r="r" b="b"/>
              <a:pathLst>
                <a:path w="1118" h="10443" extrusionOk="0">
                  <a:moveTo>
                    <a:pt x="162" y="1"/>
                  </a:moveTo>
                  <a:cubicBezTo>
                    <a:pt x="72" y="1"/>
                    <a:pt x="1" y="171"/>
                    <a:pt x="1" y="384"/>
                  </a:cubicBezTo>
                  <a:lnTo>
                    <a:pt x="1" y="10348"/>
                  </a:lnTo>
                  <a:cubicBezTo>
                    <a:pt x="1" y="10419"/>
                    <a:pt x="9" y="10443"/>
                    <a:pt x="22" y="10443"/>
                  </a:cubicBezTo>
                  <a:cubicBezTo>
                    <a:pt x="50" y="10443"/>
                    <a:pt x="102" y="10348"/>
                    <a:pt x="162" y="10348"/>
                  </a:cubicBezTo>
                  <a:lnTo>
                    <a:pt x="958" y="10348"/>
                  </a:lnTo>
                  <a:cubicBezTo>
                    <a:pt x="1016" y="10348"/>
                    <a:pt x="1068" y="10443"/>
                    <a:pt x="1095" y="10443"/>
                  </a:cubicBezTo>
                  <a:cubicBezTo>
                    <a:pt x="1109" y="10443"/>
                    <a:pt x="1117" y="10419"/>
                    <a:pt x="1117" y="10348"/>
                  </a:cubicBezTo>
                  <a:lnTo>
                    <a:pt x="1117" y="384"/>
                  </a:lnTo>
                  <a:cubicBezTo>
                    <a:pt x="1117" y="171"/>
                    <a:pt x="1046" y="1"/>
                    <a:pt x="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83" name="Google Shape;1383;p31"/>
            <p:cNvSpPr/>
            <p:nvPr/>
          </p:nvSpPr>
          <p:spPr>
            <a:xfrm>
              <a:off x="4801475" y="4666275"/>
              <a:ext cx="29300" cy="445125"/>
            </a:xfrm>
            <a:custGeom>
              <a:avLst/>
              <a:gdLst/>
              <a:ahLst/>
              <a:cxnLst/>
              <a:rect l="l" t="t" r="r" b="b"/>
              <a:pathLst>
                <a:path w="1172" h="17805" extrusionOk="0">
                  <a:moveTo>
                    <a:pt x="161" y="0"/>
                  </a:moveTo>
                  <a:cubicBezTo>
                    <a:pt x="72" y="0"/>
                    <a:pt x="0" y="173"/>
                    <a:pt x="0" y="385"/>
                  </a:cubicBezTo>
                  <a:lnTo>
                    <a:pt x="0" y="17710"/>
                  </a:lnTo>
                  <a:cubicBezTo>
                    <a:pt x="0" y="17781"/>
                    <a:pt x="8" y="17804"/>
                    <a:pt x="22" y="17804"/>
                  </a:cubicBezTo>
                  <a:cubicBezTo>
                    <a:pt x="50" y="17804"/>
                    <a:pt x="102" y="17710"/>
                    <a:pt x="161" y="17710"/>
                  </a:cubicBezTo>
                  <a:lnTo>
                    <a:pt x="1012" y="17710"/>
                  </a:lnTo>
                  <a:cubicBezTo>
                    <a:pt x="1071" y="17710"/>
                    <a:pt x="1122" y="17804"/>
                    <a:pt x="1150" y="17804"/>
                  </a:cubicBezTo>
                  <a:cubicBezTo>
                    <a:pt x="1164" y="17804"/>
                    <a:pt x="1172" y="17781"/>
                    <a:pt x="1172" y="17710"/>
                  </a:cubicBezTo>
                  <a:lnTo>
                    <a:pt x="1172" y="385"/>
                  </a:lnTo>
                  <a:cubicBezTo>
                    <a:pt x="1172" y="173"/>
                    <a:pt x="1100" y="0"/>
                    <a:pt x="10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84" name="Google Shape;1384;p31"/>
            <p:cNvSpPr/>
            <p:nvPr/>
          </p:nvSpPr>
          <p:spPr>
            <a:xfrm>
              <a:off x="4852350" y="4894150"/>
              <a:ext cx="26600" cy="217250"/>
            </a:xfrm>
            <a:custGeom>
              <a:avLst/>
              <a:gdLst/>
              <a:ahLst/>
              <a:cxnLst/>
              <a:rect l="l" t="t" r="r" b="b"/>
              <a:pathLst>
                <a:path w="1064" h="8690" extrusionOk="0">
                  <a:moveTo>
                    <a:pt x="161" y="1"/>
                  </a:moveTo>
                  <a:cubicBezTo>
                    <a:pt x="72" y="1"/>
                    <a:pt x="0" y="173"/>
                    <a:pt x="0" y="384"/>
                  </a:cubicBezTo>
                  <a:lnTo>
                    <a:pt x="0" y="8595"/>
                  </a:lnTo>
                  <a:cubicBezTo>
                    <a:pt x="0" y="8666"/>
                    <a:pt x="8" y="8690"/>
                    <a:pt x="22" y="8690"/>
                  </a:cubicBezTo>
                  <a:cubicBezTo>
                    <a:pt x="50" y="8690"/>
                    <a:pt x="102" y="8595"/>
                    <a:pt x="161" y="8595"/>
                  </a:cubicBezTo>
                  <a:lnTo>
                    <a:pt x="902" y="8595"/>
                  </a:lnTo>
                  <a:cubicBezTo>
                    <a:pt x="961" y="8595"/>
                    <a:pt x="1013" y="8690"/>
                    <a:pt x="1041" y="8690"/>
                  </a:cubicBezTo>
                  <a:cubicBezTo>
                    <a:pt x="1055" y="8690"/>
                    <a:pt x="1063" y="8666"/>
                    <a:pt x="1063" y="8595"/>
                  </a:cubicBezTo>
                  <a:lnTo>
                    <a:pt x="1063" y="384"/>
                  </a:lnTo>
                  <a:cubicBezTo>
                    <a:pt x="1063"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85" name="Google Shape;1385;p31"/>
            <p:cNvSpPr/>
            <p:nvPr/>
          </p:nvSpPr>
          <p:spPr>
            <a:xfrm>
              <a:off x="4900500" y="4887650"/>
              <a:ext cx="29275" cy="223750"/>
            </a:xfrm>
            <a:custGeom>
              <a:avLst/>
              <a:gdLst/>
              <a:ahLst/>
              <a:cxnLst/>
              <a:rect l="l" t="t" r="r" b="b"/>
              <a:pathLst>
                <a:path w="1171" h="8950" extrusionOk="0">
                  <a:moveTo>
                    <a:pt x="160" y="0"/>
                  </a:moveTo>
                  <a:cubicBezTo>
                    <a:pt x="72" y="0"/>
                    <a:pt x="1" y="173"/>
                    <a:pt x="1" y="383"/>
                  </a:cubicBezTo>
                  <a:lnTo>
                    <a:pt x="1" y="8855"/>
                  </a:lnTo>
                  <a:cubicBezTo>
                    <a:pt x="1" y="8926"/>
                    <a:pt x="9" y="8950"/>
                    <a:pt x="23" y="8950"/>
                  </a:cubicBezTo>
                  <a:cubicBezTo>
                    <a:pt x="50" y="8950"/>
                    <a:pt x="102" y="8855"/>
                    <a:pt x="160" y="8855"/>
                  </a:cubicBezTo>
                  <a:lnTo>
                    <a:pt x="1009" y="8855"/>
                  </a:lnTo>
                  <a:cubicBezTo>
                    <a:pt x="1069" y="8855"/>
                    <a:pt x="1121" y="8950"/>
                    <a:pt x="1149" y="8950"/>
                  </a:cubicBezTo>
                  <a:cubicBezTo>
                    <a:pt x="1163" y="8950"/>
                    <a:pt x="1171" y="8926"/>
                    <a:pt x="1171" y="8855"/>
                  </a:cubicBezTo>
                  <a:lnTo>
                    <a:pt x="1171" y="383"/>
                  </a:lnTo>
                  <a:cubicBezTo>
                    <a:pt x="1171" y="173"/>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86" name="Google Shape;1386;p31"/>
            <p:cNvSpPr/>
            <p:nvPr/>
          </p:nvSpPr>
          <p:spPr>
            <a:xfrm>
              <a:off x="4950700" y="5004850"/>
              <a:ext cx="27925" cy="106550"/>
            </a:xfrm>
            <a:custGeom>
              <a:avLst/>
              <a:gdLst/>
              <a:ahLst/>
              <a:cxnLst/>
              <a:rect l="l" t="t" r="r" b="b"/>
              <a:pathLst>
                <a:path w="1117" h="4262" extrusionOk="0">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4" y="4167"/>
                    <a:pt x="1066" y="4262"/>
                    <a:pt x="1095" y="4262"/>
                  </a:cubicBezTo>
                  <a:cubicBezTo>
                    <a:pt x="1109" y="4262"/>
                    <a:pt x="1117" y="4238"/>
                    <a:pt x="1117" y="4167"/>
                  </a:cubicBezTo>
                  <a:lnTo>
                    <a:pt x="1117" y="385"/>
                  </a:lnTo>
                  <a:cubicBezTo>
                    <a:pt x="1117" y="172"/>
                    <a:pt x="1044" y="0"/>
                    <a:pt x="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87" name="Google Shape;1387;p31"/>
            <p:cNvSpPr/>
            <p:nvPr/>
          </p:nvSpPr>
          <p:spPr>
            <a:xfrm>
              <a:off x="5001200" y="4861600"/>
              <a:ext cx="25925" cy="249800"/>
            </a:xfrm>
            <a:custGeom>
              <a:avLst/>
              <a:gdLst/>
              <a:ahLst/>
              <a:cxnLst/>
              <a:rect l="l" t="t" r="r" b="b"/>
              <a:pathLst>
                <a:path w="1037" h="9992" extrusionOk="0">
                  <a:moveTo>
                    <a:pt x="160" y="1"/>
                  </a:moveTo>
                  <a:cubicBezTo>
                    <a:pt x="72" y="1"/>
                    <a:pt x="1" y="171"/>
                    <a:pt x="1" y="384"/>
                  </a:cubicBezTo>
                  <a:lnTo>
                    <a:pt x="1" y="9897"/>
                  </a:lnTo>
                  <a:cubicBezTo>
                    <a:pt x="1" y="9968"/>
                    <a:pt x="9" y="9992"/>
                    <a:pt x="23" y="9992"/>
                  </a:cubicBezTo>
                  <a:cubicBezTo>
                    <a:pt x="50" y="9992"/>
                    <a:pt x="102" y="9897"/>
                    <a:pt x="160" y="9897"/>
                  </a:cubicBezTo>
                  <a:lnTo>
                    <a:pt x="875" y="9897"/>
                  </a:lnTo>
                  <a:cubicBezTo>
                    <a:pt x="934" y="9897"/>
                    <a:pt x="986" y="9992"/>
                    <a:pt x="1014" y="9992"/>
                  </a:cubicBezTo>
                  <a:cubicBezTo>
                    <a:pt x="1029" y="9992"/>
                    <a:pt x="1037" y="9968"/>
                    <a:pt x="1037" y="9897"/>
                  </a:cubicBezTo>
                  <a:lnTo>
                    <a:pt x="1037" y="384"/>
                  </a:lnTo>
                  <a:cubicBezTo>
                    <a:pt x="1037" y="171"/>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88" name="Google Shape;1388;p31"/>
            <p:cNvSpPr/>
            <p:nvPr/>
          </p:nvSpPr>
          <p:spPr>
            <a:xfrm>
              <a:off x="3813375" y="4934850"/>
              <a:ext cx="25250" cy="176550"/>
            </a:xfrm>
            <a:custGeom>
              <a:avLst/>
              <a:gdLst/>
              <a:ahLst/>
              <a:cxnLst/>
              <a:rect l="l" t="t" r="r" b="b"/>
              <a:pathLst>
                <a:path w="1010" h="7062" extrusionOk="0">
                  <a:moveTo>
                    <a:pt x="162" y="1"/>
                  </a:moveTo>
                  <a:cubicBezTo>
                    <a:pt x="72" y="1"/>
                    <a:pt x="1" y="173"/>
                    <a:pt x="1" y="384"/>
                  </a:cubicBezTo>
                  <a:lnTo>
                    <a:pt x="1" y="6967"/>
                  </a:lnTo>
                  <a:cubicBezTo>
                    <a:pt x="1" y="7038"/>
                    <a:pt x="9" y="7062"/>
                    <a:pt x="23" y="7062"/>
                  </a:cubicBezTo>
                  <a:cubicBezTo>
                    <a:pt x="51" y="7062"/>
                    <a:pt x="103" y="6967"/>
                    <a:pt x="162" y="6967"/>
                  </a:cubicBezTo>
                  <a:lnTo>
                    <a:pt x="850" y="6967"/>
                  </a:lnTo>
                  <a:cubicBezTo>
                    <a:pt x="908" y="6967"/>
                    <a:pt x="960" y="7062"/>
                    <a:pt x="987" y="7062"/>
                  </a:cubicBezTo>
                  <a:cubicBezTo>
                    <a:pt x="1001" y="7062"/>
                    <a:pt x="1009" y="7038"/>
                    <a:pt x="1009" y="6967"/>
                  </a:cubicBezTo>
                  <a:lnTo>
                    <a:pt x="1009" y="384"/>
                  </a:lnTo>
                  <a:cubicBezTo>
                    <a:pt x="1009" y="173"/>
                    <a:pt x="938" y="1"/>
                    <a:pt x="8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89" name="Google Shape;1389;p31"/>
            <p:cNvSpPr/>
            <p:nvPr/>
          </p:nvSpPr>
          <p:spPr>
            <a:xfrm>
              <a:off x="3863925" y="4990225"/>
              <a:ext cx="23175" cy="121175"/>
            </a:xfrm>
            <a:custGeom>
              <a:avLst/>
              <a:gdLst/>
              <a:ahLst/>
              <a:cxnLst/>
              <a:rect l="l" t="t" r="r" b="b"/>
              <a:pathLst>
                <a:path w="927" h="4847" extrusionOk="0">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90" name="Google Shape;1390;p31"/>
            <p:cNvSpPr/>
            <p:nvPr/>
          </p:nvSpPr>
          <p:spPr>
            <a:xfrm>
              <a:off x="391242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8" y="10492"/>
                    <a:pt x="22" y="10492"/>
                  </a:cubicBezTo>
                  <a:cubicBezTo>
                    <a:pt x="50" y="10492"/>
                    <a:pt x="101" y="10397"/>
                    <a:pt x="160" y="10397"/>
                  </a:cubicBezTo>
                  <a:lnTo>
                    <a:pt x="848" y="10397"/>
                  </a:lnTo>
                  <a:cubicBezTo>
                    <a:pt x="907" y="10397"/>
                    <a:pt x="959"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91" name="Google Shape;1391;p31"/>
            <p:cNvSpPr/>
            <p:nvPr/>
          </p:nvSpPr>
          <p:spPr>
            <a:xfrm>
              <a:off x="3961925" y="4951125"/>
              <a:ext cx="25225" cy="160275"/>
            </a:xfrm>
            <a:custGeom>
              <a:avLst/>
              <a:gdLst/>
              <a:ahLst/>
              <a:cxnLst/>
              <a:rect l="l" t="t" r="r" b="b"/>
              <a:pathLst>
                <a:path w="1009" h="6411" extrusionOk="0">
                  <a:moveTo>
                    <a:pt x="160" y="0"/>
                  </a:moveTo>
                  <a:cubicBezTo>
                    <a:pt x="72" y="0"/>
                    <a:pt x="1" y="173"/>
                    <a:pt x="1" y="384"/>
                  </a:cubicBezTo>
                  <a:lnTo>
                    <a:pt x="1" y="6316"/>
                  </a:lnTo>
                  <a:cubicBezTo>
                    <a:pt x="1" y="6387"/>
                    <a:pt x="9" y="6411"/>
                    <a:pt x="22" y="6411"/>
                  </a:cubicBezTo>
                  <a:cubicBezTo>
                    <a:pt x="50" y="6411"/>
                    <a:pt x="101" y="6316"/>
                    <a:pt x="160" y="6316"/>
                  </a:cubicBezTo>
                  <a:lnTo>
                    <a:pt x="848" y="6316"/>
                  </a:lnTo>
                  <a:cubicBezTo>
                    <a:pt x="907" y="6316"/>
                    <a:pt x="959" y="6411"/>
                    <a:pt x="987" y="6411"/>
                  </a:cubicBezTo>
                  <a:cubicBezTo>
                    <a:pt x="1001" y="6411"/>
                    <a:pt x="1009" y="6387"/>
                    <a:pt x="1009" y="6316"/>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92" name="Google Shape;1392;p31"/>
            <p:cNvSpPr/>
            <p:nvPr/>
          </p:nvSpPr>
          <p:spPr>
            <a:xfrm>
              <a:off x="4011425" y="4972300"/>
              <a:ext cx="25225" cy="139100"/>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7"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93" name="Google Shape;1393;p31"/>
            <p:cNvSpPr/>
            <p:nvPr/>
          </p:nvSpPr>
          <p:spPr>
            <a:xfrm>
              <a:off x="4060600" y="4880300"/>
              <a:ext cx="25925" cy="231100"/>
            </a:xfrm>
            <a:custGeom>
              <a:avLst/>
              <a:gdLst/>
              <a:ahLst/>
              <a:cxnLst/>
              <a:rect l="l" t="t" r="r" b="b"/>
              <a:pathLst>
                <a:path w="1037" h="9244" extrusionOk="0">
                  <a:moveTo>
                    <a:pt x="162" y="1"/>
                  </a:moveTo>
                  <a:cubicBezTo>
                    <a:pt x="74" y="1"/>
                    <a:pt x="1" y="173"/>
                    <a:pt x="1" y="386"/>
                  </a:cubicBezTo>
                  <a:lnTo>
                    <a:pt x="1" y="9149"/>
                  </a:lnTo>
                  <a:cubicBezTo>
                    <a:pt x="1" y="9220"/>
                    <a:pt x="9" y="9244"/>
                    <a:pt x="23" y="9244"/>
                  </a:cubicBezTo>
                  <a:cubicBezTo>
                    <a:pt x="51" y="9244"/>
                    <a:pt x="103" y="9149"/>
                    <a:pt x="162" y="9149"/>
                  </a:cubicBezTo>
                  <a:lnTo>
                    <a:pt x="875" y="9149"/>
                  </a:lnTo>
                  <a:cubicBezTo>
                    <a:pt x="935" y="9149"/>
                    <a:pt x="987" y="9244"/>
                    <a:pt x="1015" y="9244"/>
                  </a:cubicBezTo>
                  <a:cubicBezTo>
                    <a:pt x="1029" y="9244"/>
                    <a:pt x="1037" y="9220"/>
                    <a:pt x="1037" y="9149"/>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94" name="Google Shape;1394;p31"/>
            <p:cNvSpPr/>
            <p:nvPr/>
          </p:nvSpPr>
          <p:spPr>
            <a:xfrm>
              <a:off x="4109100" y="4850325"/>
              <a:ext cx="27925" cy="261075"/>
            </a:xfrm>
            <a:custGeom>
              <a:avLst/>
              <a:gdLst/>
              <a:ahLst/>
              <a:cxnLst/>
              <a:rect l="l" t="t" r="r" b="b"/>
              <a:pathLst>
                <a:path w="1117" h="10443" extrusionOk="0">
                  <a:moveTo>
                    <a:pt x="160" y="1"/>
                  </a:moveTo>
                  <a:cubicBezTo>
                    <a:pt x="72" y="1"/>
                    <a:pt x="0" y="173"/>
                    <a:pt x="0" y="386"/>
                  </a:cubicBezTo>
                  <a:lnTo>
                    <a:pt x="0" y="10348"/>
                  </a:lnTo>
                  <a:cubicBezTo>
                    <a:pt x="0" y="10419"/>
                    <a:pt x="8"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6"/>
                  </a:lnTo>
                  <a:cubicBezTo>
                    <a:pt x="1117" y="173"/>
                    <a:pt x="1045"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95" name="Google Shape;1395;p31"/>
            <p:cNvSpPr/>
            <p:nvPr/>
          </p:nvSpPr>
          <p:spPr>
            <a:xfrm>
              <a:off x="4157900" y="4666325"/>
              <a:ext cx="29325" cy="445075"/>
            </a:xfrm>
            <a:custGeom>
              <a:avLst/>
              <a:gdLst/>
              <a:ahLst/>
              <a:cxnLst/>
              <a:rect l="l" t="t" r="r" b="b"/>
              <a:pathLst>
                <a:path w="1173" h="17803" extrusionOk="0">
                  <a:moveTo>
                    <a:pt x="160" y="0"/>
                  </a:moveTo>
                  <a:cubicBezTo>
                    <a:pt x="72" y="0"/>
                    <a:pt x="1" y="171"/>
                    <a:pt x="1" y="383"/>
                  </a:cubicBezTo>
                  <a:lnTo>
                    <a:pt x="1" y="17708"/>
                  </a:lnTo>
                  <a:cubicBezTo>
                    <a:pt x="1" y="17779"/>
                    <a:pt x="9" y="17803"/>
                    <a:pt x="23" y="17803"/>
                  </a:cubicBezTo>
                  <a:cubicBezTo>
                    <a:pt x="50" y="17803"/>
                    <a:pt x="102" y="17708"/>
                    <a:pt x="160" y="17708"/>
                  </a:cubicBezTo>
                  <a:lnTo>
                    <a:pt x="1011" y="17708"/>
                  </a:lnTo>
                  <a:cubicBezTo>
                    <a:pt x="1071" y="17708"/>
                    <a:pt x="1123" y="17803"/>
                    <a:pt x="1151" y="17803"/>
                  </a:cubicBezTo>
                  <a:cubicBezTo>
                    <a:pt x="1165" y="17803"/>
                    <a:pt x="1172" y="17779"/>
                    <a:pt x="1172" y="17708"/>
                  </a:cubicBezTo>
                  <a:lnTo>
                    <a:pt x="1172" y="383"/>
                  </a:lnTo>
                  <a:cubicBezTo>
                    <a:pt x="1172" y="171"/>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96" name="Google Shape;1396;p31"/>
            <p:cNvSpPr/>
            <p:nvPr/>
          </p:nvSpPr>
          <p:spPr>
            <a:xfrm>
              <a:off x="4208800" y="4894150"/>
              <a:ext cx="26550" cy="21725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97" name="Google Shape;1397;p31"/>
            <p:cNvSpPr/>
            <p:nvPr/>
          </p:nvSpPr>
          <p:spPr>
            <a:xfrm>
              <a:off x="4256925" y="4887700"/>
              <a:ext cx="29300" cy="223700"/>
            </a:xfrm>
            <a:custGeom>
              <a:avLst/>
              <a:gdLst/>
              <a:ahLst/>
              <a:cxnLst/>
              <a:rect l="l" t="t" r="r" b="b"/>
              <a:pathLst>
                <a:path w="1172" h="8948" extrusionOk="0">
                  <a:moveTo>
                    <a:pt x="161" y="0"/>
                  </a:moveTo>
                  <a:cubicBezTo>
                    <a:pt x="72" y="0"/>
                    <a:pt x="0" y="171"/>
                    <a:pt x="0" y="383"/>
                  </a:cubicBezTo>
                  <a:lnTo>
                    <a:pt x="0" y="8853"/>
                  </a:lnTo>
                  <a:cubicBezTo>
                    <a:pt x="0" y="8924"/>
                    <a:pt x="8" y="8948"/>
                    <a:pt x="22" y="8948"/>
                  </a:cubicBezTo>
                  <a:cubicBezTo>
                    <a:pt x="50" y="8948"/>
                    <a:pt x="101" y="8853"/>
                    <a:pt x="161" y="8853"/>
                  </a:cubicBezTo>
                  <a:lnTo>
                    <a:pt x="1010" y="8853"/>
                  </a:lnTo>
                  <a:cubicBezTo>
                    <a:pt x="1070" y="8853"/>
                    <a:pt x="1122" y="8948"/>
                    <a:pt x="1150" y="8948"/>
                  </a:cubicBezTo>
                  <a:cubicBezTo>
                    <a:pt x="1164" y="8948"/>
                    <a:pt x="1172" y="8924"/>
                    <a:pt x="1172" y="8853"/>
                  </a:cubicBezTo>
                  <a:lnTo>
                    <a:pt x="1172" y="383"/>
                  </a:lnTo>
                  <a:cubicBezTo>
                    <a:pt x="1172" y="171"/>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98" name="Google Shape;1398;p31"/>
            <p:cNvSpPr/>
            <p:nvPr/>
          </p:nvSpPr>
          <p:spPr>
            <a:xfrm>
              <a:off x="4307150" y="5004850"/>
              <a:ext cx="27925" cy="106550"/>
            </a:xfrm>
            <a:custGeom>
              <a:avLst/>
              <a:gdLst/>
              <a:ahLst/>
              <a:cxnLst/>
              <a:rect l="l" t="t" r="r" b="b"/>
              <a:pathLst>
                <a:path w="1117" h="4262" extrusionOk="0">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5" y="4167"/>
                    <a:pt x="1067" y="4262"/>
                    <a:pt x="1095" y="4262"/>
                  </a:cubicBezTo>
                  <a:cubicBezTo>
                    <a:pt x="1109" y="4262"/>
                    <a:pt x="1117" y="4238"/>
                    <a:pt x="1117" y="4167"/>
                  </a:cubicBezTo>
                  <a:lnTo>
                    <a:pt x="1117" y="385"/>
                  </a:lnTo>
                  <a:cubicBezTo>
                    <a:pt x="1117" y="172"/>
                    <a:pt x="1045" y="0"/>
                    <a:pt x="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99" name="Google Shape;1399;p31"/>
            <p:cNvSpPr/>
            <p:nvPr/>
          </p:nvSpPr>
          <p:spPr>
            <a:xfrm>
              <a:off x="4357650" y="4861600"/>
              <a:ext cx="25875" cy="249800"/>
            </a:xfrm>
            <a:custGeom>
              <a:avLst/>
              <a:gdLst/>
              <a:ahLst/>
              <a:cxnLst/>
              <a:rect l="l" t="t" r="r" b="b"/>
              <a:pathLst>
                <a:path w="1035" h="9992" extrusionOk="0">
                  <a:moveTo>
                    <a:pt x="160" y="1"/>
                  </a:moveTo>
                  <a:cubicBezTo>
                    <a:pt x="72" y="1"/>
                    <a:pt x="1" y="173"/>
                    <a:pt x="1" y="386"/>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00" name="Google Shape;1400;p31"/>
            <p:cNvSpPr/>
            <p:nvPr/>
          </p:nvSpPr>
          <p:spPr>
            <a:xfrm>
              <a:off x="5097150" y="4792550"/>
              <a:ext cx="32100" cy="318850"/>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01" name="Google Shape;1401;p31"/>
            <p:cNvSpPr/>
            <p:nvPr/>
          </p:nvSpPr>
          <p:spPr>
            <a:xfrm>
              <a:off x="5150075" y="4934850"/>
              <a:ext cx="25225" cy="176550"/>
            </a:xfrm>
            <a:custGeom>
              <a:avLst/>
              <a:gdLst/>
              <a:ahLst/>
              <a:cxnLst/>
              <a:rect l="l" t="t" r="r" b="b"/>
              <a:pathLst>
                <a:path w="1009" h="7062" extrusionOk="0">
                  <a:moveTo>
                    <a:pt x="160" y="1"/>
                  </a:moveTo>
                  <a:cubicBezTo>
                    <a:pt x="72" y="1"/>
                    <a:pt x="1" y="173"/>
                    <a:pt x="1" y="384"/>
                  </a:cubicBezTo>
                  <a:lnTo>
                    <a:pt x="1" y="6967"/>
                  </a:lnTo>
                  <a:cubicBezTo>
                    <a:pt x="1" y="7038"/>
                    <a:pt x="9" y="7062"/>
                    <a:pt x="22" y="7062"/>
                  </a:cubicBezTo>
                  <a:cubicBezTo>
                    <a:pt x="50" y="7062"/>
                    <a:pt x="101" y="6967"/>
                    <a:pt x="160" y="6967"/>
                  </a:cubicBezTo>
                  <a:lnTo>
                    <a:pt x="848" y="6967"/>
                  </a:lnTo>
                  <a:cubicBezTo>
                    <a:pt x="907" y="6967"/>
                    <a:pt x="959" y="7062"/>
                    <a:pt x="987" y="7062"/>
                  </a:cubicBezTo>
                  <a:cubicBezTo>
                    <a:pt x="1001" y="7062"/>
                    <a:pt x="1009" y="7038"/>
                    <a:pt x="1009" y="6967"/>
                  </a:cubicBezTo>
                  <a:lnTo>
                    <a:pt x="1009" y="384"/>
                  </a:lnTo>
                  <a:cubicBezTo>
                    <a:pt x="1009" y="173"/>
                    <a:pt x="936" y="1"/>
                    <a:pt x="8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02" name="Google Shape;1402;p31"/>
            <p:cNvSpPr/>
            <p:nvPr/>
          </p:nvSpPr>
          <p:spPr>
            <a:xfrm>
              <a:off x="5200575" y="4990225"/>
              <a:ext cx="23175" cy="121175"/>
            </a:xfrm>
            <a:custGeom>
              <a:avLst/>
              <a:gdLst/>
              <a:ahLst/>
              <a:cxnLst/>
              <a:rect l="l" t="t" r="r" b="b"/>
              <a:pathLst>
                <a:path w="927" h="4847" extrusionOk="0">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03" name="Google Shape;1403;p31"/>
            <p:cNvSpPr/>
            <p:nvPr/>
          </p:nvSpPr>
          <p:spPr>
            <a:xfrm>
              <a:off x="524907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04" name="Google Shape;1404;p31"/>
            <p:cNvSpPr/>
            <p:nvPr/>
          </p:nvSpPr>
          <p:spPr>
            <a:xfrm>
              <a:off x="5298575" y="4951175"/>
              <a:ext cx="25225" cy="160225"/>
            </a:xfrm>
            <a:custGeom>
              <a:avLst/>
              <a:gdLst/>
              <a:ahLst/>
              <a:cxnLst/>
              <a:rect l="l" t="t" r="r" b="b"/>
              <a:pathLst>
                <a:path w="1009" h="6409" extrusionOk="0">
                  <a:moveTo>
                    <a:pt x="160" y="0"/>
                  </a:moveTo>
                  <a:cubicBezTo>
                    <a:pt x="72" y="0"/>
                    <a:pt x="1" y="171"/>
                    <a:pt x="1" y="383"/>
                  </a:cubicBezTo>
                  <a:lnTo>
                    <a:pt x="1" y="6314"/>
                  </a:lnTo>
                  <a:cubicBezTo>
                    <a:pt x="1" y="6385"/>
                    <a:pt x="9" y="6409"/>
                    <a:pt x="22" y="6409"/>
                  </a:cubicBezTo>
                  <a:cubicBezTo>
                    <a:pt x="50" y="6409"/>
                    <a:pt x="101" y="6314"/>
                    <a:pt x="160" y="6314"/>
                  </a:cubicBezTo>
                  <a:lnTo>
                    <a:pt x="848" y="6314"/>
                  </a:lnTo>
                  <a:cubicBezTo>
                    <a:pt x="908" y="6314"/>
                    <a:pt x="959" y="6409"/>
                    <a:pt x="987" y="6409"/>
                  </a:cubicBezTo>
                  <a:cubicBezTo>
                    <a:pt x="1001" y="6409"/>
                    <a:pt x="1009" y="6385"/>
                    <a:pt x="1009" y="6314"/>
                  </a:cubicBezTo>
                  <a:lnTo>
                    <a:pt x="1009" y="383"/>
                  </a:lnTo>
                  <a:cubicBezTo>
                    <a:pt x="1009" y="171"/>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05" name="Google Shape;1405;p31"/>
            <p:cNvSpPr/>
            <p:nvPr/>
          </p:nvSpPr>
          <p:spPr>
            <a:xfrm>
              <a:off x="5348075" y="4972300"/>
              <a:ext cx="25225" cy="139100"/>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8"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06" name="Google Shape;1406;p31"/>
            <p:cNvSpPr/>
            <p:nvPr/>
          </p:nvSpPr>
          <p:spPr>
            <a:xfrm>
              <a:off x="5050700" y="4861600"/>
              <a:ext cx="25925" cy="249800"/>
            </a:xfrm>
            <a:custGeom>
              <a:avLst/>
              <a:gdLst/>
              <a:ahLst/>
              <a:cxnLst/>
              <a:rect l="l" t="t" r="r" b="b"/>
              <a:pathLst>
                <a:path w="1037" h="9992" extrusionOk="0">
                  <a:moveTo>
                    <a:pt x="162" y="1"/>
                  </a:moveTo>
                  <a:cubicBezTo>
                    <a:pt x="72" y="1"/>
                    <a:pt x="1" y="171"/>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1"/>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07" name="Google Shape;1407;p31"/>
            <p:cNvSpPr/>
            <p:nvPr/>
          </p:nvSpPr>
          <p:spPr>
            <a:xfrm>
              <a:off x="6780350" y="4792550"/>
              <a:ext cx="32100" cy="318850"/>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08" name="Google Shape;1408;p31"/>
            <p:cNvSpPr/>
            <p:nvPr/>
          </p:nvSpPr>
          <p:spPr>
            <a:xfrm>
              <a:off x="6485350" y="4850325"/>
              <a:ext cx="27950" cy="261075"/>
            </a:xfrm>
            <a:custGeom>
              <a:avLst/>
              <a:gdLst/>
              <a:ahLst/>
              <a:cxnLst/>
              <a:rect l="l" t="t" r="r" b="b"/>
              <a:pathLst>
                <a:path w="1118" h="10443" extrusionOk="0">
                  <a:moveTo>
                    <a:pt x="162" y="1"/>
                  </a:moveTo>
                  <a:cubicBezTo>
                    <a:pt x="72" y="1"/>
                    <a:pt x="1" y="173"/>
                    <a:pt x="1" y="384"/>
                  </a:cubicBezTo>
                  <a:lnTo>
                    <a:pt x="1" y="10348"/>
                  </a:lnTo>
                  <a:cubicBezTo>
                    <a:pt x="1" y="10419"/>
                    <a:pt x="9" y="10443"/>
                    <a:pt x="23" y="10443"/>
                  </a:cubicBezTo>
                  <a:cubicBezTo>
                    <a:pt x="51" y="10443"/>
                    <a:pt x="103" y="10348"/>
                    <a:pt x="162" y="10348"/>
                  </a:cubicBezTo>
                  <a:lnTo>
                    <a:pt x="958" y="10348"/>
                  </a:lnTo>
                  <a:cubicBezTo>
                    <a:pt x="1016" y="10348"/>
                    <a:pt x="1068" y="10443"/>
                    <a:pt x="1095" y="10443"/>
                  </a:cubicBezTo>
                  <a:cubicBezTo>
                    <a:pt x="1109" y="10443"/>
                    <a:pt x="1117" y="10419"/>
                    <a:pt x="1117" y="10348"/>
                  </a:cubicBezTo>
                  <a:lnTo>
                    <a:pt x="1117" y="384"/>
                  </a:lnTo>
                  <a:cubicBezTo>
                    <a:pt x="1117" y="173"/>
                    <a:pt x="1046" y="1"/>
                    <a:pt x="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09" name="Google Shape;1409;p31"/>
            <p:cNvSpPr/>
            <p:nvPr/>
          </p:nvSpPr>
          <p:spPr>
            <a:xfrm>
              <a:off x="6534200" y="4666275"/>
              <a:ext cx="29275" cy="445125"/>
            </a:xfrm>
            <a:custGeom>
              <a:avLst/>
              <a:gdLst/>
              <a:ahLst/>
              <a:cxnLst/>
              <a:rect l="l" t="t" r="r" b="b"/>
              <a:pathLst>
                <a:path w="1171" h="17805" extrusionOk="0">
                  <a:moveTo>
                    <a:pt x="160" y="0"/>
                  </a:moveTo>
                  <a:cubicBezTo>
                    <a:pt x="72" y="0"/>
                    <a:pt x="1" y="173"/>
                    <a:pt x="1" y="385"/>
                  </a:cubicBezTo>
                  <a:lnTo>
                    <a:pt x="1" y="17710"/>
                  </a:lnTo>
                  <a:cubicBezTo>
                    <a:pt x="1" y="17781"/>
                    <a:pt x="9" y="17805"/>
                    <a:pt x="23" y="17805"/>
                  </a:cubicBezTo>
                  <a:cubicBezTo>
                    <a:pt x="50" y="17805"/>
                    <a:pt x="102" y="17710"/>
                    <a:pt x="160" y="17710"/>
                  </a:cubicBezTo>
                  <a:lnTo>
                    <a:pt x="1011" y="17710"/>
                  </a:lnTo>
                  <a:cubicBezTo>
                    <a:pt x="1070" y="17710"/>
                    <a:pt x="1121" y="17805"/>
                    <a:pt x="1149" y="17805"/>
                  </a:cubicBezTo>
                  <a:cubicBezTo>
                    <a:pt x="1163" y="17805"/>
                    <a:pt x="1171" y="17781"/>
                    <a:pt x="1171" y="17710"/>
                  </a:cubicBezTo>
                  <a:lnTo>
                    <a:pt x="1171" y="385"/>
                  </a:lnTo>
                  <a:cubicBezTo>
                    <a:pt x="1171" y="173"/>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10" name="Google Shape;1410;p31"/>
            <p:cNvSpPr/>
            <p:nvPr/>
          </p:nvSpPr>
          <p:spPr>
            <a:xfrm>
              <a:off x="6585050" y="4894150"/>
              <a:ext cx="26600" cy="217250"/>
            </a:xfrm>
            <a:custGeom>
              <a:avLst/>
              <a:gdLst/>
              <a:ahLst/>
              <a:cxnLst/>
              <a:rect l="l" t="t" r="r" b="b"/>
              <a:pathLst>
                <a:path w="1064" h="8690" extrusionOk="0">
                  <a:moveTo>
                    <a:pt x="162" y="1"/>
                  </a:moveTo>
                  <a:cubicBezTo>
                    <a:pt x="74" y="1"/>
                    <a:pt x="0" y="173"/>
                    <a:pt x="0" y="384"/>
                  </a:cubicBezTo>
                  <a:lnTo>
                    <a:pt x="0" y="8595"/>
                  </a:lnTo>
                  <a:cubicBezTo>
                    <a:pt x="0" y="8666"/>
                    <a:pt x="8" y="8690"/>
                    <a:pt x="22" y="8690"/>
                  </a:cubicBezTo>
                  <a:cubicBezTo>
                    <a:pt x="51" y="8690"/>
                    <a:pt x="103" y="8595"/>
                    <a:pt x="162" y="8595"/>
                  </a:cubicBezTo>
                  <a:lnTo>
                    <a:pt x="902" y="8595"/>
                  </a:lnTo>
                  <a:cubicBezTo>
                    <a:pt x="962" y="8595"/>
                    <a:pt x="1014" y="8690"/>
                    <a:pt x="1042" y="8690"/>
                  </a:cubicBezTo>
                  <a:cubicBezTo>
                    <a:pt x="1056" y="8690"/>
                    <a:pt x="1064" y="8666"/>
                    <a:pt x="1064" y="8595"/>
                  </a:cubicBezTo>
                  <a:lnTo>
                    <a:pt x="1064" y="384"/>
                  </a:lnTo>
                  <a:cubicBezTo>
                    <a:pt x="1064" y="173"/>
                    <a:pt x="992"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11" name="Google Shape;1411;p31"/>
            <p:cNvSpPr/>
            <p:nvPr/>
          </p:nvSpPr>
          <p:spPr>
            <a:xfrm>
              <a:off x="6633225" y="4887650"/>
              <a:ext cx="29300" cy="223750"/>
            </a:xfrm>
            <a:custGeom>
              <a:avLst/>
              <a:gdLst/>
              <a:ahLst/>
              <a:cxnLst/>
              <a:rect l="l" t="t" r="r" b="b"/>
              <a:pathLst>
                <a:path w="1172" h="8950" extrusionOk="0">
                  <a:moveTo>
                    <a:pt x="160" y="0"/>
                  </a:moveTo>
                  <a:cubicBezTo>
                    <a:pt x="72" y="0"/>
                    <a:pt x="0" y="173"/>
                    <a:pt x="0" y="383"/>
                  </a:cubicBezTo>
                  <a:lnTo>
                    <a:pt x="0" y="8855"/>
                  </a:lnTo>
                  <a:cubicBezTo>
                    <a:pt x="0" y="8926"/>
                    <a:pt x="8" y="8950"/>
                    <a:pt x="22" y="8950"/>
                  </a:cubicBezTo>
                  <a:cubicBezTo>
                    <a:pt x="50" y="8950"/>
                    <a:pt x="101" y="8855"/>
                    <a:pt x="160" y="8855"/>
                  </a:cubicBezTo>
                  <a:lnTo>
                    <a:pt x="1010" y="8855"/>
                  </a:lnTo>
                  <a:cubicBezTo>
                    <a:pt x="1069" y="8855"/>
                    <a:pt x="1121" y="8950"/>
                    <a:pt x="1149" y="8950"/>
                  </a:cubicBezTo>
                  <a:cubicBezTo>
                    <a:pt x="1163" y="8950"/>
                    <a:pt x="1172" y="8926"/>
                    <a:pt x="1172" y="8855"/>
                  </a:cubicBezTo>
                  <a:lnTo>
                    <a:pt x="1172" y="383"/>
                  </a:lnTo>
                  <a:cubicBezTo>
                    <a:pt x="1172" y="173"/>
                    <a:pt x="1098"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12" name="Google Shape;1412;p31"/>
            <p:cNvSpPr/>
            <p:nvPr/>
          </p:nvSpPr>
          <p:spPr>
            <a:xfrm>
              <a:off x="6683350" y="5004850"/>
              <a:ext cx="28000" cy="106550"/>
            </a:xfrm>
            <a:custGeom>
              <a:avLst/>
              <a:gdLst/>
              <a:ahLst/>
              <a:cxnLst/>
              <a:rect l="l" t="t" r="r" b="b"/>
              <a:pathLst>
                <a:path w="1120" h="4262" extrusionOk="0">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9" y="4262"/>
                    <a:pt x="1097" y="4262"/>
                  </a:cubicBezTo>
                  <a:cubicBezTo>
                    <a:pt x="1111" y="4262"/>
                    <a:pt x="1119" y="4238"/>
                    <a:pt x="1119" y="4167"/>
                  </a:cubicBezTo>
                  <a:lnTo>
                    <a:pt x="1119" y="385"/>
                  </a:lnTo>
                  <a:cubicBezTo>
                    <a:pt x="1119"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13" name="Google Shape;1413;p31"/>
            <p:cNvSpPr/>
            <p:nvPr/>
          </p:nvSpPr>
          <p:spPr>
            <a:xfrm>
              <a:off x="6733900" y="4861600"/>
              <a:ext cx="25925" cy="249800"/>
            </a:xfrm>
            <a:custGeom>
              <a:avLst/>
              <a:gdLst/>
              <a:ahLst/>
              <a:cxnLst/>
              <a:rect l="l" t="t" r="r" b="b"/>
              <a:pathLst>
                <a:path w="1037" h="9992" extrusionOk="0">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3"/>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14" name="Google Shape;1414;p31"/>
            <p:cNvSpPr/>
            <p:nvPr/>
          </p:nvSpPr>
          <p:spPr>
            <a:xfrm>
              <a:off x="5493200" y="4792550"/>
              <a:ext cx="32100" cy="318850"/>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1" y="12659"/>
                    <a:pt x="1233" y="12754"/>
                    <a:pt x="1261" y="12754"/>
                  </a:cubicBezTo>
                  <a:cubicBezTo>
                    <a:pt x="1275" y="12754"/>
                    <a:pt x="1283" y="12730"/>
                    <a:pt x="1283" y="12659"/>
                  </a:cubicBezTo>
                  <a:lnTo>
                    <a:pt x="1283" y="383"/>
                  </a:lnTo>
                  <a:cubicBezTo>
                    <a:pt x="1283" y="171"/>
                    <a:pt x="1210"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15" name="Google Shape;1415;p31"/>
            <p:cNvSpPr/>
            <p:nvPr/>
          </p:nvSpPr>
          <p:spPr>
            <a:xfrm>
              <a:off x="5546125" y="4934900"/>
              <a:ext cx="25225" cy="176525"/>
            </a:xfrm>
            <a:custGeom>
              <a:avLst/>
              <a:gdLst/>
              <a:ahLst/>
              <a:cxnLst/>
              <a:rect l="l" t="t" r="r" b="b"/>
              <a:pathLst>
                <a:path w="1009" h="7061" extrusionOk="0">
                  <a:moveTo>
                    <a:pt x="160" y="0"/>
                  </a:moveTo>
                  <a:cubicBezTo>
                    <a:pt x="72" y="0"/>
                    <a:pt x="1" y="171"/>
                    <a:pt x="1" y="384"/>
                  </a:cubicBezTo>
                  <a:lnTo>
                    <a:pt x="1" y="6967"/>
                  </a:lnTo>
                  <a:cubicBezTo>
                    <a:pt x="1" y="7037"/>
                    <a:pt x="9" y="7061"/>
                    <a:pt x="22" y="7061"/>
                  </a:cubicBezTo>
                  <a:cubicBezTo>
                    <a:pt x="50" y="7061"/>
                    <a:pt x="101" y="6967"/>
                    <a:pt x="160" y="6967"/>
                  </a:cubicBezTo>
                  <a:lnTo>
                    <a:pt x="848" y="6967"/>
                  </a:lnTo>
                  <a:cubicBezTo>
                    <a:pt x="907" y="6967"/>
                    <a:pt x="959" y="7061"/>
                    <a:pt x="987" y="7061"/>
                  </a:cubicBezTo>
                  <a:cubicBezTo>
                    <a:pt x="1001" y="7061"/>
                    <a:pt x="1009" y="7037"/>
                    <a:pt x="1009" y="696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16" name="Google Shape;1416;p31"/>
            <p:cNvSpPr/>
            <p:nvPr/>
          </p:nvSpPr>
          <p:spPr>
            <a:xfrm>
              <a:off x="5596625" y="4990225"/>
              <a:ext cx="23175" cy="121175"/>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17" name="Google Shape;1417;p31"/>
            <p:cNvSpPr/>
            <p:nvPr/>
          </p:nvSpPr>
          <p:spPr>
            <a:xfrm>
              <a:off x="564512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18" name="Google Shape;1418;p31"/>
            <p:cNvSpPr/>
            <p:nvPr/>
          </p:nvSpPr>
          <p:spPr>
            <a:xfrm>
              <a:off x="5694575" y="4951175"/>
              <a:ext cx="25250" cy="160225"/>
            </a:xfrm>
            <a:custGeom>
              <a:avLst/>
              <a:gdLst/>
              <a:ahLst/>
              <a:cxnLst/>
              <a:rect l="l" t="t" r="r" b="b"/>
              <a:pathLst>
                <a:path w="1010" h="6409" extrusionOk="0">
                  <a:moveTo>
                    <a:pt x="162" y="0"/>
                  </a:moveTo>
                  <a:cubicBezTo>
                    <a:pt x="74" y="0"/>
                    <a:pt x="1" y="171"/>
                    <a:pt x="1" y="383"/>
                  </a:cubicBezTo>
                  <a:lnTo>
                    <a:pt x="1" y="6314"/>
                  </a:lnTo>
                  <a:cubicBezTo>
                    <a:pt x="1" y="6385"/>
                    <a:pt x="9" y="6409"/>
                    <a:pt x="23" y="6409"/>
                  </a:cubicBezTo>
                  <a:cubicBezTo>
                    <a:pt x="51" y="6409"/>
                    <a:pt x="103" y="6314"/>
                    <a:pt x="162" y="6314"/>
                  </a:cubicBezTo>
                  <a:lnTo>
                    <a:pt x="850" y="6314"/>
                  </a:lnTo>
                  <a:cubicBezTo>
                    <a:pt x="908" y="6314"/>
                    <a:pt x="960" y="6409"/>
                    <a:pt x="987" y="6409"/>
                  </a:cubicBezTo>
                  <a:cubicBezTo>
                    <a:pt x="1001" y="6409"/>
                    <a:pt x="1009" y="6385"/>
                    <a:pt x="1009" y="6314"/>
                  </a:cubicBezTo>
                  <a:lnTo>
                    <a:pt x="1009" y="383"/>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19" name="Google Shape;1419;p31"/>
            <p:cNvSpPr/>
            <p:nvPr/>
          </p:nvSpPr>
          <p:spPr>
            <a:xfrm>
              <a:off x="5744125" y="4972300"/>
              <a:ext cx="25225" cy="139100"/>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6" y="5469"/>
                    <a:pt x="958"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20" name="Google Shape;1420;p31"/>
            <p:cNvSpPr/>
            <p:nvPr/>
          </p:nvSpPr>
          <p:spPr>
            <a:xfrm>
              <a:off x="5793300" y="4880300"/>
              <a:ext cx="25875" cy="231100"/>
            </a:xfrm>
            <a:custGeom>
              <a:avLst/>
              <a:gdLst/>
              <a:ahLst/>
              <a:cxnLst/>
              <a:rect l="l" t="t" r="r" b="b"/>
              <a:pathLst>
                <a:path w="1035" h="9244" extrusionOk="0">
                  <a:moveTo>
                    <a:pt x="160" y="1"/>
                  </a:moveTo>
                  <a:cubicBezTo>
                    <a:pt x="72" y="1"/>
                    <a:pt x="1" y="173"/>
                    <a:pt x="1" y="386"/>
                  </a:cubicBezTo>
                  <a:lnTo>
                    <a:pt x="1" y="9149"/>
                  </a:lnTo>
                  <a:cubicBezTo>
                    <a:pt x="1" y="9220"/>
                    <a:pt x="9" y="9244"/>
                    <a:pt x="23" y="9244"/>
                  </a:cubicBezTo>
                  <a:cubicBezTo>
                    <a:pt x="50" y="9244"/>
                    <a:pt x="102" y="9149"/>
                    <a:pt x="160" y="9149"/>
                  </a:cubicBezTo>
                  <a:lnTo>
                    <a:pt x="875" y="9149"/>
                  </a:lnTo>
                  <a:cubicBezTo>
                    <a:pt x="934" y="9149"/>
                    <a:pt x="985" y="9244"/>
                    <a:pt x="1013" y="9244"/>
                  </a:cubicBezTo>
                  <a:cubicBezTo>
                    <a:pt x="1027" y="9244"/>
                    <a:pt x="1035" y="9220"/>
                    <a:pt x="1035" y="9149"/>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21" name="Google Shape;1421;p31"/>
            <p:cNvSpPr/>
            <p:nvPr/>
          </p:nvSpPr>
          <p:spPr>
            <a:xfrm>
              <a:off x="5841800" y="4850325"/>
              <a:ext cx="27950" cy="261075"/>
            </a:xfrm>
            <a:custGeom>
              <a:avLst/>
              <a:gdLst/>
              <a:ahLst/>
              <a:cxnLst/>
              <a:rect l="l" t="t" r="r" b="b"/>
              <a:pathLst>
                <a:path w="1118" h="10443" extrusionOk="0">
                  <a:moveTo>
                    <a:pt x="162" y="1"/>
                  </a:moveTo>
                  <a:cubicBezTo>
                    <a:pt x="72" y="1"/>
                    <a:pt x="1" y="173"/>
                    <a:pt x="1" y="384"/>
                  </a:cubicBezTo>
                  <a:lnTo>
                    <a:pt x="1" y="10348"/>
                  </a:lnTo>
                  <a:cubicBezTo>
                    <a:pt x="1" y="10419"/>
                    <a:pt x="8" y="10443"/>
                    <a:pt x="22" y="10443"/>
                  </a:cubicBezTo>
                  <a:cubicBezTo>
                    <a:pt x="50" y="10443"/>
                    <a:pt x="102" y="10348"/>
                    <a:pt x="162"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22" name="Google Shape;1422;p31"/>
            <p:cNvSpPr/>
            <p:nvPr/>
          </p:nvSpPr>
          <p:spPr>
            <a:xfrm>
              <a:off x="5890625" y="4666275"/>
              <a:ext cx="29300" cy="445125"/>
            </a:xfrm>
            <a:custGeom>
              <a:avLst/>
              <a:gdLst/>
              <a:ahLst/>
              <a:cxnLst/>
              <a:rect l="l" t="t" r="r" b="b"/>
              <a:pathLst>
                <a:path w="1172" h="17805" extrusionOk="0">
                  <a:moveTo>
                    <a:pt x="161" y="0"/>
                  </a:moveTo>
                  <a:cubicBezTo>
                    <a:pt x="72" y="0"/>
                    <a:pt x="0" y="173"/>
                    <a:pt x="0" y="385"/>
                  </a:cubicBezTo>
                  <a:lnTo>
                    <a:pt x="0" y="17710"/>
                  </a:lnTo>
                  <a:cubicBezTo>
                    <a:pt x="0" y="17781"/>
                    <a:pt x="8" y="17805"/>
                    <a:pt x="22" y="17805"/>
                  </a:cubicBezTo>
                  <a:cubicBezTo>
                    <a:pt x="50" y="17805"/>
                    <a:pt x="101" y="17710"/>
                    <a:pt x="161"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23" name="Google Shape;1423;p31"/>
            <p:cNvSpPr/>
            <p:nvPr/>
          </p:nvSpPr>
          <p:spPr>
            <a:xfrm>
              <a:off x="5941500" y="4894150"/>
              <a:ext cx="26550" cy="21725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24" name="Google Shape;1424;p31"/>
            <p:cNvSpPr/>
            <p:nvPr/>
          </p:nvSpPr>
          <p:spPr>
            <a:xfrm>
              <a:off x="5989625" y="4887650"/>
              <a:ext cx="29300" cy="223750"/>
            </a:xfrm>
            <a:custGeom>
              <a:avLst/>
              <a:gdLst/>
              <a:ahLst/>
              <a:cxnLst/>
              <a:rect l="l" t="t" r="r" b="b"/>
              <a:pathLst>
                <a:path w="1172" h="8950" extrusionOk="0">
                  <a:moveTo>
                    <a:pt x="161" y="0"/>
                  </a:moveTo>
                  <a:cubicBezTo>
                    <a:pt x="72" y="0"/>
                    <a:pt x="0" y="173"/>
                    <a:pt x="0" y="383"/>
                  </a:cubicBezTo>
                  <a:lnTo>
                    <a:pt x="0" y="8855"/>
                  </a:lnTo>
                  <a:cubicBezTo>
                    <a:pt x="0" y="8926"/>
                    <a:pt x="8" y="8950"/>
                    <a:pt x="22" y="8950"/>
                  </a:cubicBezTo>
                  <a:cubicBezTo>
                    <a:pt x="50" y="8950"/>
                    <a:pt x="102" y="8855"/>
                    <a:pt x="161" y="8855"/>
                  </a:cubicBezTo>
                  <a:lnTo>
                    <a:pt x="1012" y="8855"/>
                  </a:lnTo>
                  <a:cubicBezTo>
                    <a:pt x="1071" y="8855"/>
                    <a:pt x="1122" y="8950"/>
                    <a:pt x="1150" y="8950"/>
                  </a:cubicBezTo>
                  <a:cubicBezTo>
                    <a:pt x="1164" y="8950"/>
                    <a:pt x="1172" y="8926"/>
                    <a:pt x="1172" y="8855"/>
                  </a:cubicBezTo>
                  <a:lnTo>
                    <a:pt x="1172" y="383"/>
                  </a:lnTo>
                  <a:cubicBezTo>
                    <a:pt x="1172" y="173"/>
                    <a:pt x="1100" y="0"/>
                    <a:pt x="10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25" name="Google Shape;1425;p31"/>
            <p:cNvSpPr/>
            <p:nvPr/>
          </p:nvSpPr>
          <p:spPr>
            <a:xfrm>
              <a:off x="6039800" y="5004850"/>
              <a:ext cx="27950" cy="106550"/>
            </a:xfrm>
            <a:custGeom>
              <a:avLst/>
              <a:gdLst/>
              <a:ahLst/>
              <a:cxnLst/>
              <a:rect l="l" t="t" r="r" b="b"/>
              <a:pathLst>
                <a:path w="1118" h="4262" extrusionOk="0">
                  <a:moveTo>
                    <a:pt x="160" y="0"/>
                  </a:moveTo>
                  <a:cubicBezTo>
                    <a:pt x="72" y="0"/>
                    <a:pt x="1" y="172"/>
                    <a:pt x="1" y="385"/>
                  </a:cubicBezTo>
                  <a:lnTo>
                    <a:pt x="1" y="4167"/>
                  </a:lnTo>
                  <a:cubicBezTo>
                    <a:pt x="1" y="4238"/>
                    <a:pt x="9" y="4262"/>
                    <a:pt x="22" y="4262"/>
                  </a:cubicBezTo>
                  <a:cubicBezTo>
                    <a:pt x="50" y="4262"/>
                    <a:pt x="101" y="4167"/>
                    <a:pt x="160"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26" name="Google Shape;1426;p31"/>
            <p:cNvSpPr/>
            <p:nvPr/>
          </p:nvSpPr>
          <p:spPr>
            <a:xfrm>
              <a:off x="6090300" y="4861600"/>
              <a:ext cx="25925" cy="249800"/>
            </a:xfrm>
            <a:custGeom>
              <a:avLst/>
              <a:gdLst/>
              <a:ahLst/>
              <a:cxnLst/>
              <a:rect l="l" t="t" r="r" b="b"/>
              <a:pathLst>
                <a:path w="1037" h="9992" extrusionOk="0">
                  <a:moveTo>
                    <a:pt x="162" y="1"/>
                  </a:moveTo>
                  <a:cubicBezTo>
                    <a:pt x="74" y="1"/>
                    <a:pt x="1" y="173"/>
                    <a:pt x="1" y="384"/>
                  </a:cubicBezTo>
                  <a:lnTo>
                    <a:pt x="1" y="9897"/>
                  </a:lnTo>
                  <a:cubicBezTo>
                    <a:pt x="1" y="9968"/>
                    <a:pt x="9" y="9992"/>
                    <a:pt x="23" y="9992"/>
                  </a:cubicBezTo>
                  <a:cubicBezTo>
                    <a:pt x="51" y="9992"/>
                    <a:pt x="102" y="9897"/>
                    <a:pt x="162" y="9897"/>
                  </a:cubicBezTo>
                  <a:lnTo>
                    <a:pt x="877" y="9897"/>
                  </a:lnTo>
                  <a:cubicBezTo>
                    <a:pt x="936" y="9897"/>
                    <a:pt x="987" y="9992"/>
                    <a:pt x="1015" y="9992"/>
                  </a:cubicBezTo>
                  <a:cubicBezTo>
                    <a:pt x="1029" y="9992"/>
                    <a:pt x="1037" y="9968"/>
                    <a:pt x="1037" y="9897"/>
                  </a:cubicBezTo>
                  <a:lnTo>
                    <a:pt x="1037" y="384"/>
                  </a:lnTo>
                  <a:cubicBezTo>
                    <a:pt x="1037" y="173"/>
                    <a:pt x="965" y="1"/>
                    <a:pt x="8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27" name="Google Shape;1427;p31"/>
            <p:cNvSpPr/>
            <p:nvPr/>
          </p:nvSpPr>
          <p:spPr>
            <a:xfrm>
              <a:off x="5396250" y="5004850"/>
              <a:ext cx="27950" cy="106550"/>
            </a:xfrm>
            <a:custGeom>
              <a:avLst/>
              <a:gdLst/>
              <a:ahLst/>
              <a:cxnLst/>
              <a:rect l="l" t="t" r="r" b="b"/>
              <a:pathLst>
                <a:path w="1118" h="4262" extrusionOk="0">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28" name="Google Shape;1428;p31"/>
            <p:cNvSpPr/>
            <p:nvPr/>
          </p:nvSpPr>
          <p:spPr>
            <a:xfrm>
              <a:off x="5446750" y="4861600"/>
              <a:ext cx="25925" cy="249800"/>
            </a:xfrm>
            <a:custGeom>
              <a:avLst/>
              <a:gdLst/>
              <a:ahLst/>
              <a:cxnLst/>
              <a:rect l="l" t="t" r="r" b="b"/>
              <a:pathLst>
                <a:path w="1037" h="9992" extrusionOk="0">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4" y="9897"/>
                    <a:pt x="986" y="9992"/>
                    <a:pt x="1014" y="9992"/>
                  </a:cubicBezTo>
                  <a:cubicBezTo>
                    <a:pt x="1029" y="9992"/>
                    <a:pt x="1037" y="9968"/>
                    <a:pt x="1037" y="9897"/>
                  </a:cubicBezTo>
                  <a:lnTo>
                    <a:pt x="1037" y="384"/>
                  </a:lnTo>
                  <a:cubicBezTo>
                    <a:pt x="1037"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29" name="Google Shape;1429;p31"/>
            <p:cNvSpPr/>
            <p:nvPr/>
          </p:nvSpPr>
          <p:spPr>
            <a:xfrm>
              <a:off x="6186250" y="4792550"/>
              <a:ext cx="32100" cy="318850"/>
            </a:xfrm>
            <a:custGeom>
              <a:avLst/>
              <a:gdLst/>
              <a:ahLst/>
              <a:cxnLst/>
              <a:rect l="l" t="t" r="r" b="b"/>
              <a:pathLst>
                <a:path w="1284" h="12754" extrusionOk="0">
                  <a:moveTo>
                    <a:pt x="162" y="0"/>
                  </a:moveTo>
                  <a:cubicBezTo>
                    <a:pt x="72" y="0"/>
                    <a:pt x="0" y="171"/>
                    <a:pt x="0" y="383"/>
                  </a:cubicBezTo>
                  <a:lnTo>
                    <a:pt x="0" y="12659"/>
                  </a:lnTo>
                  <a:cubicBezTo>
                    <a:pt x="0" y="12730"/>
                    <a:pt x="8" y="12754"/>
                    <a:pt x="22" y="12754"/>
                  </a:cubicBezTo>
                  <a:cubicBezTo>
                    <a:pt x="50" y="12754"/>
                    <a:pt x="102" y="12659"/>
                    <a:pt x="162" y="12659"/>
                  </a:cubicBezTo>
                  <a:lnTo>
                    <a:pt x="1124" y="12659"/>
                  </a:lnTo>
                  <a:cubicBezTo>
                    <a:pt x="1183" y="12659"/>
                    <a:pt x="1234" y="12754"/>
                    <a:pt x="1262" y="12754"/>
                  </a:cubicBezTo>
                  <a:cubicBezTo>
                    <a:pt x="1276" y="12754"/>
                    <a:pt x="1284" y="12730"/>
                    <a:pt x="1284" y="12659"/>
                  </a:cubicBezTo>
                  <a:lnTo>
                    <a:pt x="1284" y="383"/>
                  </a:lnTo>
                  <a:cubicBezTo>
                    <a:pt x="1284" y="171"/>
                    <a:pt x="1212" y="0"/>
                    <a:pt x="1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30" name="Google Shape;1430;p31"/>
            <p:cNvSpPr/>
            <p:nvPr/>
          </p:nvSpPr>
          <p:spPr>
            <a:xfrm>
              <a:off x="6239175" y="4934900"/>
              <a:ext cx="25250" cy="176525"/>
            </a:xfrm>
            <a:custGeom>
              <a:avLst/>
              <a:gdLst/>
              <a:ahLst/>
              <a:cxnLst/>
              <a:rect l="l" t="t" r="r" b="b"/>
              <a:pathLst>
                <a:path w="1010" h="7061" extrusionOk="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31" name="Google Shape;1431;p31"/>
            <p:cNvSpPr/>
            <p:nvPr/>
          </p:nvSpPr>
          <p:spPr>
            <a:xfrm>
              <a:off x="6289725" y="4990225"/>
              <a:ext cx="23175" cy="121175"/>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5" y="4752"/>
                  </a:lnTo>
                  <a:cubicBezTo>
                    <a:pt x="825" y="4752"/>
                    <a:pt x="877" y="4847"/>
                    <a:pt x="905" y="4847"/>
                  </a:cubicBezTo>
                  <a:cubicBezTo>
                    <a:pt x="919" y="4847"/>
                    <a:pt x="927" y="4823"/>
                    <a:pt x="927" y="4752"/>
                  </a:cubicBezTo>
                  <a:lnTo>
                    <a:pt x="927" y="383"/>
                  </a:lnTo>
                  <a:cubicBezTo>
                    <a:pt x="927" y="171"/>
                    <a:pt x="855" y="0"/>
                    <a:pt x="7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32" name="Google Shape;1432;p31"/>
            <p:cNvSpPr/>
            <p:nvPr/>
          </p:nvSpPr>
          <p:spPr>
            <a:xfrm>
              <a:off x="6338175" y="4849100"/>
              <a:ext cx="25250" cy="262300"/>
            </a:xfrm>
            <a:custGeom>
              <a:avLst/>
              <a:gdLst/>
              <a:ahLst/>
              <a:cxnLst/>
              <a:rect l="l" t="t" r="r" b="b"/>
              <a:pathLst>
                <a:path w="1010" h="10492" extrusionOk="0">
                  <a:moveTo>
                    <a:pt x="162" y="0"/>
                  </a:moveTo>
                  <a:cubicBezTo>
                    <a:pt x="72" y="0"/>
                    <a:pt x="1" y="171"/>
                    <a:pt x="1" y="384"/>
                  </a:cubicBezTo>
                  <a:lnTo>
                    <a:pt x="1" y="10397"/>
                  </a:lnTo>
                  <a:cubicBezTo>
                    <a:pt x="1" y="10468"/>
                    <a:pt x="9" y="10492"/>
                    <a:pt x="23" y="10492"/>
                  </a:cubicBezTo>
                  <a:cubicBezTo>
                    <a:pt x="50" y="10492"/>
                    <a:pt x="102" y="10397"/>
                    <a:pt x="162" y="10397"/>
                  </a:cubicBezTo>
                  <a:lnTo>
                    <a:pt x="850" y="10397"/>
                  </a:lnTo>
                  <a:cubicBezTo>
                    <a:pt x="908" y="10397"/>
                    <a:pt x="960" y="10492"/>
                    <a:pt x="987" y="10492"/>
                  </a:cubicBezTo>
                  <a:cubicBezTo>
                    <a:pt x="1001" y="10492"/>
                    <a:pt x="1009" y="10468"/>
                    <a:pt x="1009" y="1039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33" name="Google Shape;1433;p31"/>
            <p:cNvSpPr/>
            <p:nvPr/>
          </p:nvSpPr>
          <p:spPr>
            <a:xfrm>
              <a:off x="6387675" y="4951125"/>
              <a:ext cx="25250" cy="160275"/>
            </a:xfrm>
            <a:custGeom>
              <a:avLst/>
              <a:gdLst/>
              <a:ahLst/>
              <a:cxnLst/>
              <a:rect l="l" t="t" r="r" b="b"/>
              <a:pathLst>
                <a:path w="1010" h="6411" extrusionOk="0">
                  <a:moveTo>
                    <a:pt x="162" y="0"/>
                  </a:moveTo>
                  <a:cubicBezTo>
                    <a:pt x="74" y="0"/>
                    <a:pt x="1" y="173"/>
                    <a:pt x="1" y="384"/>
                  </a:cubicBezTo>
                  <a:lnTo>
                    <a:pt x="1" y="6316"/>
                  </a:lnTo>
                  <a:cubicBezTo>
                    <a:pt x="1" y="6387"/>
                    <a:pt x="9" y="6411"/>
                    <a:pt x="23" y="6411"/>
                  </a:cubicBezTo>
                  <a:cubicBezTo>
                    <a:pt x="51" y="6411"/>
                    <a:pt x="103" y="6316"/>
                    <a:pt x="162" y="6316"/>
                  </a:cubicBezTo>
                  <a:lnTo>
                    <a:pt x="850" y="6316"/>
                  </a:lnTo>
                  <a:cubicBezTo>
                    <a:pt x="908" y="6316"/>
                    <a:pt x="960" y="6411"/>
                    <a:pt x="987" y="6411"/>
                  </a:cubicBezTo>
                  <a:cubicBezTo>
                    <a:pt x="1001" y="6411"/>
                    <a:pt x="1009" y="6387"/>
                    <a:pt x="1009" y="6316"/>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34" name="Google Shape;1434;p31"/>
            <p:cNvSpPr/>
            <p:nvPr/>
          </p:nvSpPr>
          <p:spPr>
            <a:xfrm>
              <a:off x="6437175" y="4972300"/>
              <a:ext cx="25250" cy="139100"/>
            </a:xfrm>
            <a:custGeom>
              <a:avLst/>
              <a:gdLst/>
              <a:ahLst/>
              <a:cxnLst/>
              <a:rect l="l" t="t" r="r" b="b"/>
              <a:pathLst>
                <a:path w="1010" h="5564" extrusionOk="0">
                  <a:moveTo>
                    <a:pt x="162" y="0"/>
                  </a:moveTo>
                  <a:cubicBezTo>
                    <a:pt x="74"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35" name="Google Shape;1435;p31"/>
            <p:cNvSpPr/>
            <p:nvPr/>
          </p:nvSpPr>
          <p:spPr>
            <a:xfrm>
              <a:off x="6139850" y="4861600"/>
              <a:ext cx="25875" cy="249800"/>
            </a:xfrm>
            <a:custGeom>
              <a:avLst/>
              <a:gdLst/>
              <a:ahLst/>
              <a:cxnLst/>
              <a:rect l="l" t="t" r="r" b="b"/>
              <a:pathLst>
                <a:path w="1035" h="9992" extrusionOk="0">
                  <a:moveTo>
                    <a:pt x="160" y="1"/>
                  </a:moveTo>
                  <a:cubicBezTo>
                    <a:pt x="72" y="1"/>
                    <a:pt x="1" y="173"/>
                    <a:pt x="1" y="384"/>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4"/>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36" name="Google Shape;1436;p31"/>
            <p:cNvSpPr/>
            <p:nvPr/>
          </p:nvSpPr>
          <p:spPr>
            <a:xfrm>
              <a:off x="6833225" y="4934900"/>
              <a:ext cx="25250" cy="176525"/>
            </a:xfrm>
            <a:custGeom>
              <a:avLst/>
              <a:gdLst/>
              <a:ahLst/>
              <a:cxnLst/>
              <a:rect l="l" t="t" r="r" b="b"/>
              <a:pathLst>
                <a:path w="1010" h="7061" extrusionOk="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37" name="Google Shape;1437;p31"/>
            <p:cNvSpPr/>
            <p:nvPr/>
          </p:nvSpPr>
          <p:spPr>
            <a:xfrm>
              <a:off x="6883775" y="4990225"/>
              <a:ext cx="23175" cy="121175"/>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38" name="Google Shape;1438;p31"/>
            <p:cNvSpPr/>
            <p:nvPr/>
          </p:nvSpPr>
          <p:spPr>
            <a:xfrm>
              <a:off x="693227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39" name="Google Shape;1439;p31"/>
            <p:cNvSpPr/>
            <p:nvPr/>
          </p:nvSpPr>
          <p:spPr>
            <a:xfrm>
              <a:off x="6981775" y="4951175"/>
              <a:ext cx="25225" cy="160225"/>
            </a:xfrm>
            <a:custGeom>
              <a:avLst/>
              <a:gdLst/>
              <a:ahLst/>
              <a:cxnLst/>
              <a:rect l="l" t="t" r="r" b="b"/>
              <a:pathLst>
                <a:path w="1009" h="6409" extrusionOk="0">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40" name="Google Shape;1440;p31"/>
            <p:cNvSpPr/>
            <p:nvPr/>
          </p:nvSpPr>
          <p:spPr>
            <a:xfrm>
              <a:off x="7031275" y="4972300"/>
              <a:ext cx="25250" cy="139100"/>
            </a:xfrm>
            <a:custGeom>
              <a:avLst/>
              <a:gdLst/>
              <a:ahLst/>
              <a:cxnLst/>
              <a:rect l="l" t="t" r="r" b="b"/>
              <a:pathLst>
                <a:path w="1010" h="5564" extrusionOk="0">
                  <a:moveTo>
                    <a:pt x="160" y="0"/>
                  </a:moveTo>
                  <a:cubicBezTo>
                    <a:pt x="72" y="0"/>
                    <a:pt x="1" y="173"/>
                    <a:pt x="1" y="384"/>
                  </a:cubicBezTo>
                  <a:lnTo>
                    <a:pt x="1" y="5469"/>
                  </a:lnTo>
                  <a:cubicBezTo>
                    <a:pt x="1" y="5540"/>
                    <a:pt x="9" y="5564"/>
                    <a:pt x="22" y="5564"/>
                  </a:cubicBezTo>
                  <a:cubicBezTo>
                    <a:pt x="50" y="5564"/>
                    <a:pt x="102" y="5469"/>
                    <a:pt x="160" y="5469"/>
                  </a:cubicBezTo>
                  <a:lnTo>
                    <a:pt x="848" y="5469"/>
                  </a:lnTo>
                  <a:cubicBezTo>
                    <a:pt x="908" y="5469"/>
                    <a:pt x="959" y="5564"/>
                    <a:pt x="987" y="5564"/>
                  </a:cubicBezTo>
                  <a:cubicBezTo>
                    <a:pt x="1001" y="5564"/>
                    <a:pt x="1009" y="5540"/>
                    <a:pt x="1009" y="5469"/>
                  </a:cubicBezTo>
                  <a:lnTo>
                    <a:pt x="1009" y="384"/>
                  </a:lnTo>
                  <a:cubicBezTo>
                    <a:pt x="1009" y="173"/>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41" name="Google Shape;1441;p31"/>
            <p:cNvSpPr/>
            <p:nvPr/>
          </p:nvSpPr>
          <p:spPr>
            <a:xfrm>
              <a:off x="7080450" y="4880300"/>
              <a:ext cx="25925" cy="231100"/>
            </a:xfrm>
            <a:custGeom>
              <a:avLst/>
              <a:gdLst/>
              <a:ahLst/>
              <a:cxnLst/>
              <a:rect l="l" t="t" r="r" b="b"/>
              <a:pathLst>
                <a:path w="1037" h="9244" extrusionOk="0">
                  <a:moveTo>
                    <a:pt x="162" y="1"/>
                  </a:moveTo>
                  <a:cubicBezTo>
                    <a:pt x="72" y="1"/>
                    <a:pt x="1" y="173"/>
                    <a:pt x="1" y="386"/>
                  </a:cubicBezTo>
                  <a:lnTo>
                    <a:pt x="1" y="9149"/>
                  </a:lnTo>
                  <a:cubicBezTo>
                    <a:pt x="1" y="9220"/>
                    <a:pt x="9" y="9244"/>
                    <a:pt x="23" y="9244"/>
                  </a:cubicBezTo>
                  <a:cubicBezTo>
                    <a:pt x="51" y="9244"/>
                    <a:pt x="102" y="9149"/>
                    <a:pt x="162" y="9149"/>
                  </a:cubicBezTo>
                  <a:lnTo>
                    <a:pt x="875" y="9149"/>
                  </a:lnTo>
                  <a:cubicBezTo>
                    <a:pt x="935" y="9149"/>
                    <a:pt x="987" y="9244"/>
                    <a:pt x="1015" y="9244"/>
                  </a:cubicBezTo>
                  <a:cubicBezTo>
                    <a:pt x="1029" y="9244"/>
                    <a:pt x="1037" y="9220"/>
                    <a:pt x="1037" y="9149"/>
                  </a:cubicBezTo>
                  <a:lnTo>
                    <a:pt x="1037" y="386"/>
                  </a:lnTo>
                  <a:cubicBezTo>
                    <a:pt x="1037"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42" name="Google Shape;1442;p31"/>
            <p:cNvSpPr/>
            <p:nvPr/>
          </p:nvSpPr>
          <p:spPr>
            <a:xfrm>
              <a:off x="7128950" y="4850325"/>
              <a:ext cx="27950" cy="261075"/>
            </a:xfrm>
            <a:custGeom>
              <a:avLst/>
              <a:gdLst/>
              <a:ahLst/>
              <a:cxnLst/>
              <a:rect l="l" t="t" r="r" b="b"/>
              <a:pathLst>
                <a:path w="1118" h="10443" extrusionOk="0">
                  <a:moveTo>
                    <a:pt x="160" y="1"/>
                  </a:moveTo>
                  <a:cubicBezTo>
                    <a:pt x="72" y="1"/>
                    <a:pt x="1" y="173"/>
                    <a:pt x="1" y="384"/>
                  </a:cubicBezTo>
                  <a:lnTo>
                    <a:pt x="1" y="10348"/>
                  </a:lnTo>
                  <a:cubicBezTo>
                    <a:pt x="1" y="10419"/>
                    <a:pt x="9"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43" name="Google Shape;1443;p31"/>
            <p:cNvSpPr/>
            <p:nvPr/>
          </p:nvSpPr>
          <p:spPr>
            <a:xfrm>
              <a:off x="7177775" y="4666275"/>
              <a:ext cx="29300" cy="445125"/>
            </a:xfrm>
            <a:custGeom>
              <a:avLst/>
              <a:gdLst/>
              <a:ahLst/>
              <a:cxnLst/>
              <a:rect l="l" t="t" r="r" b="b"/>
              <a:pathLst>
                <a:path w="1172" h="17805" extrusionOk="0">
                  <a:moveTo>
                    <a:pt x="160" y="0"/>
                  </a:moveTo>
                  <a:cubicBezTo>
                    <a:pt x="72" y="0"/>
                    <a:pt x="0" y="173"/>
                    <a:pt x="0" y="385"/>
                  </a:cubicBezTo>
                  <a:lnTo>
                    <a:pt x="0" y="17710"/>
                  </a:lnTo>
                  <a:cubicBezTo>
                    <a:pt x="0" y="17781"/>
                    <a:pt x="8" y="17805"/>
                    <a:pt x="22" y="17805"/>
                  </a:cubicBezTo>
                  <a:cubicBezTo>
                    <a:pt x="50" y="17805"/>
                    <a:pt x="101" y="17710"/>
                    <a:pt x="160"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44" name="Google Shape;1444;p31"/>
            <p:cNvSpPr/>
            <p:nvPr/>
          </p:nvSpPr>
          <p:spPr>
            <a:xfrm>
              <a:off x="7228650" y="4894150"/>
              <a:ext cx="26550" cy="21725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grpSp>
      <p:sp>
        <p:nvSpPr>
          <p:cNvPr id="1445" name="Google Shape;1445;p31"/>
          <p:cNvSpPr/>
          <p:nvPr/>
        </p:nvSpPr>
        <p:spPr>
          <a:xfrm>
            <a:off x="786875" y="2458175"/>
            <a:ext cx="1088400" cy="10884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ckwell" panose="02060603020205020403" pitchFamily="18" charset="0"/>
            </a:endParaRPr>
          </a:p>
        </p:txBody>
      </p:sp>
      <p:sp>
        <p:nvSpPr>
          <p:cNvPr id="1446" name="Google Shape;1446;p31"/>
          <p:cNvSpPr txBox="1">
            <a:spLocks noGrp="1"/>
          </p:cNvSpPr>
          <p:nvPr>
            <p:ph type="title"/>
          </p:nvPr>
        </p:nvSpPr>
        <p:spPr>
          <a:xfrm>
            <a:off x="713224" y="3775500"/>
            <a:ext cx="5275163" cy="84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latin typeface="Rockwell" panose="02060603020205020403" pitchFamily="18" charset="0"/>
              </a:rPr>
              <a:t>References</a:t>
            </a:r>
            <a:endParaRPr dirty="0">
              <a:latin typeface="Rockwell" panose="02060603020205020403" pitchFamily="18" charset="0"/>
            </a:endParaRPr>
          </a:p>
        </p:txBody>
      </p:sp>
      <p:sp>
        <p:nvSpPr>
          <p:cNvPr id="1447" name="Google Shape;1447;p31"/>
          <p:cNvSpPr txBox="1">
            <a:spLocks noGrp="1"/>
          </p:cNvSpPr>
          <p:nvPr>
            <p:ph type="title" idx="2"/>
          </p:nvPr>
        </p:nvSpPr>
        <p:spPr>
          <a:xfrm>
            <a:off x="713225" y="2694275"/>
            <a:ext cx="1235700" cy="616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Rockwell" panose="02060603020205020403" pitchFamily="18" charset="0"/>
              </a:rPr>
              <a:t>6</a:t>
            </a:r>
            <a:endParaRPr dirty="0">
              <a:latin typeface="Rockwell" panose="02060603020205020403" pitchFamily="18" charset="0"/>
            </a:endParaRPr>
          </a:p>
        </p:txBody>
      </p:sp>
      <p:sp>
        <p:nvSpPr>
          <p:cNvPr id="1449" name="Google Shape;1449;p31"/>
          <p:cNvSpPr/>
          <p:nvPr/>
        </p:nvSpPr>
        <p:spPr>
          <a:xfrm>
            <a:off x="-17550" y="789950"/>
            <a:ext cx="9207375" cy="1114725"/>
          </a:xfrm>
          <a:custGeom>
            <a:avLst/>
            <a:gdLst/>
            <a:ahLst/>
            <a:cxnLst/>
            <a:rect l="l" t="t" r="r" b="b"/>
            <a:pathLst>
              <a:path w="368295" h="44589" extrusionOk="0">
                <a:moveTo>
                  <a:pt x="368295" y="28439"/>
                </a:moveTo>
                <a:lnTo>
                  <a:pt x="327569" y="36865"/>
                </a:lnTo>
                <a:lnTo>
                  <a:pt x="258755" y="1054"/>
                </a:lnTo>
                <a:lnTo>
                  <a:pt x="179759" y="28088"/>
                </a:lnTo>
                <a:lnTo>
                  <a:pt x="142894" y="2458"/>
                </a:lnTo>
                <a:lnTo>
                  <a:pt x="96550" y="24226"/>
                </a:lnTo>
                <a:lnTo>
                  <a:pt x="67410" y="0"/>
                </a:lnTo>
                <a:lnTo>
                  <a:pt x="0" y="44589"/>
                </a:lnTo>
              </a:path>
            </a:pathLst>
          </a:custGeom>
          <a:noFill/>
          <a:ln w="38100" cap="flat" cmpd="sng">
            <a:solidFill>
              <a:schemeClr val="dk2"/>
            </a:solidFill>
            <a:prstDash val="solid"/>
            <a:round/>
            <a:headEnd type="none" w="med" len="med"/>
            <a:tailEnd type="none" w="med" len="med"/>
          </a:ln>
        </p:spPr>
      </p:sp>
      <p:grpSp>
        <p:nvGrpSpPr>
          <p:cNvPr id="1450" name="Google Shape;1450;p31"/>
          <p:cNvGrpSpPr/>
          <p:nvPr/>
        </p:nvGrpSpPr>
        <p:grpSpPr>
          <a:xfrm>
            <a:off x="-1" y="1900931"/>
            <a:ext cx="9144134" cy="129765"/>
            <a:chOff x="237925" y="603400"/>
            <a:chExt cx="3162200" cy="44875"/>
          </a:xfrm>
        </p:grpSpPr>
        <p:sp>
          <p:nvSpPr>
            <p:cNvPr id="1451" name="Google Shape;1451;p31"/>
            <p:cNvSpPr/>
            <p:nvPr/>
          </p:nvSpPr>
          <p:spPr>
            <a:xfrm>
              <a:off x="238125" y="603400"/>
              <a:ext cx="3162000" cy="7850"/>
            </a:xfrm>
            <a:custGeom>
              <a:avLst/>
              <a:gdLst/>
              <a:ahLst/>
              <a:cxnLst/>
              <a:rect l="l" t="t" r="r" b="b"/>
              <a:pathLst>
                <a:path w="126480" h="314" extrusionOk="0">
                  <a:moveTo>
                    <a:pt x="0" y="0"/>
                  </a:moveTo>
                  <a:lnTo>
                    <a:pt x="0" y="314"/>
                  </a:lnTo>
                  <a:lnTo>
                    <a:pt x="126479" y="314"/>
                  </a:lnTo>
                  <a:lnTo>
                    <a:pt x="12647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52" name="Google Shape;1452;p31"/>
            <p:cNvSpPr/>
            <p:nvPr/>
          </p:nvSpPr>
          <p:spPr>
            <a:xfrm>
              <a:off x="237925" y="636525"/>
              <a:ext cx="3147200" cy="11750"/>
            </a:xfrm>
            <a:custGeom>
              <a:avLst/>
              <a:gdLst/>
              <a:ahLst/>
              <a:cxnLst/>
              <a:rect l="l" t="t" r="r" b="b"/>
              <a:pathLst>
                <a:path w="125888" h="470" extrusionOk="0">
                  <a:moveTo>
                    <a:pt x="1" y="1"/>
                  </a:moveTo>
                  <a:lnTo>
                    <a:pt x="1" y="470"/>
                  </a:lnTo>
                  <a:lnTo>
                    <a:pt x="157" y="470"/>
                  </a:lnTo>
                  <a:lnTo>
                    <a:pt x="157" y="1"/>
                  </a:lnTo>
                  <a:close/>
                  <a:moveTo>
                    <a:pt x="947" y="1"/>
                  </a:moveTo>
                  <a:lnTo>
                    <a:pt x="947" y="470"/>
                  </a:lnTo>
                  <a:lnTo>
                    <a:pt x="1095" y="470"/>
                  </a:lnTo>
                  <a:lnTo>
                    <a:pt x="1103" y="1"/>
                  </a:lnTo>
                  <a:close/>
                  <a:moveTo>
                    <a:pt x="1876" y="1"/>
                  </a:moveTo>
                  <a:lnTo>
                    <a:pt x="1876" y="470"/>
                  </a:lnTo>
                  <a:lnTo>
                    <a:pt x="2032" y="470"/>
                  </a:lnTo>
                  <a:lnTo>
                    <a:pt x="2032" y="1"/>
                  </a:lnTo>
                  <a:close/>
                  <a:moveTo>
                    <a:pt x="2815" y="1"/>
                  </a:moveTo>
                  <a:lnTo>
                    <a:pt x="2815" y="470"/>
                  </a:lnTo>
                  <a:lnTo>
                    <a:pt x="2971" y="470"/>
                  </a:lnTo>
                  <a:lnTo>
                    <a:pt x="2971" y="1"/>
                  </a:lnTo>
                  <a:close/>
                  <a:moveTo>
                    <a:pt x="3754" y="1"/>
                  </a:moveTo>
                  <a:lnTo>
                    <a:pt x="3754" y="470"/>
                  </a:lnTo>
                  <a:lnTo>
                    <a:pt x="3909" y="470"/>
                  </a:lnTo>
                  <a:lnTo>
                    <a:pt x="3909" y="1"/>
                  </a:lnTo>
                  <a:close/>
                  <a:moveTo>
                    <a:pt x="4692" y="1"/>
                  </a:moveTo>
                  <a:lnTo>
                    <a:pt x="4692" y="470"/>
                  </a:lnTo>
                  <a:lnTo>
                    <a:pt x="4848" y="470"/>
                  </a:lnTo>
                  <a:lnTo>
                    <a:pt x="4848" y="1"/>
                  </a:lnTo>
                  <a:close/>
                  <a:moveTo>
                    <a:pt x="5631" y="1"/>
                  </a:moveTo>
                  <a:lnTo>
                    <a:pt x="5631" y="470"/>
                  </a:lnTo>
                  <a:lnTo>
                    <a:pt x="5787" y="470"/>
                  </a:lnTo>
                  <a:lnTo>
                    <a:pt x="5787" y="1"/>
                  </a:lnTo>
                  <a:close/>
                  <a:moveTo>
                    <a:pt x="6570" y="1"/>
                  </a:moveTo>
                  <a:lnTo>
                    <a:pt x="6570" y="470"/>
                  </a:lnTo>
                  <a:lnTo>
                    <a:pt x="6725" y="470"/>
                  </a:lnTo>
                  <a:lnTo>
                    <a:pt x="6725" y="1"/>
                  </a:lnTo>
                  <a:close/>
                  <a:moveTo>
                    <a:pt x="7506" y="1"/>
                  </a:moveTo>
                  <a:lnTo>
                    <a:pt x="7506" y="470"/>
                  </a:lnTo>
                  <a:lnTo>
                    <a:pt x="7664" y="470"/>
                  </a:lnTo>
                  <a:lnTo>
                    <a:pt x="7664" y="1"/>
                  </a:lnTo>
                  <a:close/>
                  <a:moveTo>
                    <a:pt x="8445" y="1"/>
                  </a:moveTo>
                  <a:lnTo>
                    <a:pt x="8445" y="470"/>
                  </a:lnTo>
                  <a:lnTo>
                    <a:pt x="8601" y="470"/>
                  </a:lnTo>
                  <a:lnTo>
                    <a:pt x="8601" y="1"/>
                  </a:lnTo>
                  <a:close/>
                  <a:moveTo>
                    <a:pt x="9384" y="1"/>
                  </a:moveTo>
                  <a:lnTo>
                    <a:pt x="9384" y="470"/>
                  </a:lnTo>
                  <a:lnTo>
                    <a:pt x="9540" y="470"/>
                  </a:lnTo>
                  <a:lnTo>
                    <a:pt x="9540" y="1"/>
                  </a:lnTo>
                  <a:close/>
                  <a:moveTo>
                    <a:pt x="10328" y="1"/>
                  </a:moveTo>
                  <a:lnTo>
                    <a:pt x="10328" y="470"/>
                  </a:lnTo>
                  <a:lnTo>
                    <a:pt x="10478" y="470"/>
                  </a:lnTo>
                  <a:lnTo>
                    <a:pt x="10486" y="1"/>
                  </a:lnTo>
                  <a:close/>
                  <a:moveTo>
                    <a:pt x="11259" y="1"/>
                  </a:moveTo>
                  <a:lnTo>
                    <a:pt x="11259" y="470"/>
                  </a:lnTo>
                  <a:lnTo>
                    <a:pt x="11417" y="470"/>
                  </a:lnTo>
                  <a:lnTo>
                    <a:pt x="11417" y="1"/>
                  </a:lnTo>
                  <a:close/>
                  <a:moveTo>
                    <a:pt x="12198" y="1"/>
                  </a:moveTo>
                  <a:lnTo>
                    <a:pt x="12198" y="470"/>
                  </a:lnTo>
                  <a:lnTo>
                    <a:pt x="12354" y="470"/>
                  </a:lnTo>
                  <a:lnTo>
                    <a:pt x="12354" y="1"/>
                  </a:lnTo>
                  <a:close/>
                  <a:moveTo>
                    <a:pt x="13137" y="1"/>
                  </a:moveTo>
                  <a:lnTo>
                    <a:pt x="13137" y="470"/>
                  </a:lnTo>
                  <a:lnTo>
                    <a:pt x="13292" y="470"/>
                  </a:lnTo>
                  <a:lnTo>
                    <a:pt x="13298" y="1"/>
                  </a:lnTo>
                  <a:close/>
                  <a:moveTo>
                    <a:pt x="14075" y="1"/>
                  </a:moveTo>
                  <a:lnTo>
                    <a:pt x="14075" y="470"/>
                  </a:lnTo>
                  <a:lnTo>
                    <a:pt x="14231" y="470"/>
                  </a:lnTo>
                  <a:lnTo>
                    <a:pt x="14238" y="1"/>
                  </a:lnTo>
                  <a:close/>
                  <a:moveTo>
                    <a:pt x="15012" y="1"/>
                  </a:moveTo>
                  <a:lnTo>
                    <a:pt x="15012" y="470"/>
                  </a:lnTo>
                  <a:lnTo>
                    <a:pt x="15170" y="470"/>
                  </a:lnTo>
                  <a:lnTo>
                    <a:pt x="15170" y="1"/>
                  </a:lnTo>
                  <a:close/>
                  <a:moveTo>
                    <a:pt x="15956" y="1"/>
                  </a:moveTo>
                  <a:lnTo>
                    <a:pt x="15956" y="470"/>
                  </a:lnTo>
                  <a:lnTo>
                    <a:pt x="16107" y="470"/>
                  </a:lnTo>
                  <a:lnTo>
                    <a:pt x="16114" y="1"/>
                  </a:lnTo>
                  <a:close/>
                  <a:moveTo>
                    <a:pt x="16897" y="1"/>
                  </a:moveTo>
                  <a:lnTo>
                    <a:pt x="16897" y="470"/>
                  </a:lnTo>
                  <a:lnTo>
                    <a:pt x="17045" y="470"/>
                  </a:lnTo>
                  <a:lnTo>
                    <a:pt x="17053" y="1"/>
                  </a:lnTo>
                  <a:close/>
                  <a:moveTo>
                    <a:pt x="17828" y="1"/>
                  </a:moveTo>
                  <a:lnTo>
                    <a:pt x="17828" y="470"/>
                  </a:lnTo>
                  <a:lnTo>
                    <a:pt x="17986" y="470"/>
                  </a:lnTo>
                  <a:lnTo>
                    <a:pt x="17986" y="1"/>
                  </a:lnTo>
                  <a:close/>
                  <a:moveTo>
                    <a:pt x="18767" y="1"/>
                  </a:moveTo>
                  <a:lnTo>
                    <a:pt x="18767" y="470"/>
                  </a:lnTo>
                  <a:lnTo>
                    <a:pt x="18923" y="470"/>
                  </a:lnTo>
                  <a:lnTo>
                    <a:pt x="18923" y="1"/>
                  </a:lnTo>
                  <a:close/>
                  <a:moveTo>
                    <a:pt x="19706" y="1"/>
                  </a:moveTo>
                  <a:lnTo>
                    <a:pt x="19706" y="470"/>
                  </a:lnTo>
                  <a:lnTo>
                    <a:pt x="19861" y="470"/>
                  </a:lnTo>
                  <a:lnTo>
                    <a:pt x="19861" y="1"/>
                  </a:lnTo>
                  <a:close/>
                  <a:moveTo>
                    <a:pt x="20644" y="1"/>
                  </a:moveTo>
                  <a:lnTo>
                    <a:pt x="20644" y="470"/>
                  </a:lnTo>
                  <a:lnTo>
                    <a:pt x="20800" y="470"/>
                  </a:lnTo>
                  <a:lnTo>
                    <a:pt x="20800" y="1"/>
                  </a:lnTo>
                  <a:close/>
                  <a:moveTo>
                    <a:pt x="21581" y="1"/>
                  </a:moveTo>
                  <a:lnTo>
                    <a:pt x="21581" y="470"/>
                  </a:lnTo>
                  <a:lnTo>
                    <a:pt x="21739" y="470"/>
                  </a:lnTo>
                  <a:lnTo>
                    <a:pt x="21739" y="1"/>
                  </a:lnTo>
                  <a:close/>
                  <a:moveTo>
                    <a:pt x="22520" y="1"/>
                  </a:moveTo>
                  <a:lnTo>
                    <a:pt x="22520" y="470"/>
                  </a:lnTo>
                  <a:lnTo>
                    <a:pt x="22676" y="470"/>
                  </a:lnTo>
                  <a:lnTo>
                    <a:pt x="22676" y="1"/>
                  </a:lnTo>
                  <a:close/>
                  <a:moveTo>
                    <a:pt x="23458" y="1"/>
                  </a:moveTo>
                  <a:lnTo>
                    <a:pt x="23458" y="470"/>
                  </a:lnTo>
                  <a:lnTo>
                    <a:pt x="23614" y="470"/>
                  </a:lnTo>
                  <a:lnTo>
                    <a:pt x="23614" y="1"/>
                  </a:lnTo>
                  <a:close/>
                  <a:moveTo>
                    <a:pt x="24397" y="1"/>
                  </a:moveTo>
                  <a:lnTo>
                    <a:pt x="24397" y="470"/>
                  </a:lnTo>
                  <a:lnTo>
                    <a:pt x="24553" y="470"/>
                  </a:lnTo>
                  <a:lnTo>
                    <a:pt x="24553" y="1"/>
                  </a:lnTo>
                  <a:close/>
                  <a:moveTo>
                    <a:pt x="25334" y="1"/>
                  </a:moveTo>
                  <a:lnTo>
                    <a:pt x="25334" y="470"/>
                  </a:lnTo>
                  <a:lnTo>
                    <a:pt x="25492" y="470"/>
                  </a:lnTo>
                  <a:lnTo>
                    <a:pt x="25492" y="1"/>
                  </a:lnTo>
                  <a:close/>
                  <a:moveTo>
                    <a:pt x="26273" y="1"/>
                  </a:moveTo>
                  <a:lnTo>
                    <a:pt x="26273" y="470"/>
                  </a:lnTo>
                  <a:lnTo>
                    <a:pt x="26428" y="470"/>
                  </a:lnTo>
                  <a:lnTo>
                    <a:pt x="26428" y="1"/>
                  </a:lnTo>
                  <a:close/>
                  <a:moveTo>
                    <a:pt x="27211" y="1"/>
                  </a:moveTo>
                  <a:lnTo>
                    <a:pt x="27211" y="470"/>
                  </a:lnTo>
                  <a:lnTo>
                    <a:pt x="27367" y="470"/>
                  </a:lnTo>
                  <a:lnTo>
                    <a:pt x="27367" y="1"/>
                  </a:lnTo>
                  <a:close/>
                  <a:moveTo>
                    <a:pt x="28150" y="1"/>
                  </a:moveTo>
                  <a:lnTo>
                    <a:pt x="28150" y="470"/>
                  </a:lnTo>
                  <a:lnTo>
                    <a:pt x="28306" y="470"/>
                  </a:lnTo>
                  <a:lnTo>
                    <a:pt x="28306" y="1"/>
                  </a:lnTo>
                  <a:close/>
                  <a:moveTo>
                    <a:pt x="29087" y="1"/>
                  </a:moveTo>
                  <a:lnTo>
                    <a:pt x="29087" y="470"/>
                  </a:lnTo>
                  <a:lnTo>
                    <a:pt x="29244" y="470"/>
                  </a:lnTo>
                  <a:lnTo>
                    <a:pt x="29248" y="1"/>
                  </a:lnTo>
                  <a:close/>
                  <a:moveTo>
                    <a:pt x="30027" y="1"/>
                  </a:moveTo>
                  <a:lnTo>
                    <a:pt x="30027" y="470"/>
                  </a:lnTo>
                  <a:lnTo>
                    <a:pt x="30183" y="470"/>
                  </a:lnTo>
                  <a:lnTo>
                    <a:pt x="30189" y="1"/>
                  </a:lnTo>
                  <a:close/>
                  <a:moveTo>
                    <a:pt x="30966" y="1"/>
                  </a:moveTo>
                  <a:lnTo>
                    <a:pt x="30966" y="470"/>
                  </a:lnTo>
                  <a:lnTo>
                    <a:pt x="31122" y="470"/>
                  </a:lnTo>
                  <a:lnTo>
                    <a:pt x="31122" y="1"/>
                  </a:lnTo>
                  <a:close/>
                  <a:moveTo>
                    <a:pt x="31907" y="1"/>
                  </a:moveTo>
                  <a:lnTo>
                    <a:pt x="31907" y="470"/>
                  </a:lnTo>
                  <a:lnTo>
                    <a:pt x="32061" y="470"/>
                  </a:lnTo>
                  <a:lnTo>
                    <a:pt x="32064" y="1"/>
                  </a:lnTo>
                  <a:close/>
                  <a:moveTo>
                    <a:pt x="32847" y="1"/>
                  </a:moveTo>
                  <a:lnTo>
                    <a:pt x="32847" y="470"/>
                  </a:lnTo>
                  <a:lnTo>
                    <a:pt x="32997" y="470"/>
                  </a:lnTo>
                  <a:lnTo>
                    <a:pt x="33003" y="1"/>
                  </a:lnTo>
                  <a:close/>
                  <a:moveTo>
                    <a:pt x="33780" y="1"/>
                  </a:moveTo>
                  <a:lnTo>
                    <a:pt x="33780" y="470"/>
                  </a:lnTo>
                  <a:lnTo>
                    <a:pt x="33936" y="470"/>
                  </a:lnTo>
                  <a:lnTo>
                    <a:pt x="33936" y="1"/>
                  </a:lnTo>
                  <a:close/>
                  <a:moveTo>
                    <a:pt x="34719" y="1"/>
                  </a:moveTo>
                  <a:lnTo>
                    <a:pt x="34719" y="470"/>
                  </a:lnTo>
                  <a:lnTo>
                    <a:pt x="34875" y="470"/>
                  </a:lnTo>
                  <a:lnTo>
                    <a:pt x="34875" y="1"/>
                  </a:lnTo>
                  <a:close/>
                  <a:moveTo>
                    <a:pt x="35656" y="1"/>
                  </a:moveTo>
                  <a:lnTo>
                    <a:pt x="35656" y="470"/>
                  </a:lnTo>
                  <a:lnTo>
                    <a:pt x="35813" y="470"/>
                  </a:lnTo>
                  <a:lnTo>
                    <a:pt x="35813" y="1"/>
                  </a:lnTo>
                  <a:close/>
                  <a:moveTo>
                    <a:pt x="36594" y="1"/>
                  </a:moveTo>
                  <a:lnTo>
                    <a:pt x="36594" y="470"/>
                  </a:lnTo>
                  <a:lnTo>
                    <a:pt x="36750" y="470"/>
                  </a:lnTo>
                  <a:lnTo>
                    <a:pt x="36750" y="1"/>
                  </a:lnTo>
                  <a:close/>
                  <a:moveTo>
                    <a:pt x="37533" y="1"/>
                  </a:moveTo>
                  <a:lnTo>
                    <a:pt x="37533" y="470"/>
                  </a:lnTo>
                  <a:lnTo>
                    <a:pt x="37689" y="470"/>
                  </a:lnTo>
                  <a:lnTo>
                    <a:pt x="37689" y="1"/>
                  </a:lnTo>
                  <a:close/>
                  <a:moveTo>
                    <a:pt x="38472" y="1"/>
                  </a:moveTo>
                  <a:lnTo>
                    <a:pt x="38472" y="470"/>
                  </a:lnTo>
                  <a:lnTo>
                    <a:pt x="38628" y="470"/>
                  </a:lnTo>
                  <a:lnTo>
                    <a:pt x="38628" y="1"/>
                  </a:lnTo>
                  <a:close/>
                  <a:moveTo>
                    <a:pt x="39409" y="1"/>
                  </a:moveTo>
                  <a:lnTo>
                    <a:pt x="39409" y="470"/>
                  </a:lnTo>
                  <a:lnTo>
                    <a:pt x="39566" y="470"/>
                  </a:lnTo>
                  <a:lnTo>
                    <a:pt x="39566" y="1"/>
                  </a:lnTo>
                  <a:close/>
                  <a:moveTo>
                    <a:pt x="40347" y="1"/>
                  </a:moveTo>
                  <a:lnTo>
                    <a:pt x="40347" y="470"/>
                  </a:lnTo>
                  <a:lnTo>
                    <a:pt x="40503" y="470"/>
                  </a:lnTo>
                  <a:lnTo>
                    <a:pt x="40503" y="1"/>
                  </a:lnTo>
                  <a:close/>
                  <a:moveTo>
                    <a:pt x="41286" y="1"/>
                  </a:moveTo>
                  <a:lnTo>
                    <a:pt x="41286" y="470"/>
                  </a:lnTo>
                  <a:lnTo>
                    <a:pt x="41442" y="470"/>
                  </a:lnTo>
                  <a:lnTo>
                    <a:pt x="41442" y="1"/>
                  </a:lnTo>
                  <a:close/>
                  <a:moveTo>
                    <a:pt x="42225" y="1"/>
                  </a:moveTo>
                  <a:lnTo>
                    <a:pt x="42225" y="470"/>
                  </a:lnTo>
                  <a:lnTo>
                    <a:pt x="42380" y="470"/>
                  </a:lnTo>
                  <a:lnTo>
                    <a:pt x="42380" y="1"/>
                  </a:lnTo>
                  <a:close/>
                  <a:moveTo>
                    <a:pt x="43163" y="1"/>
                  </a:moveTo>
                  <a:lnTo>
                    <a:pt x="43163" y="470"/>
                  </a:lnTo>
                  <a:lnTo>
                    <a:pt x="43319" y="470"/>
                  </a:lnTo>
                  <a:lnTo>
                    <a:pt x="43319" y="1"/>
                  </a:lnTo>
                  <a:close/>
                  <a:moveTo>
                    <a:pt x="44102" y="1"/>
                  </a:moveTo>
                  <a:lnTo>
                    <a:pt x="44102" y="470"/>
                  </a:lnTo>
                  <a:lnTo>
                    <a:pt x="44258" y="470"/>
                  </a:lnTo>
                  <a:lnTo>
                    <a:pt x="44258" y="1"/>
                  </a:lnTo>
                  <a:close/>
                  <a:moveTo>
                    <a:pt x="45041" y="1"/>
                  </a:moveTo>
                  <a:lnTo>
                    <a:pt x="45041" y="470"/>
                  </a:lnTo>
                  <a:lnTo>
                    <a:pt x="45196" y="470"/>
                  </a:lnTo>
                  <a:lnTo>
                    <a:pt x="45198" y="1"/>
                  </a:lnTo>
                  <a:close/>
                  <a:moveTo>
                    <a:pt x="45977" y="1"/>
                  </a:moveTo>
                  <a:lnTo>
                    <a:pt x="45977" y="470"/>
                  </a:lnTo>
                  <a:lnTo>
                    <a:pt x="46135" y="470"/>
                  </a:lnTo>
                  <a:lnTo>
                    <a:pt x="46139" y="1"/>
                  </a:lnTo>
                  <a:close/>
                  <a:moveTo>
                    <a:pt x="46916" y="1"/>
                  </a:moveTo>
                  <a:lnTo>
                    <a:pt x="46916" y="470"/>
                  </a:lnTo>
                  <a:lnTo>
                    <a:pt x="47072" y="470"/>
                  </a:lnTo>
                  <a:lnTo>
                    <a:pt x="47072" y="1"/>
                  </a:lnTo>
                  <a:close/>
                  <a:moveTo>
                    <a:pt x="47857" y="1"/>
                  </a:moveTo>
                  <a:lnTo>
                    <a:pt x="47857" y="470"/>
                  </a:lnTo>
                  <a:lnTo>
                    <a:pt x="48011" y="470"/>
                  </a:lnTo>
                  <a:lnTo>
                    <a:pt x="48014" y="1"/>
                  </a:lnTo>
                  <a:close/>
                  <a:moveTo>
                    <a:pt x="48797" y="1"/>
                  </a:moveTo>
                  <a:lnTo>
                    <a:pt x="48797" y="470"/>
                  </a:lnTo>
                  <a:lnTo>
                    <a:pt x="48949" y="470"/>
                  </a:lnTo>
                  <a:lnTo>
                    <a:pt x="48953" y="1"/>
                  </a:lnTo>
                  <a:close/>
                  <a:moveTo>
                    <a:pt x="49730" y="1"/>
                  </a:moveTo>
                  <a:lnTo>
                    <a:pt x="49730" y="470"/>
                  </a:lnTo>
                  <a:lnTo>
                    <a:pt x="49888" y="470"/>
                  </a:lnTo>
                  <a:lnTo>
                    <a:pt x="49888" y="1"/>
                  </a:lnTo>
                  <a:close/>
                  <a:moveTo>
                    <a:pt x="50669" y="1"/>
                  </a:moveTo>
                  <a:lnTo>
                    <a:pt x="50669" y="470"/>
                  </a:lnTo>
                  <a:lnTo>
                    <a:pt x="50825" y="470"/>
                  </a:lnTo>
                  <a:lnTo>
                    <a:pt x="50825" y="1"/>
                  </a:lnTo>
                  <a:close/>
                  <a:moveTo>
                    <a:pt x="51608" y="1"/>
                  </a:moveTo>
                  <a:lnTo>
                    <a:pt x="51608" y="470"/>
                  </a:lnTo>
                  <a:lnTo>
                    <a:pt x="51764" y="470"/>
                  </a:lnTo>
                  <a:lnTo>
                    <a:pt x="51764" y="1"/>
                  </a:lnTo>
                  <a:close/>
                  <a:moveTo>
                    <a:pt x="52546" y="1"/>
                  </a:moveTo>
                  <a:lnTo>
                    <a:pt x="52546" y="470"/>
                  </a:lnTo>
                  <a:lnTo>
                    <a:pt x="52702" y="470"/>
                  </a:lnTo>
                  <a:lnTo>
                    <a:pt x="52702" y="1"/>
                  </a:lnTo>
                  <a:close/>
                  <a:moveTo>
                    <a:pt x="53483" y="1"/>
                  </a:moveTo>
                  <a:lnTo>
                    <a:pt x="53483" y="470"/>
                  </a:lnTo>
                  <a:lnTo>
                    <a:pt x="53641" y="470"/>
                  </a:lnTo>
                  <a:lnTo>
                    <a:pt x="53641" y="1"/>
                  </a:lnTo>
                  <a:close/>
                  <a:moveTo>
                    <a:pt x="54422" y="1"/>
                  </a:moveTo>
                  <a:lnTo>
                    <a:pt x="54422" y="470"/>
                  </a:lnTo>
                  <a:lnTo>
                    <a:pt x="54578" y="470"/>
                  </a:lnTo>
                  <a:lnTo>
                    <a:pt x="54578" y="1"/>
                  </a:lnTo>
                  <a:close/>
                  <a:moveTo>
                    <a:pt x="55362" y="1"/>
                  </a:moveTo>
                  <a:lnTo>
                    <a:pt x="55362" y="470"/>
                  </a:lnTo>
                  <a:lnTo>
                    <a:pt x="55518" y="470"/>
                  </a:lnTo>
                  <a:lnTo>
                    <a:pt x="55518" y="1"/>
                  </a:lnTo>
                  <a:close/>
                  <a:moveTo>
                    <a:pt x="56299" y="1"/>
                  </a:moveTo>
                  <a:lnTo>
                    <a:pt x="56299" y="470"/>
                  </a:lnTo>
                  <a:lnTo>
                    <a:pt x="56457" y="470"/>
                  </a:lnTo>
                  <a:lnTo>
                    <a:pt x="56457" y="1"/>
                  </a:lnTo>
                  <a:close/>
                  <a:moveTo>
                    <a:pt x="57238" y="1"/>
                  </a:moveTo>
                  <a:lnTo>
                    <a:pt x="57238" y="470"/>
                  </a:lnTo>
                  <a:lnTo>
                    <a:pt x="57394" y="470"/>
                  </a:lnTo>
                  <a:lnTo>
                    <a:pt x="57394" y="1"/>
                  </a:lnTo>
                  <a:close/>
                  <a:moveTo>
                    <a:pt x="58177" y="1"/>
                  </a:moveTo>
                  <a:lnTo>
                    <a:pt x="58177" y="470"/>
                  </a:lnTo>
                  <a:lnTo>
                    <a:pt x="58332" y="470"/>
                  </a:lnTo>
                  <a:lnTo>
                    <a:pt x="58332" y="1"/>
                  </a:lnTo>
                  <a:close/>
                  <a:moveTo>
                    <a:pt x="59115" y="1"/>
                  </a:moveTo>
                  <a:lnTo>
                    <a:pt x="59115" y="470"/>
                  </a:lnTo>
                  <a:lnTo>
                    <a:pt x="59271" y="470"/>
                  </a:lnTo>
                  <a:lnTo>
                    <a:pt x="59271" y="1"/>
                  </a:lnTo>
                  <a:close/>
                  <a:moveTo>
                    <a:pt x="60052" y="1"/>
                  </a:moveTo>
                  <a:lnTo>
                    <a:pt x="60052" y="470"/>
                  </a:lnTo>
                  <a:lnTo>
                    <a:pt x="60210" y="470"/>
                  </a:lnTo>
                  <a:lnTo>
                    <a:pt x="60210" y="1"/>
                  </a:lnTo>
                  <a:close/>
                  <a:moveTo>
                    <a:pt x="60991" y="1"/>
                  </a:moveTo>
                  <a:lnTo>
                    <a:pt x="60991" y="470"/>
                  </a:lnTo>
                  <a:lnTo>
                    <a:pt x="61147" y="470"/>
                  </a:lnTo>
                  <a:lnTo>
                    <a:pt x="61148" y="1"/>
                  </a:lnTo>
                  <a:close/>
                  <a:moveTo>
                    <a:pt x="61929" y="1"/>
                  </a:moveTo>
                  <a:lnTo>
                    <a:pt x="61929" y="470"/>
                  </a:lnTo>
                  <a:lnTo>
                    <a:pt x="62085" y="470"/>
                  </a:lnTo>
                  <a:lnTo>
                    <a:pt x="62089" y="1"/>
                  </a:lnTo>
                  <a:close/>
                  <a:moveTo>
                    <a:pt x="62868" y="1"/>
                  </a:moveTo>
                  <a:lnTo>
                    <a:pt x="62868" y="470"/>
                  </a:lnTo>
                  <a:lnTo>
                    <a:pt x="63024" y="470"/>
                  </a:lnTo>
                  <a:lnTo>
                    <a:pt x="63024" y="1"/>
                  </a:lnTo>
                  <a:close/>
                  <a:moveTo>
                    <a:pt x="63807" y="1"/>
                  </a:moveTo>
                  <a:lnTo>
                    <a:pt x="63807" y="470"/>
                  </a:lnTo>
                  <a:lnTo>
                    <a:pt x="63963" y="470"/>
                  </a:lnTo>
                  <a:lnTo>
                    <a:pt x="63965" y="1"/>
                  </a:lnTo>
                  <a:close/>
                  <a:moveTo>
                    <a:pt x="64747" y="1"/>
                  </a:moveTo>
                  <a:lnTo>
                    <a:pt x="64747" y="470"/>
                  </a:lnTo>
                  <a:lnTo>
                    <a:pt x="64901" y="470"/>
                  </a:lnTo>
                  <a:lnTo>
                    <a:pt x="64903" y="1"/>
                  </a:lnTo>
                  <a:close/>
                  <a:moveTo>
                    <a:pt x="65682" y="1"/>
                  </a:moveTo>
                  <a:lnTo>
                    <a:pt x="65682" y="470"/>
                  </a:lnTo>
                  <a:lnTo>
                    <a:pt x="65838" y="470"/>
                  </a:lnTo>
                  <a:lnTo>
                    <a:pt x="65838" y="1"/>
                  </a:lnTo>
                  <a:close/>
                  <a:moveTo>
                    <a:pt x="66621" y="1"/>
                  </a:moveTo>
                  <a:lnTo>
                    <a:pt x="66621" y="470"/>
                  </a:lnTo>
                  <a:lnTo>
                    <a:pt x="66777" y="470"/>
                  </a:lnTo>
                  <a:lnTo>
                    <a:pt x="66777" y="1"/>
                  </a:lnTo>
                  <a:close/>
                  <a:moveTo>
                    <a:pt x="67560" y="1"/>
                  </a:moveTo>
                  <a:lnTo>
                    <a:pt x="67560" y="470"/>
                  </a:lnTo>
                  <a:lnTo>
                    <a:pt x="67716" y="470"/>
                  </a:lnTo>
                  <a:lnTo>
                    <a:pt x="67716" y="1"/>
                  </a:lnTo>
                  <a:close/>
                  <a:moveTo>
                    <a:pt x="68497" y="1"/>
                  </a:moveTo>
                  <a:lnTo>
                    <a:pt x="68497" y="470"/>
                  </a:lnTo>
                  <a:lnTo>
                    <a:pt x="68652" y="470"/>
                  </a:lnTo>
                  <a:lnTo>
                    <a:pt x="68652" y="1"/>
                  </a:lnTo>
                  <a:close/>
                  <a:moveTo>
                    <a:pt x="69435" y="1"/>
                  </a:moveTo>
                  <a:lnTo>
                    <a:pt x="69435" y="470"/>
                  </a:lnTo>
                  <a:lnTo>
                    <a:pt x="69591" y="470"/>
                  </a:lnTo>
                  <a:lnTo>
                    <a:pt x="69591" y="1"/>
                  </a:lnTo>
                  <a:close/>
                  <a:moveTo>
                    <a:pt x="70374" y="1"/>
                  </a:moveTo>
                  <a:lnTo>
                    <a:pt x="70374" y="470"/>
                  </a:lnTo>
                  <a:lnTo>
                    <a:pt x="70530" y="470"/>
                  </a:lnTo>
                  <a:lnTo>
                    <a:pt x="70530" y="1"/>
                  </a:lnTo>
                  <a:close/>
                  <a:moveTo>
                    <a:pt x="71311" y="1"/>
                  </a:moveTo>
                  <a:lnTo>
                    <a:pt x="71311" y="470"/>
                  </a:lnTo>
                  <a:lnTo>
                    <a:pt x="71468" y="470"/>
                  </a:lnTo>
                  <a:lnTo>
                    <a:pt x="71468" y="1"/>
                  </a:lnTo>
                  <a:close/>
                  <a:moveTo>
                    <a:pt x="72249" y="1"/>
                  </a:moveTo>
                  <a:lnTo>
                    <a:pt x="72249" y="470"/>
                  </a:lnTo>
                  <a:lnTo>
                    <a:pt x="72405" y="470"/>
                  </a:lnTo>
                  <a:lnTo>
                    <a:pt x="72405" y="1"/>
                  </a:lnTo>
                  <a:close/>
                  <a:moveTo>
                    <a:pt x="73188" y="1"/>
                  </a:moveTo>
                  <a:lnTo>
                    <a:pt x="73188" y="470"/>
                  </a:lnTo>
                  <a:lnTo>
                    <a:pt x="73344" y="470"/>
                  </a:lnTo>
                  <a:lnTo>
                    <a:pt x="73344" y="1"/>
                  </a:lnTo>
                  <a:close/>
                  <a:moveTo>
                    <a:pt x="74127" y="1"/>
                  </a:moveTo>
                  <a:lnTo>
                    <a:pt x="74127" y="470"/>
                  </a:lnTo>
                  <a:lnTo>
                    <a:pt x="74283" y="470"/>
                  </a:lnTo>
                  <a:lnTo>
                    <a:pt x="74283" y="1"/>
                  </a:lnTo>
                  <a:close/>
                  <a:moveTo>
                    <a:pt x="75064" y="1"/>
                  </a:moveTo>
                  <a:lnTo>
                    <a:pt x="75064" y="470"/>
                  </a:lnTo>
                  <a:lnTo>
                    <a:pt x="75221" y="470"/>
                  </a:lnTo>
                  <a:lnTo>
                    <a:pt x="75221" y="1"/>
                  </a:lnTo>
                  <a:close/>
                  <a:moveTo>
                    <a:pt x="76002" y="1"/>
                  </a:moveTo>
                  <a:lnTo>
                    <a:pt x="76002" y="470"/>
                  </a:lnTo>
                  <a:lnTo>
                    <a:pt x="76158" y="470"/>
                  </a:lnTo>
                  <a:lnTo>
                    <a:pt x="76158" y="1"/>
                  </a:lnTo>
                  <a:close/>
                  <a:moveTo>
                    <a:pt x="76943" y="1"/>
                  </a:moveTo>
                  <a:lnTo>
                    <a:pt x="76943" y="470"/>
                  </a:lnTo>
                  <a:lnTo>
                    <a:pt x="77099" y="470"/>
                  </a:lnTo>
                  <a:lnTo>
                    <a:pt x="77099" y="1"/>
                  </a:lnTo>
                  <a:close/>
                  <a:moveTo>
                    <a:pt x="77880" y="1"/>
                  </a:moveTo>
                  <a:lnTo>
                    <a:pt x="77880" y="470"/>
                  </a:lnTo>
                  <a:lnTo>
                    <a:pt x="78037" y="470"/>
                  </a:lnTo>
                  <a:lnTo>
                    <a:pt x="78039" y="1"/>
                  </a:lnTo>
                  <a:close/>
                  <a:moveTo>
                    <a:pt x="78818" y="1"/>
                  </a:moveTo>
                  <a:lnTo>
                    <a:pt x="78818" y="470"/>
                  </a:lnTo>
                  <a:lnTo>
                    <a:pt x="78974" y="470"/>
                  </a:lnTo>
                  <a:lnTo>
                    <a:pt x="78974" y="1"/>
                  </a:lnTo>
                  <a:close/>
                  <a:moveTo>
                    <a:pt x="79757" y="1"/>
                  </a:moveTo>
                  <a:lnTo>
                    <a:pt x="79757" y="470"/>
                  </a:lnTo>
                  <a:lnTo>
                    <a:pt x="79913" y="470"/>
                  </a:lnTo>
                  <a:lnTo>
                    <a:pt x="79915" y="1"/>
                  </a:lnTo>
                  <a:close/>
                  <a:moveTo>
                    <a:pt x="80696" y="1"/>
                  </a:moveTo>
                  <a:lnTo>
                    <a:pt x="80696" y="470"/>
                  </a:lnTo>
                  <a:lnTo>
                    <a:pt x="80852" y="470"/>
                  </a:lnTo>
                  <a:lnTo>
                    <a:pt x="80852" y="1"/>
                  </a:lnTo>
                  <a:close/>
                  <a:moveTo>
                    <a:pt x="81633" y="1"/>
                  </a:moveTo>
                  <a:lnTo>
                    <a:pt x="81633" y="470"/>
                  </a:lnTo>
                  <a:lnTo>
                    <a:pt x="81790" y="470"/>
                  </a:lnTo>
                  <a:lnTo>
                    <a:pt x="81790" y="1"/>
                  </a:lnTo>
                  <a:close/>
                  <a:moveTo>
                    <a:pt x="82571" y="1"/>
                  </a:moveTo>
                  <a:lnTo>
                    <a:pt x="82571" y="470"/>
                  </a:lnTo>
                  <a:lnTo>
                    <a:pt x="82727" y="470"/>
                  </a:lnTo>
                  <a:lnTo>
                    <a:pt x="82727" y="1"/>
                  </a:lnTo>
                  <a:close/>
                  <a:moveTo>
                    <a:pt x="83510" y="1"/>
                  </a:moveTo>
                  <a:lnTo>
                    <a:pt x="83510" y="470"/>
                  </a:lnTo>
                  <a:lnTo>
                    <a:pt x="83666" y="470"/>
                  </a:lnTo>
                  <a:lnTo>
                    <a:pt x="83666" y="1"/>
                  </a:lnTo>
                  <a:close/>
                  <a:moveTo>
                    <a:pt x="84449" y="1"/>
                  </a:moveTo>
                  <a:lnTo>
                    <a:pt x="84449" y="470"/>
                  </a:lnTo>
                  <a:lnTo>
                    <a:pt x="84604" y="470"/>
                  </a:lnTo>
                  <a:lnTo>
                    <a:pt x="84604" y="1"/>
                  </a:lnTo>
                  <a:close/>
                  <a:moveTo>
                    <a:pt x="85385" y="1"/>
                  </a:moveTo>
                  <a:lnTo>
                    <a:pt x="85385" y="470"/>
                  </a:lnTo>
                  <a:lnTo>
                    <a:pt x="85543" y="470"/>
                  </a:lnTo>
                  <a:lnTo>
                    <a:pt x="85543" y="1"/>
                  </a:lnTo>
                  <a:close/>
                  <a:moveTo>
                    <a:pt x="86324" y="1"/>
                  </a:moveTo>
                  <a:lnTo>
                    <a:pt x="86324" y="470"/>
                  </a:lnTo>
                  <a:lnTo>
                    <a:pt x="86480" y="470"/>
                  </a:lnTo>
                  <a:lnTo>
                    <a:pt x="86480" y="1"/>
                  </a:lnTo>
                  <a:close/>
                  <a:moveTo>
                    <a:pt x="87263" y="1"/>
                  </a:moveTo>
                  <a:lnTo>
                    <a:pt x="87263" y="470"/>
                  </a:lnTo>
                  <a:lnTo>
                    <a:pt x="87419" y="470"/>
                  </a:lnTo>
                  <a:lnTo>
                    <a:pt x="87419" y="1"/>
                  </a:lnTo>
                  <a:close/>
                  <a:moveTo>
                    <a:pt x="88201" y="1"/>
                  </a:moveTo>
                  <a:lnTo>
                    <a:pt x="88201" y="470"/>
                  </a:lnTo>
                  <a:lnTo>
                    <a:pt x="88357" y="470"/>
                  </a:lnTo>
                  <a:lnTo>
                    <a:pt x="88357" y="1"/>
                  </a:lnTo>
                  <a:close/>
                  <a:moveTo>
                    <a:pt x="89138" y="1"/>
                  </a:moveTo>
                  <a:lnTo>
                    <a:pt x="89138" y="470"/>
                  </a:lnTo>
                  <a:lnTo>
                    <a:pt x="89296" y="470"/>
                  </a:lnTo>
                  <a:lnTo>
                    <a:pt x="89296" y="1"/>
                  </a:lnTo>
                  <a:close/>
                  <a:moveTo>
                    <a:pt x="90079" y="1"/>
                  </a:moveTo>
                  <a:lnTo>
                    <a:pt x="90079" y="470"/>
                  </a:lnTo>
                  <a:lnTo>
                    <a:pt x="90235" y="470"/>
                  </a:lnTo>
                  <a:lnTo>
                    <a:pt x="90235" y="1"/>
                  </a:lnTo>
                  <a:close/>
                  <a:moveTo>
                    <a:pt x="91017" y="1"/>
                  </a:moveTo>
                  <a:lnTo>
                    <a:pt x="91017" y="470"/>
                  </a:lnTo>
                  <a:lnTo>
                    <a:pt x="91173" y="470"/>
                  </a:lnTo>
                  <a:lnTo>
                    <a:pt x="91173" y="1"/>
                  </a:lnTo>
                  <a:close/>
                  <a:moveTo>
                    <a:pt x="91954" y="1"/>
                  </a:moveTo>
                  <a:lnTo>
                    <a:pt x="91954" y="470"/>
                  </a:lnTo>
                  <a:lnTo>
                    <a:pt x="92112" y="470"/>
                  </a:lnTo>
                  <a:lnTo>
                    <a:pt x="92112" y="1"/>
                  </a:lnTo>
                  <a:close/>
                  <a:moveTo>
                    <a:pt x="92893" y="1"/>
                  </a:moveTo>
                  <a:lnTo>
                    <a:pt x="92893" y="470"/>
                  </a:lnTo>
                  <a:lnTo>
                    <a:pt x="93049" y="470"/>
                  </a:lnTo>
                  <a:lnTo>
                    <a:pt x="93049" y="1"/>
                  </a:lnTo>
                  <a:close/>
                  <a:moveTo>
                    <a:pt x="93832" y="1"/>
                  </a:moveTo>
                  <a:lnTo>
                    <a:pt x="93832" y="470"/>
                  </a:lnTo>
                  <a:lnTo>
                    <a:pt x="93987" y="470"/>
                  </a:lnTo>
                  <a:lnTo>
                    <a:pt x="93987" y="1"/>
                  </a:lnTo>
                  <a:close/>
                  <a:moveTo>
                    <a:pt x="94770" y="1"/>
                  </a:moveTo>
                  <a:lnTo>
                    <a:pt x="94770" y="470"/>
                  </a:lnTo>
                  <a:lnTo>
                    <a:pt x="94926" y="470"/>
                  </a:lnTo>
                  <a:lnTo>
                    <a:pt x="94926" y="1"/>
                  </a:lnTo>
                  <a:close/>
                  <a:moveTo>
                    <a:pt x="95707" y="1"/>
                  </a:moveTo>
                  <a:lnTo>
                    <a:pt x="95707" y="470"/>
                  </a:lnTo>
                  <a:lnTo>
                    <a:pt x="95865" y="470"/>
                  </a:lnTo>
                  <a:lnTo>
                    <a:pt x="95865" y="1"/>
                  </a:lnTo>
                  <a:close/>
                  <a:moveTo>
                    <a:pt x="96646" y="1"/>
                  </a:moveTo>
                  <a:lnTo>
                    <a:pt x="96646" y="470"/>
                  </a:lnTo>
                  <a:lnTo>
                    <a:pt x="96802" y="470"/>
                  </a:lnTo>
                  <a:lnTo>
                    <a:pt x="96802" y="1"/>
                  </a:lnTo>
                  <a:close/>
                  <a:moveTo>
                    <a:pt x="97585" y="1"/>
                  </a:moveTo>
                  <a:lnTo>
                    <a:pt x="97585" y="470"/>
                  </a:lnTo>
                  <a:lnTo>
                    <a:pt x="97740" y="470"/>
                  </a:lnTo>
                  <a:lnTo>
                    <a:pt x="97740" y="1"/>
                  </a:lnTo>
                  <a:close/>
                  <a:moveTo>
                    <a:pt x="98523" y="1"/>
                  </a:moveTo>
                  <a:lnTo>
                    <a:pt x="98523" y="470"/>
                  </a:lnTo>
                  <a:lnTo>
                    <a:pt x="98679" y="470"/>
                  </a:lnTo>
                  <a:lnTo>
                    <a:pt x="98679" y="1"/>
                  </a:lnTo>
                  <a:close/>
                  <a:moveTo>
                    <a:pt x="99460" y="1"/>
                  </a:moveTo>
                  <a:lnTo>
                    <a:pt x="99460" y="470"/>
                  </a:lnTo>
                  <a:lnTo>
                    <a:pt x="99618" y="470"/>
                  </a:lnTo>
                  <a:lnTo>
                    <a:pt x="99618" y="1"/>
                  </a:lnTo>
                  <a:close/>
                  <a:moveTo>
                    <a:pt x="100399" y="1"/>
                  </a:moveTo>
                  <a:lnTo>
                    <a:pt x="100399" y="470"/>
                  </a:lnTo>
                  <a:lnTo>
                    <a:pt x="100555" y="470"/>
                  </a:lnTo>
                  <a:lnTo>
                    <a:pt x="100555" y="1"/>
                  </a:lnTo>
                  <a:close/>
                  <a:moveTo>
                    <a:pt x="101337" y="1"/>
                  </a:moveTo>
                  <a:lnTo>
                    <a:pt x="101337" y="470"/>
                  </a:lnTo>
                  <a:lnTo>
                    <a:pt x="101493" y="470"/>
                  </a:lnTo>
                  <a:lnTo>
                    <a:pt x="101493" y="1"/>
                  </a:lnTo>
                  <a:close/>
                  <a:moveTo>
                    <a:pt x="102276" y="1"/>
                  </a:moveTo>
                  <a:lnTo>
                    <a:pt x="102276" y="470"/>
                  </a:lnTo>
                  <a:lnTo>
                    <a:pt x="102432" y="470"/>
                  </a:lnTo>
                  <a:lnTo>
                    <a:pt x="102432" y="1"/>
                  </a:lnTo>
                  <a:close/>
                  <a:moveTo>
                    <a:pt x="103213" y="1"/>
                  </a:moveTo>
                  <a:lnTo>
                    <a:pt x="103213" y="470"/>
                  </a:lnTo>
                  <a:lnTo>
                    <a:pt x="103371" y="470"/>
                  </a:lnTo>
                  <a:lnTo>
                    <a:pt x="103371" y="1"/>
                  </a:lnTo>
                  <a:close/>
                  <a:moveTo>
                    <a:pt x="104152" y="1"/>
                  </a:moveTo>
                  <a:lnTo>
                    <a:pt x="104152" y="470"/>
                  </a:lnTo>
                  <a:lnTo>
                    <a:pt x="104309" y="470"/>
                  </a:lnTo>
                  <a:lnTo>
                    <a:pt x="104309" y="1"/>
                  </a:lnTo>
                  <a:close/>
                  <a:moveTo>
                    <a:pt x="105090" y="1"/>
                  </a:moveTo>
                  <a:lnTo>
                    <a:pt x="105090" y="470"/>
                  </a:lnTo>
                  <a:lnTo>
                    <a:pt x="105246" y="470"/>
                  </a:lnTo>
                  <a:lnTo>
                    <a:pt x="105246" y="1"/>
                  </a:lnTo>
                  <a:close/>
                  <a:moveTo>
                    <a:pt x="106029" y="1"/>
                  </a:moveTo>
                  <a:lnTo>
                    <a:pt x="106029" y="470"/>
                  </a:lnTo>
                  <a:lnTo>
                    <a:pt x="106185" y="470"/>
                  </a:lnTo>
                  <a:lnTo>
                    <a:pt x="106185" y="1"/>
                  </a:lnTo>
                  <a:close/>
                  <a:moveTo>
                    <a:pt x="106968" y="1"/>
                  </a:moveTo>
                  <a:lnTo>
                    <a:pt x="106968" y="470"/>
                  </a:lnTo>
                  <a:lnTo>
                    <a:pt x="107123" y="470"/>
                  </a:lnTo>
                  <a:lnTo>
                    <a:pt x="107123" y="1"/>
                  </a:lnTo>
                  <a:close/>
                  <a:moveTo>
                    <a:pt x="107904" y="1"/>
                  </a:moveTo>
                  <a:lnTo>
                    <a:pt x="107904" y="470"/>
                  </a:lnTo>
                  <a:lnTo>
                    <a:pt x="108062" y="470"/>
                  </a:lnTo>
                  <a:lnTo>
                    <a:pt x="108062" y="1"/>
                  </a:lnTo>
                  <a:close/>
                  <a:moveTo>
                    <a:pt x="108843" y="1"/>
                  </a:moveTo>
                  <a:lnTo>
                    <a:pt x="108843" y="470"/>
                  </a:lnTo>
                  <a:lnTo>
                    <a:pt x="108999" y="470"/>
                  </a:lnTo>
                  <a:lnTo>
                    <a:pt x="108999" y="1"/>
                  </a:lnTo>
                  <a:close/>
                  <a:moveTo>
                    <a:pt x="109782" y="1"/>
                  </a:moveTo>
                  <a:lnTo>
                    <a:pt x="109782" y="470"/>
                  </a:lnTo>
                  <a:lnTo>
                    <a:pt x="109938" y="470"/>
                  </a:lnTo>
                  <a:lnTo>
                    <a:pt x="109938" y="1"/>
                  </a:lnTo>
                  <a:close/>
                  <a:moveTo>
                    <a:pt x="110720" y="1"/>
                  </a:moveTo>
                  <a:lnTo>
                    <a:pt x="110720" y="470"/>
                  </a:lnTo>
                  <a:lnTo>
                    <a:pt x="110876" y="470"/>
                  </a:lnTo>
                  <a:lnTo>
                    <a:pt x="110876" y="1"/>
                  </a:lnTo>
                  <a:close/>
                  <a:moveTo>
                    <a:pt x="111657" y="1"/>
                  </a:moveTo>
                  <a:lnTo>
                    <a:pt x="111657" y="470"/>
                  </a:lnTo>
                  <a:lnTo>
                    <a:pt x="111813" y="470"/>
                  </a:lnTo>
                  <a:lnTo>
                    <a:pt x="111815" y="1"/>
                  </a:lnTo>
                  <a:close/>
                  <a:moveTo>
                    <a:pt x="112596" y="1"/>
                  </a:moveTo>
                  <a:lnTo>
                    <a:pt x="112596" y="470"/>
                  </a:lnTo>
                  <a:lnTo>
                    <a:pt x="112752" y="470"/>
                  </a:lnTo>
                  <a:lnTo>
                    <a:pt x="112752" y="1"/>
                  </a:lnTo>
                  <a:close/>
                  <a:moveTo>
                    <a:pt x="113535" y="1"/>
                  </a:moveTo>
                  <a:lnTo>
                    <a:pt x="113535" y="470"/>
                  </a:lnTo>
                  <a:lnTo>
                    <a:pt x="113691" y="470"/>
                  </a:lnTo>
                  <a:lnTo>
                    <a:pt x="113691" y="1"/>
                  </a:lnTo>
                  <a:close/>
                  <a:moveTo>
                    <a:pt x="114472" y="1"/>
                  </a:moveTo>
                  <a:lnTo>
                    <a:pt x="114472" y="470"/>
                  </a:lnTo>
                  <a:lnTo>
                    <a:pt x="114629" y="470"/>
                  </a:lnTo>
                  <a:lnTo>
                    <a:pt x="114629" y="1"/>
                  </a:lnTo>
                  <a:close/>
                  <a:moveTo>
                    <a:pt x="115410" y="1"/>
                  </a:moveTo>
                  <a:lnTo>
                    <a:pt x="115410" y="470"/>
                  </a:lnTo>
                  <a:lnTo>
                    <a:pt x="115566" y="470"/>
                  </a:lnTo>
                  <a:lnTo>
                    <a:pt x="115566" y="1"/>
                  </a:lnTo>
                  <a:close/>
                  <a:moveTo>
                    <a:pt x="116349" y="1"/>
                  </a:moveTo>
                  <a:lnTo>
                    <a:pt x="116349" y="470"/>
                  </a:lnTo>
                  <a:lnTo>
                    <a:pt x="116505" y="470"/>
                  </a:lnTo>
                  <a:lnTo>
                    <a:pt x="116505" y="1"/>
                  </a:lnTo>
                  <a:close/>
                  <a:moveTo>
                    <a:pt x="117288" y="1"/>
                  </a:moveTo>
                  <a:lnTo>
                    <a:pt x="117288" y="470"/>
                  </a:lnTo>
                  <a:lnTo>
                    <a:pt x="117443" y="470"/>
                  </a:lnTo>
                  <a:lnTo>
                    <a:pt x="117443" y="1"/>
                  </a:lnTo>
                  <a:close/>
                  <a:moveTo>
                    <a:pt x="118224" y="1"/>
                  </a:moveTo>
                  <a:lnTo>
                    <a:pt x="118224" y="470"/>
                  </a:lnTo>
                  <a:lnTo>
                    <a:pt x="118382" y="470"/>
                  </a:lnTo>
                  <a:lnTo>
                    <a:pt x="118382" y="1"/>
                  </a:lnTo>
                  <a:close/>
                  <a:moveTo>
                    <a:pt x="119163" y="1"/>
                  </a:moveTo>
                  <a:lnTo>
                    <a:pt x="119163" y="470"/>
                  </a:lnTo>
                  <a:lnTo>
                    <a:pt x="119321" y="470"/>
                  </a:lnTo>
                  <a:lnTo>
                    <a:pt x="119321" y="1"/>
                  </a:lnTo>
                  <a:close/>
                  <a:moveTo>
                    <a:pt x="120102" y="1"/>
                  </a:moveTo>
                  <a:lnTo>
                    <a:pt x="120102" y="470"/>
                  </a:lnTo>
                  <a:lnTo>
                    <a:pt x="120258" y="470"/>
                  </a:lnTo>
                  <a:lnTo>
                    <a:pt x="120258" y="1"/>
                  </a:lnTo>
                  <a:close/>
                  <a:moveTo>
                    <a:pt x="121040" y="1"/>
                  </a:moveTo>
                  <a:lnTo>
                    <a:pt x="121040" y="470"/>
                  </a:lnTo>
                  <a:lnTo>
                    <a:pt x="121196" y="470"/>
                  </a:lnTo>
                  <a:lnTo>
                    <a:pt x="121196" y="1"/>
                  </a:lnTo>
                  <a:close/>
                  <a:moveTo>
                    <a:pt x="121977" y="1"/>
                  </a:moveTo>
                  <a:lnTo>
                    <a:pt x="121977" y="470"/>
                  </a:lnTo>
                  <a:lnTo>
                    <a:pt x="122135" y="470"/>
                  </a:lnTo>
                  <a:lnTo>
                    <a:pt x="122135" y="1"/>
                  </a:lnTo>
                  <a:close/>
                  <a:moveTo>
                    <a:pt x="122916" y="1"/>
                  </a:moveTo>
                  <a:lnTo>
                    <a:pt x="122916" y="470"/>
                  </a:lnTo>
                  <a:lnTo>
                    <a:pt x="123074" y="470"/>
                  </a:lnTo>
                  <a:lnTo>
                    <a:pt x="123074" y="1"/>
                  </a:lnTo>
                  <a:close/>
                  <a:moveTo>
                    <a:pt x="123855" y="1"/>
                  </a:moveTo>
                  <a:lnTo>
                    <a:pt x="123855" y="470"/>
                  </a:lnTo>
                  <a:lnTo>
                    <a:pt x="124010" y="470"/>
                  </a:lnTo>
                  <a:lnTo>
                    <a:pt x="124010" y="1"/>
                  </a:lnTo>
                  <a:close/>
                  <a:moveTo>
                    <a:pt x="124793" y="1"/>
                  </a:moveTo>
                  <a:lnTo>
                    <a:pt x="124793" y="470"/>
                  </a:lnTo>
                  <a:lnTo>
                    <a:pt x="124949" y="470"/>
                  </a:lnTo>
                  <a:lnTo>
                    <a:pt x="124949" y="1"/>
                  </a:lnTo>
                  <a:close/>
                  <a:moveTo>
                    <a:pt x="125732" y="1"/>
                  </a:moveTo>
                  <a:lnTo>
                    <a:pt x="125732" y="470"/>
                  </a:lnTo>
                  <a:lnTo>
                    <a:pt x="125888" y="470"/>
                  </a:lnTo>
                  <a:lnTo>
                    <a:pt x="1258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grpSp>
    </p:spTree>
    <p:extLst>
      <p:ext uri="{BB962C8B-B14F-4D97-AF65-F5344CB8AC3E}">
        <p14:creationId xmlns:p14="http://schemas.microsoft.com/office/powerpoint/2010/main" val="142598260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456"/>
        <p:cNvGrpSpPr/>
        <p:nvPr/>
      </p:nvGrpSpPr>
      <p:grpSpPr>
        <a:xfrm>
          <a:off x="0" y="0"/>
          <a:ext cx="0" cy="0"/>
          <a:chOff x="0" y="0"/>
          <a:chExt cx="0" cy="0"/>
        </a:xfrm>
      </p:grpSpPr>
      <p:sp>
        <p:nvSpPr>
          <p:cNvPr id="1458" name="Google Shape;1458;p3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latin typeface="Rockwell" panose="02060603020205020403" pitchFamily="18" charset="0"/>
              </a:rPr>
              <a:t>References</a:t>
            </a:r>
            <a:endParaRPr dirty="0">
              <a:latin typeface="Rockwell" panose="02060603020205020403" pitchFamily="18" charset="0"/>
            </a:endParaRPr>
          </a:p>
        </p:txBody>
      </p:sp>
      <p:sp>
        <p:nvSpPr>
          <p:cNvPr id="1459" name="Google Shape;1459;p32"/>
          <p:cNvSpPr txBox="1">
            <a:spLocks noGrp="1"/>
          </p:cNvSpPr>
          <p:nvPr>
            <p:ph type="subTitle" idx="1"/>
          </p:nvPr>
        </p:nvSpPr>
        <p:spPr>
          <a:xfrm>
            <a:off x="499960" y="1151674"/>
            <a:ext cx="7930794" cy="2798225"/>
          </a:xfrm>
          <a:prstGeom prst="rect">
            <a:avLst/>
          </a:prstGeom>
        </p:spPr>
        <p:txBody>
          <a:bodyPr spcFirstLastPara="1" wrap="square" lIns="91425" tIns="91425" rIns="91425" bIns="91425" anchor="t" anchorCtr="0">
            <a:noAutofit/>
          </a:bodyPr>
          <a:lstStyle/>
          <a:p>
            <a:pPr marL="228600" lvl="0" indent="-228600" algn="l">
              <a:lnSpc>
                <a:spcPct val="150000"/>
              </a:lnSpc>
              <a:buFont typeface="Arial" panose="020B0604020202020204" pitchFamily="34" charset="0"/>
              <a:buChar char="•"/>
            </a:pPr>
            <a:r>
              <a:rPr lang="en-US" dirty="0" smtClean="0">
                <a:latin typeface="Rockwell" panose="02060603020205020403" pitchFamily="18" charset="0"/>
              </a:rPr>
              <a:t>[</a:t>
            </a:r>
            <a:r>
              <a:rPr lang="en-US" dirty="0">
                <a:latin typeface="Rockwell" panose="02060603020205020403" pitchFamily="18" charset="0"/>
              </a:rPr>
              <a:t>1]G. </a:t>
            </a:r>
            <a:r>
              <a:rPr lang="en-US" dirty="0" err="1">
                <a:latin typeface="Rockwell" panose="02060603020205020403" pitchFamily="18" charset="0"/>
              </a:rPr>
              <a:t>Sonkavde</a:t>
            </a:r>
            <a:r>
              <a:rPr lang="en-US" dirty="0">
                <a:latin typeface="Rockwell" panose="02060603020205020403" pitchFamily="18" charset="0"/>
              </a:rPr>
              <a:t>, D. S. </a:t>
            </a:r>
            <a:r>
              <a:rPr lang="en-US" dirty="0" err="1">
                <a:latin typeface="Rockwell" panose="02060603020205020403" pitchFamily="18" charset="0"/>
              </a:rPr>
              <a:t>Dharrao</a:t>
            </a:r>
            <a:r>
              <a:rPr lang="en-US" dirty="0">
                <a:latin typeface="Rockwell" panose="02060603020205020403" pitchFamily="18" charset="0"/>
              </a:rPr>
              <a:t>, A. M. </a:t>
            </a:r>
            <a:r>
              <a:rPr lang="en-US" dirty="0" err="1">
                <a:latin typeface="Rockwell" panose="02060603020205020403" pitchFamily="18" charset="0"/>
              </a:rPr>
              <a:t>Bongale</a:t>
            </a:r>
            <a:r>
              <a:rPr lang="en-US" dirty="0">
                <a:latin typeface="Rockwell" panose="02060603020205020403" pitchFamily="18" charset="0"/>
              </a:rPr>
              <a:t>, S. T. </a:t>
            </a:r>
            <a:r>
              <a:rPr lang="en-US" dirty="0" err="1">
                <a:latin typeface="Rockwell" panose="02060603020205020403" pitchFamily="18" charset="0"/>
              </a:rPr>
              <a:t>Deokate</a:t>
            </a:r>
            <a:r>
              <a:rPr lang="en-US" dirty="0">
                <a:latin typeface="Rockwell" panose="02060603020205020403" pitchFamily="18" charset="0"/>
              </a:rPr>
              <a:t>, D. </a:t>
            </a:r>
            <a:r>
              <a:rPr lang="en-US" dirty="0" err="1">
                <a:latin typeface="Rockwell" panose="02060603020205020403" pitchFamily="18" charset="0"/>
              </a:rPr>
              <a:t>Doreswamy</a:t>
            </a:r>
            <a:r>
              <a:rPr lang="en-US" dirty="0">
                <a:latin typeface="Rockwell" panose="02060603020205020403" pitchFamily="18" charset="0"/>
              </a:rPr>
              <a:t>, and S. K. Bhat, “Forecasting Stock Market Prices Using Machine Learning and Deep Learning Models: A Systematic Review, Performance Analysis and Discussion of Implications,” International Journal of Financial Studies, vol. 11, no. 3, p. 94, Sep. 2023, </a:t>
            </a:r>
            <a:r>
              <a:rPr lang="en-US" dirty="0" err="1">
                <a:latin typeface="Rockwell" panose="02060603020205020403" pitchFamily="18" charset="0"/>
              </a:rPr>
              <a:t>doi</a:t>
            </a:r>
            <a:r>
              <a:rPr lang="en-US" dirty="0">
                <a:latin typeface="Rockwell" panose="02060603020205020403" pitchFamily="18" charset="0"/>
              </a:rPr>
              <a:t>: </a:t>
            </a:r>
            <a:r>
              <a:rPr lang="en-US" u="sng" dirty="0">
                <a:latin typeface="Rockwell" panose="02060603020205020403" pitchFamily="18" charset="0"/>
                <a:hlinkClick r:id="rId3"/>
              </a:rPr>
              <a:t>https://doi.org/10.3390/ijfs11030094</a:t>
            </a:r>
            <a:r>
              <a:rPr lang="en-US" dirty="0" smtClean="0">
                <a:latin typeface="Rockwell" panose="02060603020205020403" pitchFamily="18" charset="0"/>
              </a:rPr>
              <a:t>.</a:t>
            </a:r>
          </a:p>
          <a:p>
            <a:pPr marL="228600" lvl="0" indent="-228600" algn="l">
              <a:lnSpc>
                <a:spcPct val="150000"/>
              </a:lnSpc>
              <a:buFont typeface="Arial" panose="020B0604020202020204" pitchFamily="34" charset="0"/>
              <a:buChar char="•"/>
            </a:pPr>
            <a:endParaRPr lang="en-US" dirty="0" smtClean="0">
              <a:latin typeface="Rockwell" panose="02060603020205020403" pitchFamily="18" charset="0"/>
            </a:endParaRPr>
          </a:p>
          <a:p>
            <a:pPr marL="228600" lvl="0" indent="-228600" algn="l">
              <a:lnSpc>
                <a:spcPct val="150000"/>
              </a:lnSpc>
              <a:buFont typeface="Arial" panose="020B0604020202020204" pitchFamily="34" charset="0"/>
              <a:buChar char="•"/>
            </a:pPr>
            <a:r>
              <a:rPr lang="en-US" dirty="0" smtClean="0">
                <a:latin typeface="Rockwell" panose="02060603020205020403" pitchFamily="18" charset="0"/>
              </a:rPr>
              <a:t>[2]“</a:t>
            </a:r>
            <a:r>
              <a:rPr lang="en-US" dirty="0">
                <a:latin typeface="Rockwell" panose="02060603020205020403" pitchFamily="18" charset="0"/>
              </a:rPr>
              <a:t>Papers with Code - Stock Market Prediction,” paperswithcode.com. </a:t>
            </a:r>
            <a:r>
              <a:rPr lang="en-US" u="sng" dirty="0">
                <a:latin typeface="Rockwell" panose="02060603020205020403" pitchFamily="18" charset="0"/>
                <a:hlinkClick r:id="rId4"/>
              </a:rPr>
              <a:t>https://paperswithcode.com/task/stock-market-prediction</a:t>
            </a:r>
            <a:r>
              <a:rPr lang="en-US" dirty="0">
                <a:latin typeface="Rockwell" panose="02060603020205020403" pitchFamily="18" charset="0"/>
              </a:rPr>
              <a:t> (accessed Aug. 01, 2024).</a:t>
            </a:r>
            <a:endParaRPr lang="en-US" dirty="0" smtClean="0">
              <a:latin typeface="Rockwell" panose="02060603020205020403" pitchFamily="18" charset="0"/>
            </a:endParaRPr>
          </a:p>
          <a:p>
            <a:pPr marL="228600" lvl="0" indent="-228600" algn="l">
              <a:lnSpc>
                <a:spcPct val="150000"/>
              </a:lnSpc>
              <a:buFont typeface="Arial" panose="020B0604020202020204" pitchFamily="34" charset="0"/>
              <a:buChar char="•"/>
            </a:pPr>
            <a:endParaRPr dirty="0">
              <a:latin typeface="Rockwell" panose="02060603020205020403" pitchFamily="18" charset="0"/>
            </a:endParaRPr>
          </a:p>
        </p:txBody>
      </p:sp>
    </p:spTree>
    <p:extLst>
      <p:ext uri="{BB962C8B-B14F-4D97-AF65-F5344CB8AC3E}">
        <p14:creationId xmlns:p14="http://schemas.microsoft.com/office/powerpoint/2010/main" val="321697131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456"/>
        <p:cNvGrpSpPr/>
        <p:nvPr/>
      </p:nvGrpSpPr>
      <p:grpSpPr>
        <a:xfrm>
          <a:off x="0" y="0"/>
          <a:ext cx="0" cy="0"/>
          <a:chOff x="0" y="0"/>
          <a:chExt cx="0" cy="0"/>
        </a:xfrm>
      </p:grpSpPr>
      <p:sp>
        <p:nvSpPr>
          <p:cNvPr id="1458" name="Google Shape;1458;p3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latin typeface="Rockwell" panose="02060603020205020403" pitchFamily="18" charset="0"/>
              </a:rPr>
              <a:t>References</a:t>
            </a:r>
            <a:endParaRPr dirty="0">
              <a:latin typeface="Rockwell" panose="02060603020205020403" pitchFamily="18" charset="0"/>
            </a:endParaRPr>
          </a:p>
        </p:txBody>
      </p:sp>
      <p:sp>
        <p:nvSpPr>
          <p:cNvPr id="1459" name="Google Shape;1459;p32"/>
          <p:cNvSpPr txBox="1">
            <a:spLocks noGrp="1"/>
          </p:cNvSpPr>
          <p:nvPr>
            <p:ph type="subTitle" idx="1"/>
          </p:nvPr>
        </p:nvSpPr>
        <p:spPr>
          <a:xfrm>
            <a:off x="499960" y="1151674"/>
            <a:ext cx="7930794" cy="2798225"/>
          </a:xfrm>
          <a:prstGeom prst="rect">
            <a:avLst/>
          </a:prstGeom>
        </p:spPr>
        <p:txBody>
          <a:bodyPr spcFirstLastPara="1" wrap="square" lIns="91425" tIns="91425" rIns="91425" bIns="91425" anchor="t" anchorCtr="0">
            <a:noAutofit/>
          </a:bodyPr>
          <a:lstStyle/>
          <a:p>
            <a:pPr marL="228600" lvl="0" indent="-228600" algn="l">
              <a:lnSpc>
                <a:spcPct val="150000"/>
              </a:lnSpc>
              <a:buFont typeface="Arial" panose="020B0604020202020204" pitchFamily="34" charset="0"/>
              <a:buChar char="•"/>
            </a:pPr>
            <a:r>
              <a:rPr lang="en-US" dirty="0" smtClean="0">
                <a:latin typeface="Rockwell" panose="02060603020205020403" pitchFamily="18" charset="0"/>
              </a:rPr>
              <a:t>[</a:t>
            </a:r>
            <a:r>
              <a:rPr lang="en-US" dirty="0">
                <a:latin typeface="Rockwell" panose="02060603020205020403" pitchFamily="18" charset="0"/>
              </a:rPr>
              <a:t>3</a:t>
            </a:r>
            <a:r>
              <a:rPr lang="en-US" dirty="0" smtClean="0">
                <a:latin typeface="Rockwell" panose="02060603020205020403" pitchFamily="18" charset="0"/>
              </a:rPr>
              <a:t>]K</a:t>
            </a:r>
            <a:r>
              <a:rPr lang="en-US" dirty="0">
                <a:latin typeface="Rockwell" panose="02060603020205020403" pitchFamily="18" charset="0"/>
              </a:rPr>
              <a:t>. </a:t>
            </a:r>
            <a:r>
              <a:rPr lang="en-US" dirty="0" err="1">
                <a:latin typeface="Rockwell" panose="02060603020205020403" pitchFamily="18" charset="0"/>
              </a:rPr>
              <a:t>Pawar</a:t>
            </a:r>
            <a:r>
              <a:rPr lang="en-US" dirty="0">
                <a:latin typeface="Rockwell" panose="02060603020205020403" pitchFamily="18" charset="0"/>
              </a:rPr>
              <a:t>, R. S. </a:t>
            </a:r>
            <a:r>
              <a:rPr lang="en-US" dirty="0" err="1">
                <a:latin typeface="Rockwell" panose="02060603020205020403" pitchFamily="18" charset="0"/>
              </a:rPr>
              <a:t>Jalem</a:t>
            </a:r>
            <a:r>
              <a:rPr lang="en-US" dirty="0">
                <a:latin typeface="Rockwell" panose="02060603020205020403" pitchFamily="18" charset="0"/>
              </a:rPr>
              <a:t>, and V. Tiwari, “Stock Market Price Prediction Using LSTM RNN,” Advances </a:t>
            </a:r>
            <a:r>
              <a:rPr lang="en-US" dirty="0" smtClean="0">
                <a:latin typeface="Rockwell" panose="02060603020205020403" pitchFamily="18" charset="0"/>
              </a:rPr>
              <a:t>in </a:t>
            </a:r>
            <a:r>
              <a:rPr lang="en-US" dirty="0">
                <a:latin typeface="Rockwell" panose="02060603020205020403" pitchFamily="18" charset="0"/>
              </a:rPr>
              <a:t>Intelligent Systems and Computing, pp. 493–503, Nov. 2018, </a:t>
            </a:r>
            <a:r>
              <a:rPr lang="en-US" dirty="0" err="1">
                <a:latin typeface="Rockwell" panose="02060603020205020403" pitchFamily="18" charset="0"/>
              </a:rPr>
              <a:t>doi</a:t>
            </a:r>
            <a:r>
              <a:rPr lang="en-US" dirty="0">
                <a:latin typeface="Rockwell" panose="02060603020205020403" pitchFamily="18" charset="0"/>
              </a:rPr>
              <a:t>: </a:t>
            </a:r>
            <a:r>
              <a:rPr lang="en-US" u="sng" dirty="0">
                <a:latin typeface="Rockwell" panose="02060603020205020403" pitchFamily="18" charset="0"/>
                <a:hlinkClick r:id="rId3"/>
              </a:rPr>
              <a:t>https://doi.org/10.1007/978-981-13-2285-3_58</a:t>
            </a:r>
            <a:r>
              <a:rPr lang="en-US" dirty="0" smtClean="0">
                <a:latin typeface="Rockwell" panose="02060603020205020403" pitchFamily="18" charset="0"/>
              </a:rPr>
              <a:t>.</a:t>
            </a:r>
            <a:endParaRPr lang="en-US" dirty="0">
              <a:latin typeface="Rockwell" panose="02060603020205020403" pitchFamily="18" charset="0"/>
            </a:endParaRPr>
          </a:p>
          <a:p>
            <a:pPr marL="228600" lvl="0" indent="-228600" algn="l">
              <a:lnSpc>
                <a:spcPct val="150000"/>
              </a:lnSpc>
              <a:buFont typeface="Arial" panose="020B0604020202020204" pitchFamily="34" charset="0"/>
              <a:buChar char="•"/>
            </a:pPr>
            <a:endParaRPr lang="en-US" dirty="0" smtClean="0">
              <a:latin typeface="Rockwell" panose="02060603020205020403" pitchFamily="18" charset="0"/>
            </a:endParaRPr>
          </a:p>
          <a:p>
            <a:pPr marL="228600" lvl="0" indent="-228600" algn="l">
              <a:lnSpc>
                <a:spcPct val="150000"/>
              </a:lnSpc>
              <a:buFont typeface="Arial" panose="020B0604020202020204" pitchFamily="34" charset="0"/>
              <a:buChar char="•"/>
            </a:pPr>
            <a:r>
              <a:rPr lang="en-US" dirty="0" smtClean="0">
                <a:latin typeface="Rockwell" panose="02060603020205020403" pitchFamily="18" charset="0"/>
              </a:rPr>
              <a:t>[4]”Stock market analysis + </a:t>
            </a:r>
            <a:r>
              <a:rPr lang="en-US" dirty="0">
                <a:latin typeface="Rockwell" panose="02060603020205020403" pitchFamily="18" charset="0"/>
              </a:rPr>
              <a:t>Prediction using LSTM,” kaggle.com. </a:t>
            </a:r>
            <a:r>
              <a:rPr lang="en-US" u="sng" dirty="0">
                <a:latin typeface="Rockwell" panose="02060603020205020403" pitchFamily="18" charset="0"/>
                <a:hlinkClick r:id="rId4"/>
              </a:rPr>
              <a:t>https://www.kaggle.com/code/faressayah/stock-market-analysis-prediction-using-lstm</a:t>
            </a:r>
            <a:r>
              <a:rPr lang="en-US" dirty="0">
                <a:latin typeface="Rockwell" panose="02060603020205020403" pitchFamily="18" charset="0"/>
              </a:rPr>
              <a:t> ‌</a:t>
            </a:r>
            <a:endParaRPr dirty="0">
              <a:latin typeface="Rockwell" panose="02060603020205020403" pitchFamily="18" charset="0"/>
            </a:endParaRPr>
          </a:p>
        </p:txBody>
      </p:sp>
    </p:spTree>
    <p:extLst>
      <p:ext uri="{BB962C8B-B14F-4D97-AF65-F5344CB8AC3E}">
        <p14:creationId xmlns:p14="http://schemas.microsoft.com/office/powerpoint/2010/main" val="94162405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373"/>
        <p:cNvGrpSpPr/>
        <p:nvPr/>
      </p:nvGrpSpPr>
      <p:grpSpPr>
        <a:xfrm>
          <a:off x="0" y="0"/>
          <a:ext cx="0" cy="0"/>
          <a:chOff x="0" y="0"/>
          <a:chExt cx="0" cy="0"/>
        </a:xfrm>
      </p:grpSpPr>
      <p:grpSp>
        <p:nvGrpSpPr>
          <p:cNvPr id="1374" name="Google Shape;1374;p31"/>
          <p:cNvGrpSpPr/>
          <p:nvPr/>
        </p:nvGrpSpPr>
        <p:grpSpPr>
          <a:xfrm flipH="1">
            <a:off x="-41" y="718250"/>
            <a:ext cx="9144241" cy="1182675"/>
            <a:chOff x="3813375" y="4666275"/>
            <a:chExt cx="3441825" cy="445150"/>
          </a:xfrm>
        </p:grpSpPr>
        <p:sp>
          <p:nvSpPr>
            <p:cNvPr id="1375" name="Google Shape;1375;p31"/>
            <p:cNvSpPr/>
            <p:nvPr/>
          </p:nvSpPr>
          <p:spPr>
            <a:xfrm>
              <a:off x="4404050" y="4792550"/>
              <a:ext cx="32100" cy="318850"/>
            </a:xfrm>
            <a:custGeom>
              <a:avLst/>
              <a:gdLst/>
              <a:ahLst/>
              <a:cxnLst/>
              <a:rect l="l" t="t" r="r" b="b"/>
              <a:pathLst>
                <a:path w="1284" h="12754" extrusionOk="0">
                  <a:moveTo>
                    <a:pt x="161" y="0"/>
                  </a:moveTo>
                  <a:cubicBezTo>
                    <a:pt x="72" y="0"/>
                    <a:pt x="0" y="171"/>
                    <a:pt x="0" y="383"/>
                  </a:cubicBezTo>
                  <a:lnTo>
                    <a:pt x="0" y="12659"/>
                  </a:lnTo>
                  <a:cubicBezTo>
                    <a:pt x="0" y="12730"/>
                    <a:pt x="8" y="12754"/>
                    <a:pt x="22" y="12754"/>
                  </a:cubicBezTo>
                  <a:cubicBezTo>
                    <a:pt x="50" y="12754"/>
                    <a:pt x="102" y="12659"/>
                    <a:pt x="161" y="12659"/>
                  </a:cubicBezTo>
                  <a:lnTo>
                    <a:pt x="1124" y="12659"/>
                  </a:lnTo>
                  <a:cubicBezTo>
                    <a:pt x="1183" y="12659"/>
                    <a:pt x="1234" y="12754"/>
                    <a:pt x="1262" y="12754"/>
                  </a:cubicBezTo>
                  <a:cubicBezTo>
                    <a:pt x="1275" y="12754"/>
                    <a:pt x="1283" y="12730"/>
                    <a:pt x="1283" y="12659"/>
                  </a:cubicBezTo>
                  <a:lnTo>
                    <a:pt x="1283" y="383"/>
                  </a:lnTo>
                  <a:cubicBezTo>
                    <a:pt x="1283" y="171"/>
                    <a:pt x="1212" y="0"/>
                    <a:pt x="1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76" name="Google Shape;1376;p31"/>
            <p:cNvSpPr/>
            <p:nvPr/>
          </p:nvSpPr>
          <p:spPr>
            <a:xfrm>
              <a:off x="4456975" y="4934900"/>
              <a:ext cx="25225" cy="176500"/>
            </a:xfrm>
            <a:custGeom>
              <a:avLst/>
              <a:gdLst/>
              <a:ahLst/>
              <a:cxnLst/>
              <a:rect l="l" t="t" r="r" b="b"/>
              <a:pathLst>
                <a:path w="1009" h="7060" extrusionOk="0">
                  <a:moveTo>
                    <a:pt x="160" y="0"/>
                  </a:moveTo>
                  <a:cubicBezTo>
                    <a:pt x="72" y="0"/>
                    <a:pt x="1" y="171"/>
                    <a:pt x="1" y="384"/>
                  </a:cubicBezTo>
                  <a:lnTo>
                    <a:pt x="1" y="6965"/>
                  </a:lnTo>
                  <a:cubicBezTo>
                    <a:pt x="1" y="7036"/>
                    <a:pt x="9" y="7060"/>
                    <a:pt x="22" y="7060"/>
                  </a:cubicBezTo>
                  <a:cubicBezTo>
                    <a:pt x="50" y="7060"/>
                    <a:pt x="101" y="6965"/>
                    <a:pt x="160" y="6965"/>
                  </a:cubicBezTo>
                  <a:lnTo>
                    <a:pt x="848" y="6965"/>
                  </a:lnTo>
                  <a:cubicBezTo>
                    <a:pt x="908" y="6965"/>
                    <a:pt x="959" y="7060"/>
                    <a:pt x="987" y="7060"/>
                  </a:cubicBezTo>
                  <a:cubicBezTo>
                    <a:pt x="1001" y="7060"/>
                    <a:pt x="1009" y="7036"/>
                    <a:pt x="1009" y="6965"/>
                  </a:cubicBezTo>
                  <a:lnTo>
                    <a:pt x="1009" y="384"/>
                  </a:lnTo>
                  <a:cubicBezTo>
                    <a:pt x="1009" y="171"/>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77" name="Google Shape;1377;p31"/>
            <p:cNvSpPr/>
            <p:nvPr/>
          </p:nvSpPr>
          <p:spPr>
            <a:xfrm>
              <a:off x="4507475" y="4990225"/>
              <a:ext cx="23225" cy="121175"/>
            </a:xfrm>
            <a:custGeom>
              <a:avLst/>
              <a:gdLst/>
              <a:ahLst/>
              <a:cxnLst/>
              <a:rect l="l" t="t" r="r" b="b"/>
              <a:pathLst>
                <a:path w="929" h="4847" extrusionOk="0">
                  <a:moveTo>
                    <a:pt x="162" y="0"/>
                  </a:moveTo>
                  <a:cubicBezTo>
                    <a:pt x="74" y="0"/>
                    <a:pt x="1" y="171"/>
                    <a:pt x="1" y="383"/>
                  </a:cubicBezTo>
                  <a:lnTo>
                    <a:pt x="1" y="4752"/>
                  </a:lnTo>
                  <a:cubicBezTo>
                    <a:pt x="1" y="4823"/>
                    <a:pt x="9" y="4847"/>
                    <a:pt x="23" y="4847"/>
                  </a:cubicBezTo>
                  <a:cubicBezTo>
                    <a:pt x="51" y="4847"/>
                    <a:pt x="104" y="4752"/>
                    <a:pt x="162" y="4752"/>
                  </a:cubicBezTo>
                  <a:lnTo>
                    <a:pt x="767" y="4752"/>
                  </a:lnTo>
                  <a:cubicBezTo>
                    <a:pt x="826" y="4752"/>
                    <a:pt x="877" y="4847"/>
                    <a:pt x="905" y="4847"/>
                  </a:cubicBezTo>
                  <a:cubicBezTo>
                    <a:pt x="919" y="4847"/>
                    <a:pt x="927" y="4823"/>
                    <a:pt x="927" y="4752"/>
                  </a:cubicBezTo>
                  <a:lnTo>
                    <a:pt x="929" y="383"/>
                  </a:lnTo>
                  <a:cubicBezTo>
                    <a:pt x="929" y="171"/>
                    <a:pt x="857"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78" name="Google Shape;1378;p31"/>
            <p:cNvSpPr/>
            <p:nvPr/>
          </p:nvSpPr>
          <p:spPr>
            <a:xfrm>
              <a:off x="4555975" y="4849100"/>
              <a:ext cx="25225" cy="262300"/>
            </a:xfrm>
            <a:custGeom>
              <a:avLst/>
              <a:gdLst/>
              <a:ahLst/>
              <a:cxnLst/>
              <a:rect l="l" t="t" r="r" b="b"/>
              <a:pathLst>
                <a:path w="1009" h="10492" extrusionOk="0">
                  <a:moveTo>
                    <a:pt x="162" y="0"/>
                  </a:moveTo>
                  <a:cubicBezTo>
                    <a:pt x="72" y="0"/>
                    <a:pt x="1" y="171"/>
                    <a:pt x="1" y="384"/>
                  </a:cubicBezTo>
                  <a:lnTo>
                    <a:pt x="1" y="10397"/>
                  </a:lnTo>
                  <a:cubicBezTo>
                    <a:pt x="1" y="10468"/>
                    <a:pt x="9" y="10492"/>
                    <a:pt x="23" y="10492"/>
                  </a:cubicBezTo>
                  <a:cubicBezTo>
                    <a:pt x="50" y="10492"/>
                    <a:pt x="102" y="10397"/>
                    <a:pt x="162" y="10397"/>
                  </a:cubicBezTo>
                  <a:lnTo>
                    <a:pt x="849" y="10397"/>
                  </a:lnTo>
                  <a:cubicBezTo>
                    <a:pt x="908" y="10397"/>
                    <a:pt x="959" y="10492"/>
                    <a:pt x="987" y="10492"/>
                  </a:cubicBezTo>
                  <a:cubicBezTo>
                    <a:pt x="1001" y="10492"/>
                    <a:pt x="1009" y="10468"/>
                    <a:pt x="1009" y="10397"/>
                  </a:cubicBezTo>
                  <a:lnTo>
                    <a:pt x="1009" y="384"/>
                  </a:lnTo>
                  <a:cubicBezTo>
                    <a:pt x="1009" y="171"/>
                    <a:pt x="937" y="0"/>
                    <a:pt x="8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79" name="Google Shape;1379;p31"/>
            <p:cNvSpPr/>
            <p:nvPr/>
          </p:nvSpPr>
          <p:spPr>
            <a:xfrm>
              <a:off x="4605475" y="4951175"/>
              <a:ext cx="25250" cy="160225"/>
            </a:xfrm>
            <a:custGeom>
              <a:avLst/>
              <a:gdLst/>
              <a:ahLst/>
              <a:cxnLst/>
              <a:rect l="l" t="t" r="r" b="b"/>
              <a:pathLst>
                <a:path w="1010" h="6409" extrusionOk="0">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80" name="Google Shape;1380;p31"/>
            <p:cNvSpPr/>
            <p:nvPr/>
          </p:nvSpPr>
          <p:spPr>
            <a:xfrm>
              <a:off x="4654975" y="4972300"/>
              <a:ext cx="25250" cy="139100"/>
            </a:xfrm>
            <a:custGeom>
              <a:avLst/>
              <a:gdLst/>
              <a:ahLst/>
              <a:cxnLst/>
              <a:rect l="l" t="t" r="r" b="b"/>
              <a:pathLst>
                <a:path w="1010" h="5564" extrusionOk="0">
                  <a:moveTo>
                    <a:pt x="162" y="0"/>
                  </a:moveTo>
                  <a:cubicBezTo>
                    <a:pt x="72"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81" name="Google Shape;1381;p31"/>
            <p:cNvSpPr/>
            <p:nvPr/>
          </p:nvSpPr>
          <p:spPr>
            <a:xfrm>
              <a:off x="4704150" y="4880300"/>
              <a:ext cx="25925" cy="231100"/>
            </a:xfrm>
            <a:custGeom>
              <a:avLst/>
              <a:gdLst/>
              <a:ahLst/>
              <a:cxnLst/>
              <a:rect l="l" t="t" r="r" b="b"/>
              <a:pathLst>
                <a:path w="1037" h="9244" extrusionOk="0">
                  <a:moveTo>
                    <a:pt x="162" y="1"/>
                  </a:moveTo>
                  <a:cubicBezTo>
                    <a:pt x="74" y="1"/>
                    <a:pt x="1" y="173"/>
                    <a:pt x="1" y="386"/>
                  </a:cubicBezTo>
                  <a:lnTo>
                    <a:pt x="1" y="9149"/>
                  </a:lnTo>
                  <a:cubicBezTo>
                    <a:pt x="1" y="9220"/>
                    <a:pt x="9" y="9244"/>
                    <a:pt x="23" y="9244"/>
                  </a:cubicBezTo>
                  <a:cubicBezTo>
                    <a:pt x="51" y="9244"/>
                    <a:pt x="104" y="9149"/>
                    <a:pt x="162" y="9149"/>
                  </a:cubicBezTo>
                  <a:lnTo>
                    <a:pt x="875" y="9149"/>
                  </a:lnTo>
                  <a:cubicBezTo>
                    <a:pt x="935" y="9149"/>
                    <a:pt x="987" y="9244"/>
                    <a:pt x="1015" y="9244"/>
                  </a:cubicBezTo>
                  <a:cubicBezTo>
                    <a:pt x="1029" y="9244"/>
                    <a:pt x="1037" y="9220"/>
                    <a:pt x="1037" y="9149"/>
                  </a:cubicBezTo>
                  <a:lnTo>
                    <a:pt x="1037" y="386"/>
                  </a:lnTo>
                  <a:cubicBezTo>
                    <a:pt x="1037" y="173"/>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82" name="Google Shape;1382;p31"/>
            <p:cNvSpPr/>
            <p:nvPr/>
          </p:nvSpPr>
          <p:spPr>
            <a:xfrm>
              <a:off x="4752650" y="4850325"/>
              <a:ext cx="27950" cy="261075"/>
            </a:xfrm>
            <a:custGeom>
              <a:avLst/>
              <a:gdLst/>
              <a:ahLst/>
              <a:cxnLst/>
              <a:rect l="l" t="t" r="r" b="b"/>
              <a:pathLst>
                <a:path w="1118" h="10443" extrusionOk="0">
                  <a:moveTo>
                    <a:pt x="162" y="1"/>
                  </a:moveTo>
                  <a:cubicBezTo>
                    <a:pt x="72" y="1"/>
                    <a:pt x="1" y="171"/>
                    <a:pt x="1" y="384"/>
                  </a:cubicBezTo>
                  <a:lnTo>
                    <a:pt x="1" y="10348"/>
                  </a:lnTo>
                  <a:cubicBezTo>
                    <a:pt x="1" y="10419"/>
                    <a:pt x="9" y="10443"/>
                    <a:pt x="22" y="10443"/>
                  </a:cubicBezTo>
                  <a:cubicBezTo>
                    <a:pt x="50" y="10443"/>
                    <a:pt x="102" y="10348"/>
                    <a:pt x="162" y="10348"/>
                  </a:cubicBezTo>
                  <a:lnTo>
                    <a:pt x="958" y="10348"/>
                  </a:lnTo>
                  <a:cubicBezTo>
                    <a:pt x="1016" y="10348"/>
                    <a:pt x="1068" y="10443"/>
                    <a:pt x="1095" y="10443"/>
                  </a:cubicBezTo>
                  <a:cubicBezTo>
                    <a:pt x="1109" y="10443"/>
                    <a:pt x="1117" y="10419"/>
                    <a:pt x="1117" y="10348"/>
                  </a:cubicBezTo>
                  <a:lnTo>
                    <a:pt x="1117" y="384"/>
                  </a:lnTo>
                  <a:cubicBezTo>
                    <a:pt x="1117" y="171"/>
                    <a:pt x="1046" y="1"/>
                    <a:pt x="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83" name="Google Shape;1383;p31"/>
            <p:cNvSpPr/>
            <p:nvPr/>
          </p:nvSpPr>
          <p:spPr>
            <a:xfrm>
              <a:off x="4801475" y="4666275"/>
              <a:ext cx="29300" cy="445125"/>
            </a:xfrm>
            <a:custGeom>
              <a:avLst/>
              <a:gdLst/>
              <a:ahLst/>
              <a:cxnLst/>
              <a:rect l="l" t="t" r="r" b="b"/>
              <a:pathLst>
                <a:path w="1172" h="17805" extrusionOk="0">
                  <a:moveTo>
                    <a:pt x="161" y="0"/>
                  </a:moveTo>
                  <a:cubicBezTo>
                    <a:pt x="72" y="0"/>
                    <a:pt x="0" y="173"/>
                    <a:pt x="0" y="385"/>
                  </a:cubicBezTo>
                  <a:lnTo>
                    <a:pt x="0" y="17710"/>
                  </a:lnTo>
                  <a:cubicBezTo>
                    <a:pt x="0" y="17781"/>
                    <a:pt x="8" y="17804"/>
                    <a:pt x="22" y="17804"/>
                  </a:cubicBezTo>
                  <a:cubicBezTo>
                    <a:pt x="50" y="17804"/>
                    <a:pt x="102" y="17710"/>
                    <a:pt x="161" y="17710"/>
                  </a:cubicBezTo>
                  <a:lnTo>
                    <a:pt x="1012" y="17710"/>
                  </a:lnTo>
                  <a:cubicBezTo>
                    <a:pt x="1071" y="17710"/>
                    <a:pt x="1122" y="17804"/>
                    <a:pt x="1150" y="17804"/>
                  </a:cubicBezTo>
                  <a:cubicBezTo>
                    <a:pt x="1164" y="17804"/>
                    <a:pt x="1172" y="17781"/>
                    <a:pt x="1172" y="17710"/>
                  </a:cubicBezTo>
                  <a:lnTo>
                    <a:pt x="1172" y="385"/>
                  </a:lnTo>
                  <a:cubicBezTo>
                    <a:pt x="1172" y="173"/>
                    <a:pt x="1100" y="0"/>
                    <a:pt x="10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84" name="Google Shape;1384;p31"/>
            <p:cNvSpPr/>
            <p:nvPr/>
          </p:nvSpPr>
          <p:spPr>
            <a:xfrm>
              <a:off x="4852350" y="4894150"/>
              <a:ext cx="26600" cy="217250"/>
            </a:xfrm>
            <a:custGeom>
              <a:avLst/>
              <a:gdLst/>
              <a:ahLst/>
              <a:cxnLst/>
              <a:rect l="l" t="t" r="r" b="b"/>
              <a:pathLst>
                <a:path w="1064" h="8690" extrusionOk="0">
                  <a:moveTo>
                    <a:pt x="161" y="1"/>
                  </a:moveTo>
                  <a:cubicBezTo>
                    <a:pt x="72" y="1"/>
                    <a:pt x="0" y="173"/>
                    <a:pt x="0" y="384"/>
                  </a:cubicBezTo>
                  <a:lnTo>
                    <a:pt x="0" y="8595"/>
                  </a:lnTo>
                  <a:cubicBezTo>
                    <a:pt x="0" y="8666"/>
                    <a:pt x="8" y="8690"/>
                    <a:pt x="22" y="8690"/>
                  </a:cubicBezTo>
                  <a:cubicBezTo>
                    <a:pt x="50" y="8690"/>
                    <a:pt x="102" y="8595"/>
                    <a:pt x="161" y="8595"/>
                  </a:cubicBezTo>
                  <a:lnTo>
                    <a:pt x="902" y="8595"/>
                  </a:lnTo>
                  <a:cubicBezTo>
                    <a:pt x="961" y="8595"/>
                    <a:pt x="1013" y="8690"/>
                    <a:pt x="1041" y="8690"/>
                  </a:cubicBezTo>
                  <a:cubicBezTo>
                    <a:pt x="1055" y="8690"/>
                    <a:pt x="1063" y="8666"/>
                    <a:pt x="1063" y="8595"/>
                  </a:cubicBezTo>
                  <a:lnTo>
                    <a:pt x="1063" y="384"/>
                  </a:lnTo>
                  <a:cubicBezTo>
                    <a:pt x="1063"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85" name="Google Shape;1385;p31"/>
            <p:cNvSpPr/>
            <p:nvPr/>
          </p:nvSpPr>
          <p:spPr>
            <a:xfrm>
              <a:off x="4900500" y="4887650"/>
              <a:ext cx="29275" cy="223750"/>
            </a:xfrm>
            <a:custGeom>
              <a:avLst/>
              <a:gdLst/>
              <a:ahLst/>
              <a:cxnLst/>
              <a:rect l="l" t="t" r="r" b="b"/>
              <a:pathLst>
                <a:path w="1171" h="8950" extrusionOk="0">
                  <a:moveTo>
                    <a:pt x="160" y="0"/>
                  </a:moveTo>
                  <a:cubicBezTo>
                    <a:pt x="72" y="0"/>
                    <a:pt x="1" y="173"/>
                    <a:pt x="1" y="383"/>
                  </a:cubicBezTo>
                  <a:lnTo>
                    <a:pt x="1" y="8855"/>
                  </a:lnTo>
                  <a:cubicBezTo>
                    <a:pt x="1" y="8926"/>
                    <a:pt x="9" y="8950"/>
                    <a:pt x="23" y="8950"/>
                  </a:cubicBezTo>
                  <a:cubicBezTo>
                    <a:pt x="50" y="8950"/>
                    <a:pt x="102" y="8855"/>
                    <a:pt x="160" y="8855"/>
                  </a:cubicBezTo>
                  <a:lnTo>
                    <a:pt x="1009" y="8855"/>
                  </a:lnTo>
                  <a:cubicBezTo>
                    <a:pt x="1069" y="8855"/>
                    <a:pt x="1121" y="8950"/>
                    <a:pt x="1149" y="8950"/>
                  </a:cubicBezTo>
                  <a:cubicBezTo>
                    <a:pt x="1163" y="8950"/>
                    <a:pt x="1171" y="8926"/>
                    <a:pt x="1171" y="8855"/>
                  </a:cubicBezTo>
                  <a:lnTo>
                    <a:pt x="1171" y="383"/>
                  </a:lnTo>
                  <a:cubicBezTo>
                    <a:pt x="1171" y="173"/>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86" name="Google Shape;1386;p31"/>
            <p:cNvSpPr/>
            <p:nvPr/>
          </p:nvSpPr>
          <p:spPr>
            <a:xfrm>
              <a:off x="4950700" y="5004850"/>
              <a:ext cx="27925" cy="106550"/>
            </a:xfrm>
            <a:custGeom>
              <a:avLst/>
              <a:gdLst/>
              <a:ahLst/>
              <a:cxnLst/>
              <a:rect l="l" t="t" r="r" b="b"/>
              <a:pathLst>
                <a:path w="1117" h="4262" extrusionOk="0">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4" y="4167"/>
                    <a:pt x="1066" y="4262"/>
                    <a:pt x="1095" y="4262"/>
                  </a:cubicBezTo>
                  <a:cubicBezTo>
                    <a:pt x="1109" y="4262"/>
                    <a:pt x="1117" y="4238"/>
                    <a:pt x="1117" y="4167"/>
                  </a:cubicBezTo>
                  <a:lnTo>
                    <a:pt x="1117" y="385"/>
                  </a:lnTo>
                  <a:cubicBezTo>
                    <a:pt x="1117" y="172"/>
                    <a:pt x="1044" y="0"/>
                    <a:pt x="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87" name="Google Shape;1387;p31"/>
            <p:cNvSpPr/>
            <p:nvPr/>
          </p:nvSpPr>
          <p:spPr>
            <a:xfrm>
              <a:off x="5001200" y="4861600"/>
              <a:ext cx="25925" cy="249800"/>
            </a:xfrm>
            <a:custGeom>
              <a:avLst/>
              <a:gdLst/>
              <a:ahLst/>
              <a:cxnLst/>
              <a:rect l="l" t="t" r="r" b="b"/>
              <a:pathLst>
                <a:path w="1037" h="9992" extrusionOk="0">
                  <a:moveTo>
                    <a:pt x="160" y="1"/>
                  </a:moveTo>
                  <a:cubicBezTo>
                    <a:pt x="72" y="1"/>
                    <a:pt x="1" y="171"/>
                    <a:pt x="1" y="384"/>
                  </a:cubicBezTo>
                  <a:lnTo>
                    <a:pt x="1" y="9897"/>
                  </a:lnTo>
                  <a:cubicBezTo>
                    <a:pt x="1" y="9968"/>
                    <a:pt x="9" y="9992"/>
                    <a:pt x="23" y="9992"/>
                  </a:cubicBezTo>
                  <a:cubicBezTo>
                    <a:pt x="50" y="9992"/>
                    <a:pt x="102" y="9897"/>
                    <a:pt x="160" y="9897"/>
                  </a:cubicBezTo>
                  <a:lnTo>
                    <a:pt x="875" y="9897"/>
                  </a:lnTo>
                  <a:cubicBezTo>
                    <a:pt x="934" y="9897"/>
                    <a:pt x="986" y="9992"/>
                    <a:pt x="1014" y="9992"/>
                  </a:cubicBezTo>
                  <a:cubicBezTo>
                    <a:pt x="1029" y="9992"/>
                    <a:pt x="1037" y="9968"/>
                    <a:pt x="1037" y="9897"/>
                  </a:cubicBezTo>
                  <a:lnTo>
                    <a:pt x="1037" y="384"/>
                  </a:lnTo>
                  <a:cubicBezTo>
                    <a:pt x="1037" y="171"/>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88" name="Google Shape;1388;p31"/>
            <p:cNvSpPr/>
            <p:nvPr/>
          </p:nvSpPr>
          <p:spPr>
            <a:xfrm>
              <a:off x="3813375" y="4934850"/>
              <a:ext cx="25250" cy="176550"/>
            </a:xfrm>
            <a:custGeom>
              <a:avLst/>
              <a:gdLst/>
              <a:ahLst/>
              <a:cxnLst/>
              <a:rect l="l" t="t" r="r" b="b"/>
              <a:pathLst>
                <a:path w="1010" h="7062" extrusionOk="0">
                  <a:moveTo>
                    <a:pt x="162" y="1"/>
                  </a:moveTo>
                  <a:cubicBezTo>
                    <a:pt x="72" y="1"/>
                    <a:pt x="1" y="173"/>
                    <a:pt x="1" y="384"/>
                  </a:cubicBezTo>
                  <a:lnTo>
                    <a:pt x="1" y="6967"/>
                  </a:lnTo>
                  <a:cubicBezTo>
                    <a:pt x="1" y="7038"/>
                    <a:pt x="9" y="7062"/>
                    <a:pt x="23" y="7062"/>
                  </a:cubicBezTo>
                  <a:cubicBezTo>
                    <a:pt x="51" y="7062"/>
                    <a:pt x="103" y="6967"/>
                    <a:pt x="162" y="6967"/>
                  </a:cubicBezTo>
                  <a:lnTo>
                    <a:pt x="850" y="6967"/>
                  </a:lnTo>
                  <a:cubicBezTo>
                    <a:pt x="908" y="6967"/>
                    <a:pt x="960" y="7062"/>
                    <a:pt x="987" y="7062"/>
                  </a:cubicBezTo>
                  <a:cubicBezTo>
                    <a:pt x="1001" y="7062"/>
                    <a:pt x="1009" y="7038"/>
                    <a:pt x="1009" y="6967"/>
                  </a:cubicBezTo>
                  <a:lnTo>
                    <a:pt x="1009" y="384"/>
                  </a:lnTo>
                  <a:cubicBezTo>
                    <a:pt x="1009" y="173"/>
                    <a:pt x="938" y="1"/>
                    <a:pt x="8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89" name="Google Shape;1389;p31"/>
            <p:cNvSpPr/>
            <p:nvPr/>
          </p:nvSpPr>
          <p:spPr>
            <a:xfrm>
              <a:off x="3863925" y="4990225"/>
              <a:ext cx="23175" cy="121175"/>
            </a:xfrm>
            <a:custGeom>
              <a:avLst/>
              <a:gdLst/>
              <a:ahLst/>
              <a:cxnLst/>
              <a:rect l="l" t="t" r="r" b="b"/>
              <a:pathLst>
                <a:path w="927" h="4847" extrusionOk="0">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90" name="Google Shape;1390;p31"/>
            <p:cNvSpPr/>
            <p:nvPr/>
          </p:nvSpPr>
          <p:spPr>
            <a:xfrm>
              <a:off x="391242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8" y="10492"/>
                    <a:pt x="22" y="10492"/>
                  </a:cubicBezTo>
                  <a:cubicBezTo>
                    <a:pt x="50" y="10492"/>
                    <a:pt x="101" y="10397"/>
                    <a:pt x="160" y="10397"/>
                  </a:cubicBezTo>
                  <a:lnTo>
                    <a:pt x="848" y="10397"/>
                  </a:lnTo>
                  <a:cubicBezTo>
                    <a:pt x="907" y="10397"/>
                    <a:pt x="959"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91" name="Google Shape;1391;p31"/>
            <p:cNvSpPr/>
            <p:nvPr/>
          </p:nvSpPr>
          <p:spPr>
            <a:xfrm>
              <a:off x="3961925" y="4951125"/>
              <a:ext cx="25225" cy="160275"/>
            </a:xfrm>
            <a:custGeom>
              <a:avLst/>
              <a:gdLst/>
              <a:ahLst/>
              <a:cxnLst/>
              <a:rect l="l" t="t" r="r" b="b"/>
              <a:pathLst>
                <a:path w="1009" h="6411" extrusionOk="0">
                  <a:moveTo>
                    <a:pt x="160" y="0"/>
                  </a:moveTo>
                  <a:cubicBezTo>
                    <a:pt x="72" y="0"/>
                    <a:pt x="1" y="173"/>
                    <a:pt x="1" y="384"/>
                  </a:cubicBezTo>
                  <a:lnTo>
                    <a:pt x="1" y="6316"/>
                  </a:lnTo>
                  <a:cubicBezTo>
                    <a:pt x="1" y="6387"/>
                    <a:pt x="9" y="6411"/>
                    <a:pt x="22" y="6411"/>
                  </a:cubicBezTo>
                  <a:cubicBezTo>
                    <a:pt x="50" y="6411"/>
                    <a:pt x="101" y="6316"/>
                    <a:pt x="160" y="6316"/>
                  </a:cubicBezTo>
                  <a:lnTo>
                    <a:pt x="848" y="6316"/>
                  </a:lnTo>
                  <a:cubicBezTo>
                    <a:pt x="907" y="6316"/>
                    <a:pt x="959" y="6411"/>
                    <a:pt x="987" y="6411"/>
                  </a:cubicBezTo>
                  <a:cubicBezTo>
                    <a:pt x="1001" y="6411"/>
                    <a:pt x="1009" y="6387"/>
                    <a:pt x="1009" y="6316"/>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92" name="Google Shape;1392;p31"/>
            <p:cNvSpPr/>
            <p:nvPr/>
          </p:nvSpPr>
          <p:spPr>
            <a:xfrm>
              <a:off x="4011425" y="4972300"/>
              <a:ext cx="25225" cy="139100"/>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7"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93" name="Google Shape;1393;p31"/>
            <p:cNvSpPr/>
            <p:nvPr/>
          </p:nvSpPr>
          <p:spPr>
            <a:xfrm>
              <a:off x="4060600" y="4880300"/>
              <a:ext cx="25925" cy="231100"/>
            </a:xfrm>
            <a:custGeom>
              <a:avLst/>
              <a:gdLst/>
              <a:ahLst/>
              <a:cxnLst/>
              <a:rect l="l" t="t" r="r" b="b"/>
              <a:pathLst>
                <a:path w="1037" h="9244" extrusionOk="0">
                  <a:moveTo>
                    <a:pt x="162" y="1"/>
                  </a:moveTo>
                  <a:cubicBezTo>
                    <a:pt x="74" y="1"/>
                    <a:pt x="1" y="173"/>
                    <a:pt x="1" y="386"/>
                  </a:cubicBezTo>
                  <a:lnTo>
                    <a:pt x="1" y="9149"/>
                  </a:lnTo>
                  <a:cubicBezTo>
                    <a:pt x="1" y="9220"/>
                    <a:pt x="9" y="9244"/>
                    <a:pt x="23" y="9244"/>
                  </a:cubicBezTo>
                  <a:cubicBezTo>
                    <a:pt x="51" y="9244"/>
                    <a:pt x="103" y="9149"/>
                    <a:pt x="162" y="9149"/>
                  </a:cubicBezTo>
                  <a:lnTo>
                    <a:pt x="875" y="9149"/>
                  </a:lnTo>
                  <a:cubicBezTo>
                    <a:pt x="935" y="9149"/>
                    <a:pt x="987" y="9244"/>
                    <a:pt x="1015" y="9244"/>
                  </a:cubicBezTo>
                  <a:cubicBezTo>
                    <a:pt x="1029" y="9244"/>
                    <a:pt x="1037" y="9220"/>
                    <a:pt x="1037" y="9149"/>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94" name="Google Shape;1394;p31"/>
            <p:cNvSpPr/>
            <p:nvPr/>
          </p:nvSpPr>
          <p:spPr>
            <a:xfrm>
              <a:off x="4109100" y="4850325"/>
              <a:ext cx="27925" cy="261075"/>
            </a:xfrm>
            <a:custGeom>
              <a:avLst/>
              <a:gdLst/>
              <a:ahLst/>
              <a:cxnLst/>
              <a:rect l="l" t="t" r="r" b="b"/>
              <a:pathLst>
                <a:path w="1117" h="10443" extrusionOk="0">
                  <a:moveTo>
                    <a:pt x="160" y="1"/>
                  </a:moveTo>
                  <a:cubicBezTo>
                    <a:pt x="72" y="1"/>
                    <a:pt x="0" y="173"/>
                    <a:pt x="0" y="386"/>
                  </a:cubicBezTo>
                  <a:lnTo>
                    <a:pt x="0" y="10348"/>
                  </a:lnTo>
                  <a:cubicBezTo>
                    <a:pt x="0" y="10419"/>
                    <a:pt x="8"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6"/>
                  </a:lnTo>
                  <a:cubicBezTo>
                    <a:pt x="1117" y="173"/>
                    <a:pt x="1045"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95" name="Google Shape;1395;p31"/>
            <p:cNvSpPr/>
            <p:nvPr/>
          </p:nvSpPr>
          <p:spPr>
            <a:xfrm>
              <a:off x="4157900" y="4666325"/>
              <a:ext cx="29325" cy="445075"/>
            </a:xfrm>
            <a:custGeom>
              <a:avLst/>
              <a:gdLst/>
              <a:ahLst/>
              <a:cxnLst/>
              <a:rect l="l" t="t" r="r" b="b"/>
              <a:pathLst>
                <a:path w="1173" h="17803" extrusionOk="0">
                  <a:moveTo>
                    <a:pt x="160" y="0"/>
                  </a:moveTo>
                  <a:cubicBezTo>
                    <a:pt x="72" y="0"/>
                    <a:pt x="1" y="171"/>
                    <a:pt x="1" y="383"/>
                  </a:cubicBezTo>
                  <a:lnTo>
                    <a:pt x="1" y="17708"/>
                  </a:lnTo>
                  <a:cubicBezTo>
                    <a:pt x="1" y="17779"/>
                    <a:pt x="9" y="17803"/>
                    <a:pt x="23" y="17803"/>
                  </a:cubicBezTo>
                  <a:cubicBezTo>
                    <a:pt x="50" y="17803"/>
                    <a:pt x="102" y="17708"/>
                    <a:pt x="160" y="17708"/>
                  </a:cubicBezTo>
                  <a:lnTo>
                    <a:pt x="1011" y="17708"/>
                  </a:lnTo>
                  <a:cubicBezTo>
                    <a:pt x="1071" y="17708"/>
                    <a:pt x="1123" y="17803"/>
                    <a:pt x="1151" y="17803"/>
                  </a:cubicBezTo>
                  <a:cubicBezTo>
                    <a:pt x="1165" y="17803"/>
                    <a:pt x="1172" y="17779"/>
                    <a:pt x="1172" y="17708"/>
                  </a:cubicBezTo>
                  <a:lnTo>
                    <a:pt x="1172" y="383"/>
                  </a:lnTo>
                  <a:cubicBezTo>
                    <a:pt x="1172" y="171"/>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96" name="Google Shape;1396;p31"/>
            <p:cNvSpPr/>
            <p:nvPr/>
          </p:nvSpPr>
          <p:spPr>
            <a:xfrm>
              <a:off x="4208800" y="4894150"/>
              <a:ext cx="26550" cy="21725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97" name="Google Shape;1397;p31"/>
            <p:cNvSpPr/>
            <p:nvPr/>
          </p:nvSpPr>
          <p:spPr>
            <a:xfrm>
              <a:off x="4256925" y="4887700"/>
              <a:ext cx="29300" cy="223700"/>
            </a:xfrm>
            <a:custGeom>
              <a:avLst/>
              <a:gdLst/>
              <a:ahLst/>
              <a:cxnLst/>
              <a:rect l="l" t="t" r="r" b="b"/>
              <a:pathLst>
                <a:path w="1172" h="8948" extrusionOk="0">
                  <a:moveTo>
                    <a:pt x="161" y="0"/>
                  </a:moveTo>
                  <a:cubicBezTo>
                    <a:pt x="72" y="0"/>
                    <a:pt x="0" y="171"/>
                    <a:pt x="0" y="383"/>
                  </a:cubicBezTo>
                  <a:lnTo>
                    <a:pt x="0" y="8853"/>
                  </a:lnTo>
                  <a:cubicBezTo>
                    <a:pt x="0" y="8924"/>
                    <a:pt x="8" y="8948"/>
                    <a:pt x="22" y="8948"/>
                  </a:cubicBezTo>
                  <a:cubicBezTo>
                    <a:pt x="50" y="8948"/>
                    <a:pt x="101" y="8853"/>
                    <a:pt x="161" y="8853"/>
                  </a:cubicBezTo>
                  <a:lnTo>
                    <a:pt x="1010" y="8853"/>
                  </a:lnTo>
                  <a:cubicBezTo>
                    <a:pt x="1070" y="8853"/>
                    <a:pt x="1122" y="8948"/>
                    <a:pt x="1150" y="8948"/>
                  </a:cubicBezTo>
                  <a:cubicBezTo>
                    <a:pt x="1164" y="8948"/>
                    <a:pt x="1172" y="8924"/>
                    <a:pt x="1172" y="8853"/>
                  </a:cubicBezTo>
                  <a:lnTo>
                    <a:pt x="1172" y="383"/>
                  </a:lnTo>
                  <a:cubicBezTo>
                    <a:pt x="1172" y="171"/>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98" name="Google Shape;1398;p31"/>
            <p:cNvSpPr/>
            <p:nvPr/>
          </p:nvSpPr>
          <p:spPr>
            <a:xfrm>
              <a:off x="4307150" y="5004850"/>
              <a:ext cx="27925" cy="106550"/>
            </a:xfrm>
            <a:custGeom>
              <a:avLst/>
              <a:gdLst/>
              <a:ahLst/>
              <a:cxnLst/>
              <a:rect l="l" t="t" r="r" b="b"/>
              <a:pathLst>
                <a:path w="1117" h="4262" extrusionOk="0">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5" y="4167"/>
                    <a:pt x="1067" y="4262"/>
                    <a:pt x="1095" y="4262"/>
                  </a:cubicBezTo>
                  <a:cubicBezTo>
                    <a:pt x="1109" y="4262"/>
                    <a:pt x="1117" y="4238"/>
                    <a:pt x="1117" y="4167"/>
                  </a:cubicBezTo>
                  <a:lnTo>
                    <a:pt x="1117" y="385"/>
                  </a:lnTo>
                  <a:cubicBezTo>
                    <a:pt x="1117" y="172"/>
                    <a:pt x="1045" y="0"/>
                    <a:pt x="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99" name="Google Shape;1399;p31"/>
            <p:cNvSpPr/>
            <p:nvPr/>
          </p:nvSpPr>
          <p:spPr>
            <a:xfrm>
              <a:off x="4357650" y="4861600"/>
              <a:ext cx="25875" cy="249800"/>
            </a:xfrm>
            <a:custGeom>
              <a:avLst/>
              <a:gdLst/>
              <a:ahLst/>
              <a:cxnLst/>
              <a:rect l="l" t="t" r="r" b="b"/>
              <a:pathLst>
                <a:path w="1035" h="9992" extrusionOk="0">
                  <a:moveTo>
                    <a:pt x="160" y="1"/>
                  </a:moveTo>
                  <a:cubicBezTo>
                    <a:pt x="72" y="1"/>
                    <a:pt x="1" y="173"/>
                    <a:pt x="1" y="386"/>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00" name="Google Shape;1400;p31"/>
            <p:cNvSpPr/>
            <p:nvPr/>
          </p:nvSpPr>
          <p:spPr>
            <a:xfrm>
              <a:off x="5097150" y="4792550"/>
              <a:ext cx="32100" cy="318850"/>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01" name="Google Shape;1401;p31"/>
            <p:cNvSpPr/>
            <p:nvPr/>
          </p:nvSpPr>
          <p:spPr>
            <a:xfrm>
              <a:off x="5150075" y="4934850"/>
              <a:ext cx="25225" cy="176550"/>
            </a:xfrm>
            <a:custGeom>
              <a:avLst/>
              <a:gdLst/>
              <a:ahLst/>
              <a:cxnLst/>
              <a:rect l="l" t="t" r="r" b="b"/>
              <a:pathLst>
                <a:path w="1009" h="7062" extrusionOk="0">
                  <a:moveTo>
                    <a:pt x="160" y="1"/>
                  </a:moveTo>
                  <a:cubicBezTo>
                    <a:pt x="72" y="1"/>
                    <a:pt x="1" y="173"/>
                    <a:pt x="1" y="384"/>
                  </a:cubicBezTo>
                  <a:lnTo>
                    <a:pt x="1" y="6967"/>
                  </a:lnTo>
                  <a:cubicBezTo>
                    <a:pt x="1" y="7038"/>
                    <a:pt x="9" y="7062"/>
                    <a:pt x="22" y="7062"/>
                  </a:cubicBezTo>
                  <a:cubicBezTo>
                    <a:pt x="50" y="7062"/>
                    <a:pt x="101" y="6967"/>
                    <a:pt x="160" y="6967"/>
                  </a:cubicBezTo>
                  <a:lnTo>
                    <a:pt x="848" y="6967"/>
                  </a:lnTo>
                  <a:cubicBezTo>
                    <a:pt x="907" y="6967"/>
                    <a:pt x="959" y="7062"/>
                    <a:pt x="987" y="7062"/>
                  </a:cubicBezTo>
                  <a:cubicBezTo>
                    <a:pt x="1001" y="7062"/>
                    <a:pt x="1009" y="7038"/>
                    <a:pt x="1009" y="6967"/>
                  </a:cubicBezTo>
                  <a:lnTo>
                    <a:pt x="1009" y="384"/>
                  </a:lnTo>
                  <a:cubicBezTo>
                    <a:pt x="1009" y="173"/>
                    <a:pt x="936" y="1"/>
                    <a:pt x="8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02" name="Google Shape;1402;p31"/>
            <p:cNvSpPr/>
            <p:nvPr/>
          </p:nvSpPr>
          <p:spPr>
            <a:xfrm>
              <a:off x="5200575" y="4990225"/>
              <a:ext cx="23175" cy="121175"/>
            </a:xfrm>
            <a:custGeom>
              <a:avLst/>
              <a:gdLst/>
              <a:ahLst/>
              <a:cxnLst/>
              <a:rect l="l" t="t" r="r" b="b"/>
              <a:pathLst>
                <a:path w="927" h="4847" extrusionOk="0">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03" name="Google Shape;1403;p31"/>
            <p:cNvSpPr/>
            <p:nvPr/>
          </p:nvSpPr>
          <p:spPr>
            <a:xfrm>
              <a:off x="524907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04" name="Google Shape;1404;p31"/>
            <p:cNvSpPr/>
            <p:nvPr/>
          </p:nvSpPr>
          <p:spPr>
            <a:xfrm>
              <a:off x="5298575" y="4951175"/>
              <a:ext cx="25225" cy="160225"/>
            </a:xfrm>
            <a:custGeom>
              <a:avLst/>
              <a:gdLst/>
              <a:ahLst/>
              <a:cxnLst/>
              <a:rect l="l" t="t" r="r" b="b"/>
              <a:pathLst>
                <a:path w="1009" h="6409" extrusionOk="0">
                  <a:moveTo>
                    <a:pt x="160" y="0"/>
                  </a:moveTo>
                  <a:cubicBezTo>
                    <a:pt x="72" y="0"/>
                    <a:pt x="1" y="171"/>
                    <a:pt x="1" y="383"/>
                  </a:cubicBezTo>
                  <a:lnTo>
                    <a:pt x="1" y="6314"/>
                  </a:lnTo>
                  <a:cubicBezTo>
                    <a:pt x="1" y="6385"/>
                    <a:pt x="9" y="6409"/>
                    <a:pt x="22" y="6409"/>
                  </a:cubicBezTo>
                  <a:cubicBezTo>
                    <a:pt x="50" y="6409"/>
                    <a:pt x="101" y="6314"/>
                    <a:pt x="160" y="6314"/>
                  </a:cubicBezTo>
                  <a:lnTo>
                    <a:pt x="848" y="6314"/>
                  </a:lnTo>
                  <a:cubicBezTo>
                    <a:pt x="908" y="6314"/>
                    <a:pt x="959" y="6409"/>
                    <a:pt x="987" y="6409"/>
                  </a:cubicBezTo>
                  <a:cubicBezTo>
                    <a:pt x="1001" y="6409"/>
                    <a:pt x="1009" y="6385"/>
                    <a:pt x="1009" y="6314"/>
                  </a:cubicBezTo>
                  <a:lnTo>
                    <a:pt x="1009" y="383"/>
                  </a:lnTo>
                  <a:cubicBezTo>
                    <a:pt x="1009" y="171"/>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05" name="Google Shape;1405;p31"/>
            <p:cNvSpPr/>
            <p:nvPr/>
          </p:nvSpPr>
          <p:spPr>
            <a:xfrm>
              <a:off x="5348075" y="4972300"/>
              <a:ext cx="25225" cy="139100"/>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8"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06" name="Google Shape;1406;p31"/>
            <p:cNvSpPr/>
            <p:nvPr/>
          </p:nvSpPr>
          <p:spPr>
            <a:xfrm>
              <a:off x="5050700" y="4861600"/>
              <a:ext cx="25925" cy="249800"/>
            </a:xfrm>
            <a:custGeom>
              <a:avLst/>
              <a:gdLst/>
              <a:ahLst/>
              <a:cxnLst/>
              <a:rect l="l" t="t" r="r" b="b"/>
              <a:pathLst>
                <a:path w="1037" h="9992" extrusionOk="0">
                  <a:moveTo>
                    <a:pt x="162" y="1"/>
                  </a:moveTo>
                  <a:cubicBezTo>
                    <a:pt x="72" y="1"/>
                    <a:pt x="1" y="171"/>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1"/>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07" name="Google Shape;1407;p31"/>
            <p:cNvSpPr/>
            <p:nvPr/>
          </p:nvSpPr>
          <p:spPr>
            <a:xfrm>
              <a:off x="6780350" y="4792550"/>
              <a:ext cx="32100" cy="318850"/>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08" name="Google Shape;1408;p31"/>
            <p:cNvSpPr/>
            <p:nvPr/>
          </p:nvSpPr>
          <p:spPr>
            <a:xfrm>
              <a:off x="6485350" y="4850325"/>
              <a:ext cx="27950" cy="261075"/>
            </a:xfrm>
            <a:custGeom>
              <a:avLst/>
              <a:gdLst/>
              <a:ahLst/>
              <a:cxnLst/>
              <a:rect l="l" t="t" r="r" b="b"/>
              <a:pathLst>
                <a:path w="1118" h="10443" extrusionOk="0">
                  <a:moveTo>
                    <a:pt x="162" y="1"/>
                  </a:moveTo>
                  <a:cubicBezTo>
                    <a:pt x="72" y="1"/>
                    <a:pt x="1" y="173"/>
                    <a:pt x="1" y="384"/>
                  </a:cubicBezTo>
                  <a:lnTo>
                    <a:pt x="1" y="10348"/>
                  </a:lnTo>
                  <a:cubicBezTo>
                    <a:pt x="1" y="10419"/>
                    <a:pt x="9" y="10443"/>
                    <a:pt x="23" y="10443"/>
                  </a:cubicBezTo>
                  <a:cubicBezTo>
                    <a:pt x="51" y="10443"/>
                    <a:pt x="103" y="10348"/>
                    <a:pt x="162" y="10348"/>
                  </a:cubicBezTo>
                  <a:lnTo>
                    <a:pt x="958" y="10348"/>
                  </a:lnTo>
                  <a:cubicBezTo>
                    <a:pt x="1016" y="10348"/>
                    <a:pt x="1068" y="10443"/>
                    <a:pt x="1095" y="10443"/>
                  </a:cubicBezTo>
                  <a:cubicBezTo>
                    <a:pt x="1109" y="10443"/>
                    <a:pt x="1117" y="10419"/>
                    <a:pt x="1117" y="10348"/>
                  </a:cubicBezTo>
                  <a:lnTo>
                    <a:pt x="1117" y="384"/>
                  </a:lnTo>
                  <a:cubicBezTo>
                    <a:pt x="1117" y="173"/>
                    <a:pt x="1046" y="1"/>
                    <a:pt x="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09" name="Google Shape;1409;p31"/>
            <p:cNvSpPr/>
            <p:nvPr/>
          </p:nvSpPr>
          <p:spPr>
            <a:xfrm>
              <a:off x="6534200" y="4666275"/>
              <a:ext cx="29275" cy="445125"/>
            </a:xfrm>
            <a:custGeom>
              <a:avLst/>
              <a:gdLst/>
              <a:ahLst/>
              <a:cxnLst/>
              <a:rect l="l" t="t" r="r" b="b"/>
              <a:pathLst>
                <a:path w="1171" h="17805" extrusionOk="0">
                  <a:moveTo>
                    <a:pt x="160" y="0"/>
                  </a:moveTo>
                  <a:cubicBezTo>
                    <a:pt x="72" y="0"/>
                    <a:pt x="1" y="173"/>
                    <a:pt x="1" y="385"/>
                  </a:cubicBezTo>
                  <a:lnTo>
                    <a:pt x="1" y="17710"/>
                  </a:lnTo>
                  <a:cubicBezTo>
                    <a:pt x="1" y="17781"/>
                    <a:pt x="9" y="17805"/>
                    <a:pt x="23" y="17805"/>
                  </a:cubicBezTo>
                  <a:cubicBezTo>
                    <a:pt x="50" y="17805"/>
                    <a:pt x="102" y="17710"/>
                    <a:pt x="160" y="17710"/>
                  </a:cubicBezTo>
                  <a:lnTo>
                    <a:pt x="1011" y="17710"/>
                  </a:lnTo>
                  <a:cubicBezTo>
                    <a:pt x="1070" y="17710"/>
                    <a:pt x="1121" y="17805"/>
                    <a:pt x="1149" y="17805"/>
                  </a:cubicBezTo>
                  <a:cubicBezTo>
                    <a:pt x="1163" y="17805"/>
                    <a:pt x="1171" y="17781"/>
                    <a:pt x="1171" y="17710"/>
                  </a:cubicBezTo>
                  <a:lnTo>
                    <a:pt x="1171" y="385"/>
                  </a:lnTo>
                  <a:cubicBezTo>
                    <a:pt x="1171" y="173"/>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10" name="Google Shape;1410;p31"/>
            <p:cNvSpPr/>
            <p:nvPr/>
          </p:nvSpPr>
          <p:spPr>
            <a:xfrm>
              <a:off x="6585050" y="4894150"/>
              <a:ext cx="26600" cy="217250"/>
            </a:xfrm>
            <a:custGeom>
              <a:avLst/>
              <a:gdLst/>
              <a:ahLst/>
              <a:cxnLst/>
              <a:rect l="l" t="t" r="r" b="b"/>
              <a:pathLst>
                <a:path w="1064" h="8690" extrusionOk="0">
                  <a:moveTo>
                    <a:pt x="162" y="1"/>
                  </a:moveTo>
                  <a:cubicBezTo>
                    <a:pt x="74" y="1"/>
                    <a:pt x="0" y="173"/>
                    <a:pt x="0" y="384"/>
                  </a:cubicBezTo>
                  <a:lnTo>
                    <a:pt x="0" y="8595"/>
                  </a:lnTo>
                  <a:cubicBezTo>
                    <a:pt x="0" y="8666"/>
                    <a:pt x="8" y="8690"/>
                    <a:pt x="22" y="8690"/>
                  </a:cubicBezTo>
                  <a:cubicBezTo>
                    <a:pt x="51" y="8690"/>
                    <a:pt x="103" y="8595"/>
                    <a:pt x="162" y="8595"/>
                  </a:cubicBezTo>
                  <a:lnTo>
                    <a:pt x="902" y="8595"/>
                  </a:lnTo>
                  <a:cubicBezTo>
                    <a:pt x="962" y="8595"/>
                    <a:pt x="1014" y="8690"/>
                    <a:pt x="1042" y="8690"/>
                  </a:cubicBezTo>
                  <a:cubicBezTo>
                    <a:pt x="1056" y="8690"/>
                    <a:pt x="1064" y="8666"/>
                    <a:pt x="1064" y="8595"/>
                  </a:cubicBezTo>
                  <a:lnTo>
                    <a:pt x="1064" y="384"/>
                  </a:lnTo>
                  <a:cubicBezTo>
                    <a:pt x="1064" y="173"/>
                    <a:pt x="992"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11" name="Google Shape;1411;p31"/>
            <p:cNvSpPr/>
            <p:nvPr/>
          </p:nvSpPr>
          <p:spPr>
            <a:xfrm>
              <a:off x="6633225" y="4887650"/>
              <a:ext cx="29300" cy="223750"/>
            </a:xfrm>
            <a:custGeom>
              <a:avLst/>
              <a:gdLst/>
              <a:ahLst/>
              <a:cxnLst/>
              <a:rect l="l" t="t" r="r" b="b"/>
              <a:pathLst>
                <a:path w="1172" h="8950" extrusionOk="0">
                  <a:moveTo>
                    <a:pt x="160" y="0"/>
                  </a:moveTo>
                  <a:cubicBezTo>
                    <a:pt x="72" y="0"/>
                    <a:pt x="0" y="173"/>
                    <a:pt x="0" y="383"/>
                  </a:cubicBezTo>
                  <a:lnTo>
                    <a:pt x="0" y="8855"/>
                  </a:lnTo>
                  <a:cubicBezTo>
                    <a:pt x="0" y="8926"/>
                    <a:pt x="8" y="8950"/>
                    <a:pt x="22" y="8950"/>
                  </a:cubicBezTo>
                  <a:cubicBezTo>
                    <a:pt x="50" y="8950"/>
                    <a:pt x="101" y="8855"/>
                    <a:pt x="160" y="8855"/>
                  </a:cubicBezTo>
                  <a:lnTo>
                    <a:pt x="1010" y="8855"/>
                  </a:lnTo>
                  <a:cubicBezTo>
                    <a:pt x="1069" y="8855"/>
                    <a:pt x="1121" y="8950"/>
                    <a:pt x="1149" y="8950"/>
                  </a:cubicBezTo>
                  <a:cubicBezTo>
                    <a:pt x="1163" y="8950"/>
                    <a:pt x="1172" y="8926"/>
                    <a:pt x="1172" y="8855"/>
                  </a:cubicBezTo>
                  <a:lnTo>
                    <a:pt x="1172" y="383"/>
                  </a:lnTo>
                  <a:cubicBezTo>
                    <a:pt x="1172" y="173"/>
                    <a:pt x="1098"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12" name="Google Shape;1412;p31"/>
            <p:cNvSpPr/>
            <p:nvPr/>
          </p:nvSpPr>
          <p:spPr>
            <a:xfrm>
              <a:off x="6683350" y="5004850"/>
              <a:ext cx="28000" cy="106550"/>
            </a:xfrm>
            <a:custGeom>
              <a:avLst/>
              <a:gdLst/>
              <a:ahLst/>
              <a:cxnLst/>
              <a:rect l="l" t="t" r="r" b="b"/>
              <a:pathLst>
                <a:path w="1120" h="4262" extrusionOk="0">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9" y="4262"/>
                    <a:pt x="1097" y="4262"/>
                  </a:cubicBezTo>
                  <a:cubicBezTo>
                    <a:pt x="1111" y="4262"/>
                    <a:pt x="1119" y="4238"/>
                    <a:pt x="1119" y="4167"/>
                  </a:cubicBezTo>
                  <a:lnTo>
                    <a:pt x="1119" y="385"/>
                  </a:lnTo>
                  <a:cubicBezTo>
                    <a:pt x="1119"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13" name="Google Shape;1413;p31"/>
            <p:cNvSpPr/>
            <p:nvPr/>
          </p:nvSpPr>
          <p:spPr>
            <a:xfrm>
              <a:off x="6733900" y="4861600"/>
              <a:ext cx="25925" cy="249800"/>
            </a:xfrm>
            <a:custGeom>
              <a:avLst/>
              <a:gdLst/>
              <a:ahLst/>
              <a:cxnLst/>
              <a:rect l="l" t="t" r="r" b="b"/>
              <a:pathLst>
                <a:path w="1037" h="9992" extrusionOk="0">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3"/>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14" name="Google Shape;1414;p31"/>
            <p:cNvSpPr/>
            <p:nvPr/>
          </p:nvSpPr>
          <p:spPr>
            <a:xfrm>
              <a:off x="5493200" y="4792550"/>
              <a:ext cx="32100" cy="318850"/>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1" y="12659"/>
                    <a:pt x="1233" y="12754"/>
                    <a:pt x="1261" y="12754"/>
                  </a:cubicBezTo>
                  <a:cubicBezTo>
                    <a:pt x="1275" y="12754"/>
                    <a:pt x="1283" y="12730"/>
                    <a:pt x="1283" y="12659"/>
                  </a:cubicBezTo>
                  <a:lnTo>
                    <a:pt x="1283" y="383"/>
                  </a:lnTo>
                  <a:cubicBezTo>
                    <a:pt x="1283" y="171"/>
                    <a:pt x="1210"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15" name="Google Shape;1415;p31"/>
            <p:cNvSpPr/>
            <p:nvPr/>
          </p:nvSpPr>
          <p:spPr>
            <a:xfrm>
              <a:off x="5546125" y="4934900"/>
              <a:ext cx="25225" cy="176525"/>
            </a:xfrm>
            <a:custGeom>
              <a:avLst/>
              <a:gdLst/>
              <a:ahLst/>
              <a:cxnLst/>
              <a:rect l="l" t="t" r="r" b="b"/>
              <a:pathLst>
                <a:path w="1009" h="7061" extrusionOk="0">
                  <a:moveTo>
                    <a:pt x="160" y="0"/>
                  </a:moveTo>
                  <a:cubicBezTo>
                    <a:pt x="72" y="0"/>
                    <a:pt x="1" y="171"/>
                    <a:pt x="1" y="384"/>
                  </a:cubicBezTo>
                  <a:lnTo>
                    <a:pt x="1" y="6967"/>
                  </a:lnTo>
                  <a:cubicBezTo>
                    <a:pt x="1" y="7037"/>
                    <a:pt x="9" y="7061"/>
                    <a:pt x="22" y="7061"/>
                  </a:cubicBezTo>
                  <a:cubicBezTo>
                    <a:pt x="50" y="7061"/>
                    <a:pt x="101" y="6967"/>
                    <a:pt x="160" y="6967"/>
                  </a:cubicBezTo>
                  <a:lnTo>
                    <a:pt x="848" y="6967"/>
                  </a:lnTo>
                  <a:cubicBezTo>
                    <a:pt x="907" y="6967"/>
                    <a:pt x="959" y="7061"/>
                    <a:pt x="987" y="7061"/>
                  </a:cubicBezTo>
                  <a:cubicBezTo>
                    <a:pt x="1001" y="7061"/>
                    <a:pt x="1009" y="7037"/>
                    <a:pt x="1009" y="696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16" name="Google Shape;1416;p31"/>
            <p:cNvSpPr/>
            <p:nvPr/>
          </p:nvSpPr>
          <p:spPr>
            <a:xfrm>
              <a:off x="5596625" y="4990225"/>
              <a:ext cx="23175" cy="121175"/>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17" name="Google Shape;1417;p31"/>
            <p:cNvSpPr/>
            <p:nvPr/>
          </p:nvSpPr>
          <p:spPr>
            <a:xfrm>
              <a:off x="564512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18" name="Google Shape;1418;p31"/>
            <p:cNvSpPr/>
            <p:nvPr/>
          </p:nvSpPr>
          <p:spPr>
            <a:xfrm>
              <a:off x="5694575" y="4951175"/>
              <a:ext cx="25250" cy="160225"/>
            </a:xfrm>
            <a:custGeom>
              <a:avLst/>
              <a:gdLst/>
              <a:ahLst/>
              <a:cxnLst/>
              <a:rect l="l" t="t" r="r" b="b"/>
              <a:pathLst>
                <a:path w="1010" h="6409" extrusionOk="0">
                  <a:moveTo>
                    <a:pt x="162" y="0"/>
                  </a:moveTo>
                  <a:cubicBezTo>
                    <a:pt x="74" y="0"/>
                    <a:pt x="1" y="171"/>
                    <a:pt x="1" y="383"/>
                  </a:cubicBezTo>
                  <a:lnTo>
                    <a:pt x="1" y="6314"/>
                  </a:lnTo>
                  <a:cubicBezTo>
                    <a:pt x="1" y="6385"/>
                    <a:pt x="9" y="6409"/>
                    <a:pt x="23" y="6409"/>
                  </a:cubicBezTo>
                  <a:cubicBezTo>
                    <a:pt x="51" y="6409"/>
                    <a:pt x="103" y="6314"/>
                    <a:pt x="162" y="6314"/>
                  </a:cubicBezTo>
                  <a:lnTo>
                    <a:pt x="850" y="6314"/>
                  </a:lnTo>
                  <a:cubicBezTo>
                    <a:pt x="908" y="6314"/>
                    <a:pt x="960" y="6409"/>
                    <a:pt x="987" y="6409"/>
                  </a:cubicBezTo>
                  <a:cubicBezTo>
                    <a:pt x="1001" y="6409"/>
                    <a:pt x="1009" y="6385"/>
                    <a:pt x="1009" y="6314"/>
                  </a:cubicBezTo>
                  <a:lnTo>
                    <a:pt x="1009" y="383"/>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19" name="Google Shape;1419;p31"/>
            <p:cNvSpPr/>
            <p:nvPr/>
          </p:nvSpPr>
          <p:spPr>
            <a:xfrm>
              <a:off x="5744125" y="4972300"/>
              <a:ext cx="25225" cy="139100"/>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6" y="5469"/>
                    <a:pt x="958"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20" name="Google Shape;1420;p31"/>
            <p:cNvSpPr/>
            <p:nvPr/>
          </p:nvSpPr>
          <p:spPr>
            <a:xfrm>
              <a:off x="5793300" y="4880300"/>
              <a:ext cx="25875" cy="231100"/>
            </a:xfrm>
            <a:custGeom>
              <a:avLst/>
              <a:gdLst/>
              <a:ahLst/>
              <a:cxnLst/>
              <a:rect l="l" t="t" r="r" b="b"/>
              <a:pathLst>
                <a:path w="1035" h="9244" extrusionOk="0">
                  <a:moveTo>
                    <a:pt x="160" y="1"/>
                  </a:moveTo>
                  <a:cubicBezTo>
                    <a:pt x="72" y="1"/>
                    <a:pt x="1" y="173"/>
                    <a:pt x="1" y="386"/>
                  </a:cubicBezTo>
                  <a:lnTo>
                    <a:pt x="1" y="9149"/>
                  </a:lnTo>
                  <a:cubicBezTo>
                    <a:pt x="1" y="9220"/>
                    <a:pt x="9" y="9244"/>
                    <a:pt x="23" y="9244"/>
                  </a:cubicBezTo>
                  <a:cubicBezTo>
                    <a:pt x="50" y="9244"/>
                    <a:pt x="102" y="9149"/>
                    <a:pt x="160" y="9149"/>
                  </a:cubicBezTo>
                  <a:lnTo>
                    <a:pt x="875" y="9149"/>
                  </a:lnTo>
                  <a:cubicBezTo>
                    <a:pt x="934" y="9149"/>
                    <a:pt x="985" y="9244"/>
                    <a:pt x="1013" y="9244"/>
                  </a:cubicBezTo>
                  <a:cubicBezTo>
                    <a:pt x="1027" y="9244"/>
                    <a:pt x="1035" y="9220"/>
                    <a:pt x="1035" y="9149"/>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21" name="Google Shape;1421;p31"/>
            <p:cNvSpPr/>
            <p:nvPr/>
          </p:nvSpPr>
          <p:spPr>
            <a:xfrm>
              <a:off x="5841800" y="4850325"/>
              <a:ext cx="27950" cy="261075"/>
            </a:xfrm>
            <a:custGeom>
              <a:avLst/>
              <a:gdLst/>
              <a:ahLst/>
              <a:cxnLst/>
              <a:rect l="l" t="t" r="r" b="b"/>
              <a:pathLst>
                <a:path w="1118" h="10443" extrusionOk="0">
                  <a:moveTo>
                    <a:pt x="162" y="1"/>
                  </a:moveTo>
                  <a:cubicBezTo>
                    <a:pt x="72" y="1"/>
                    <a:pt x="1" y="173"/>
                    <a:pt x="1" y="384"/>
                  </a:cubicBezTo>
                  <a:lnTo>
                    <a:pt x="1" y="10348"/>
                  </a:lnTo>
                  <a:cubicBezTo>
                    <a:pt x="1" y="10419"/>
                    <a:pt x="8" y="10443"/>
                    <a:pt x="22" y="10443"/>
                  </a:cubicBezTo>
                  <a:cubicBezTo>
                    <a:pt x="50" y="10443"/>
                    <a:pt x="102" y="10348"/>
                    <a:pt x="162"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22" name="Google Shape;1422;p31"/>
            <p:cNvSpPr/>
            <p:nvPr/>
          </p:nvSpPr>
          <p:spPr>
            <a:xfrm>
              <a:off x="5890625" y="4666275"/>
              <a:ext cx="29300" cy="445125"/>
            </a:xfrm>
            <a:custGeom>
              <a:avLst/>
              <a:gdLst/>
              <a:ahLst/>
              <a:cxnLst/>
              <a:rect l="l" t="t" r="r" b="b"/>
              <a:pathLst>
                <a:path w="1172" h="17805" extrusionOk="0">
                  <a:moveTo>
                    <a:pt x="161" y="0"/>
                  </a:moveTo>
                  <a:cubicBezTo>
                    <a:pt x="72" y="0"/>
                    <a:pt x="0" y="173"/>
                    <a:pt x="0" y="385"/>
                  </a:cubicBezTo>
                  <a:lnTo>
                    <a:pt x="0" y="17710"/>
                  </a:lnTo>
                  <a:cubicBezTo>
                    <a:pt x="0" y="17781"/>
                    <a:pt x="8" y="17805"/>
                    <a:pt x="22" y="17805"/>
                  </a:cubicBezTo>
                  <a:cubicBezTo>
                    <a:pt x="50" y="17805"/>
                    <a:pt x="101" y="17710"/>
                    <a:pt x="161"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23" name="Google Shape;1423;p31"/>
            <p:cNvSpPr/>
            <p:nvPr/>
          </p:nvSpPr>
          <p:spPr>
            <a:xfrm>
              <a:off x="5941500" y="4894150"/>
              <a:ext cx="26550" cy="21725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24" name="Google Shape;1424;p31"/>
            <p:cNvSpPr/>
            <p:nvPr/>
          </p:nvSpPr>
          <p:spPr>
            <a:xfrm>
              <a:off x="5989625" y="4887650"/>
              <a:ext cx="29300" cy="223750"/>
            </a:xfrm>
            <a:custGeom>
              <a:avLst/>
              <a:gdLst/>
              <a:ahLst/>
              <a:cxnLst/>
              <a:rect l="l" t="t" r="r" b="b"/>
              <a:pathLst>
                <a:path w="1172" h="8950" extrusionOk="0">
                  <a:moveTo>
                    <a:pt x="161" y="0"/>
                  </a:moveTo>
                  <a:cubicBezTo>
                    <a:pt x="72" y="0"/>
                    <a:pt x="0" y="173"/>
                    <a:pt x="0" y="383"/>
                  </a:cubicBezTo>
                  <a:lnTo>
                    <a:pt x="0" y="8855"/>
                  </a:lnTo>
                  <a:cubicBezTo>
                    <a:pt x="0" y="8926"/>
                    <a:pt x="8" y="8950"/>
                    <a:pt x="22" y="8950"/>
                  </a:cubicBezTo>
                  <a:cubicBezTo>
                    <a:pt x="50" y="8950"/>
                    <a:pt x="102" y="8855"/>
                    <a:pt x="161" y="8855"/>
                  </a:cubicBezTo>
                  <a:lnTo>
                    <a:pt x="1012" y="8855"/>
                  </a:lnTo>
                  <a:cubicBezTo>
                    <a:pt x="1071" y="8855"/>
                    <a:pt x="1122" y="8950"/>
                    <a:pt x="1150" y="8950"/>
                  </a:cubicBezTo>
                  <a:cubicBezTo>
                    <a:pt x="1164" y="8950"/>
                    <a:pt x="1172" y="8926"/>
                    <a:pt x="1172" y="8855"/>
                  </a:cubicBezTo>
                  <a:lnTo>
                    <a:pt x="1172" y="383"/>
                  </a:lnTo>
                  <a:cubicBezTo>
                    <a:pt x="1172" y="173"/>
                    <a:pt x="1100" y="0"/>
                    <a:pt x="10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25" name="Google Shape;1425;p31"/>
            <p:cNvSpPr/>
            <p:nvPr/>
          </p:nvSpPr>
          <p:spPr>
            <a:xfrm>
              <a:off x="6039800" y="5004850"/>
              <a:ext cx="27950" cy="106550"/>
            </a:xfrm>
            <a:custGeom>
              <a:avLst/>
              <a:gdLst/>
              <a:ahLst/>
              <a:cxnLst/>
              <a:rect l="l" t="t" r="r" b="b"/>
              <a:pathLst>
                <a:path w="1118" h="4262" extrusionOk="0">
                  <a:moveTo>
                    <a:pt x="160" y="0"/>
                  </a:moveTo>
                  <a:cubicBezTo>
                    <a:pt x="72" y="0"/>
                    <a:pt x="1" y="172"/>
                    <a:pt x="1" y="385"/>
                  </a:cubicBezTo>
                  <a:lnTo>
                    <a:pt x="1" y="4167"/>
                  </a:lnTo>
                  <a:cubicBezTo>
                    <a:pt x="1" y="4238"/>
                    <a:pt x="9" y="4262"/>
                    <a:pt x="22" y="4262"/>
                  </a:cubicBezTo>
                  <a:cubicBezTo>
                    <a:pt x="50" y="4262"/>
                    <a:pt x="101" y="4167"/>
                    <a:pt x="160"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26" name="Google Shape;1426;p31"/>
            <p:cNvSpPr/>
            <p:nvPr/>
          </p:nvSpPr>
          <p:spPr>
            <a:xfrm>
              <a:off x="6090300" y="4861600"/>
              <a:ext cx="25925" cy="249800"/>
            </a:xfrm>
            <a:custGeom>
              <a:avLst/>
              <a:gdLst/>
              <a:ahLst/>
              <a:cxnLst/>
              <a:rect l="l" t="t" r="r" b="b"/>
              <a:pathLst>
                <a:path w="1037" h="9992" extrusionOk="0">
                  <a:moveTo>
                    <a:pt x="162" y="1"/>
                  </a:moveTo>
                  <a:cubicBezTo>
                    <a:pt x="74" y="1"/>
                    <a:pt x="1" y="173"/>
                    <a:pt x="1" y="384"/>
                  </a:cubicBezTo>
                  <a:lnTo>
                    <a:pt x="1" y="9897"/>
                  </a:lnTo>
                  <a:cubicBezTo>
                    <a:pt x="1" y="9968"/>
                    <a:pt x="9" y="9992"/>
                    <a:pt x="23" y="9992"/>
                  </a:cubicBezTo>
                  <a:cubicBezTo>
                    <a:pt x="51" y="9992"/>
                    <a:pt x="102" y="9897"/>
                    <a:pt x="162" y="9897"/>
                  </a:cubicBezTo>
                  <a:lnTo>
                    <a:pt x="877" y="9897"/>
                  </a:lnTo>
                  <a:cubicBezTo>
                    <a:pt x="936" y="9897"/>
                    <a:pt x="987" y="9992"/>
                    <a:pt x="1015" y="9992"/>
                  </a:cubicBezTo>
                  <a:cubicBezTo>
                    <a:pt x="1029" y="9992"/>
                    <a:pt x="1037" y="9968"/>
                    <a:pt x="1037" y="9897"/>
                  </a:cubicBezTo>
                  <a:lnTo>
                    <a:pt x="1037" y="384"/>
                  </a:lnTo>
                  <a:cubicBezTo>
                    <a:pt x="1037" y="173"/>
                    <a:pt x="965" y="1"/>
                    <a:pt x="8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27" name="Google Shape;1427;p31"/>
            <p:cNvSpPr/>
            <p:nvPr/>
          </p:nvSpPr>
          <p:spPr>
            <a:xfrm>
              <a:off x="5396250" y="5004850"/>
              <a:ext cx="27950" cy="106550"/>
            </a:xfrm>
            <a:custGeom>
              <a:avLst/>
              <a:gdLst/>
              <a:ahLst/>
              <a:cxnLst/>
              <a:rect l="l" t="t" r="r" b="b"/>
              <a:pathLst>
                <a:path w="1118" h="4262" extrusionOk="0">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28" name="Google Shape;1428;p31"/>
            <p:cNvSpPr/>
            <p:nvPr/>
          </p:nvSpPr>
          <p:spPr>
            <a:xfrm>
              <a:off x="5446750" y="4861600"/>
              <a:ext cx="25925" cy="249800"/>
            </a:xfrm>
            <a:custGeom>
              <a:avLst/>
              <a:gdLst/>
              <a:ahLst/>
              <a:cxnLst/>
              <a:rect l="l" t="t" r="r" b="b"/>
              <a:pathLst>
                <a:path w="1037" h="9992" extrusionOk="0">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4" y="9897"/>
                    <a:pt x="986" y="9992"/>
                    <a:pt x="1014" y="9992"/>
                  </a:cubicBezTo>
                  <a:cubicBezTo>
                    <a:pt x="1029" y="9992"/>
                    <a:pt x="1037" y="9968"/>
                    <a:pt x="1037" y="9897"/>
                  </a:cubicBezTo>
                  <a:lnTo>
                    <a:pt x="1037" y="384"/>
                  </a:lnTo>
                  <a:cubicBezTo>
                    <a:pt x="1037"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29" name="Google Shape;1429;p31"/>
            <p:cNvSpPr/>
            <p:nvPr/>
          </p:nvSpPr>
          <p:spPr>
            <a:xfrm>
              <a:off x="6186250" y="4792550"/>
              <a:ext cx="32100" cy="318850"/>
            </a:xfrm>
            <a:custGeom>
              <a:avLst/>
              <a:gdLst/>
              <a:ahLst/>
              <a:cxnLst/>
              <a:rect l="l" t="t" r="r" b="b"/>
              <a:pathLst>
                <a:path w="1284" h="12754" extrusionOk="0">
                  <a:moveTo>
                    <a:pt x="162" y="0"/>
                  </a:moveTo>
                  <a:cubicBezTo>
                    <a:pt x="72" y="0"/>
                    <a:pt x="0" y="171"/>
                    <a:pt x="0" y="383"/>
                  </a:cubicBezTo>
                  <a:lnTo>
                    <a:pt x="0" y="12659"/>
                  </a:lnTo>
                  <a:cubicBezTo>
                    <a:pt x="0" y="12730"/>
                    <a:pt x="8" y="12754"/>
                    <a:pt x="22" y="12754"/>
                  </a:cubicBezTo>
                  <a:cubicBezTo>
                    <a:pt x="50" y="12754"/>
                    <a:pt x="102" y="12659"/>
                    <a:pt x="162" y="12659"/>
                  </a:cubicBezTo>
                  <a:lnTo>
                    <a:pt x="1124" y="12659"/>
                  </a:lnTo>
                  <a:cubicBezTo>
                    <a:pt x="1183" y="12659"/>
                    <a:pt x="1234" y="12754"/>
                    <a:pt x="1262" y="12754"/>
                  </a:cubicBezTo>
                  <a:cubicBezTo>
                    <a:pt x="1276" y="12754"/>
                    <a:pt x="1284" y="12730"/>
                    <a:pt x="1284" y="12659"/>
                  </a:cubicBezTo>
                  <a:lnTo>
                    <a:pt x="1284" y="383"/>
                  </a:lnTo>
                  <a:cubicBezTo>
                    <a:pt x="1284" y="171"/>
                    <a:pt x="1212" y="0"/>
                    <a:pt x="1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30" name="Google Shape;1430;p31"/>
            <p:cNvSpPr/>
            <p:nvPr/>
          </p:nvSpPr>
          <p:spPr>
            <a:xfrm>
              <a:off x="6239175" y="4934900"/>
              <a:ext cx="25250" cy="176525"/>
            </a:xfrm>
            <a:custGeom>
              <a:avLst/>
              <a:gdLst/>
              <a:ahLst/>
              <a:cxnLst/>
              <a:rect l="l" t="t" r="r" b="b"/>
              <a:pathLst>
                <a:path w="1010" h="7061" extrusionOk="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31" name="Google Shape;1431;p31"/>
            <p:cNvSpPr/>
            <p:nvPr/>
          </p:nvSpPr>
          <p:spPr>
            <a:xfrm>
              <a:off x="6289725" y="4990225"/>
              <a:ext cx="23175" cy="121175"/>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5" y="4752"/>
                  </a:lnTo>
                  <a:cubicBezTo>
                    <a:pt x="825" y="4752"/>
                    <a:pt x="877" y="4847"/>
                    <a:pt x="905" y="4847"/>
                  </a:cubicBezTo>
                  <a:cubicBezTo>
                    <a:pt x="919" y="4847"/>
                    <a:pt x="927" y="4823"/>
                    <a:pt x="927" y="4752"/>
                  </a:cubicBezTo>
                  <a:lnTo>
                    <a:pt x="927" y="383"/>
                  </a:lnTo>
                  <a:cubicBezTo>
                    <a:pt x="927" y="171"/>
                    <a:pt x="855" y="0"/>
                    <a:pt x="7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32" name="Google Shape;1432;p31"/>
            <p:cNvSpPr/>
            <p:nvPr/>
          </p:nvSpPr>
          <p:spPr>
            <a:xfrm>
              <a:off x="6338175" y="4849100"/>
              <a:ext cx="25250" cy="262300"/>
            </a:xfrm>
            <a:custGeom>
              <a:avLst/>
              <a:gdLst/>
              <a:ahLst/>
              <a:cxnLst/>
              <a:rect l="l" t="t" r="r" b="b"/>
              <a:pathLst>
                <a:path w="1010" h="10492" extrusionOk="0">
                  <a:moveTo>
                    <a:pt x="162" y="0"/>
                  </a:moveTo>
                  <a:cubicBezTo>
                    <a:pt x="72" y="0"/>
                    <a:pt x="1" y="171"/>
                    <a:pt x="1" y="384"/>
                  </a:cubicBezTo>
                  <a:lnTo>
                    <a:pt x="1" y="10397"/>
                  </a:lnTo>
                  <a:cubicBezTo>
                    <a:pt x="1" y="10468"/>
                    <a:pt x="9" y="10492"/>
                    <a:pt x="23" y="10492"/>
                  </a:cubicBezTo>
                  <a:cubicBezTo>
                    <a:pt x="50" y="10492"/>
                    <a:pt x="102" y="10397"/>
                    <a:pt x="162" y="10397"/>
                  </a:cubicBezTo>
                  <a:lnTo>
                    <a:pt x="850" y="10397"/>
                  </a:lnTo>
                  <a:cubicBezTo>
                    <a:pt x="908" y="10397"/>
                    <a:pt x="960" y="10492"/>
                    <a:pt x="987" y="10492"/>
                  </a:cubicBezTo>
                  <a:cubicBezTo>
                    <a:pt x="1001" y="10492"/>
                    <a:pt x="1009" y="10468"/>
                    <a:pt x="1009" y="1039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33" name="Google Shape;1433;p31"/>
            <p:cNvSpPr/>
            <p:nvPr/>
          </p:nvSpPr>
          <p:spPr>
            <a:xfrm>
              <a:off x="6387675" y="4951125"/>
              <a:ext cx="25250" cy="160275"/>
            </a:xfrm>
            <a:custGeom>
              <a:avLst/>
              <a:gdLst/>
              <a:ahLst/>
              <a:cxnLst/>
              <a:rect l="l" t="t" r="r" b="b"/>
              <a:pathLst>
                <a:path w="1010" h="6411" extrusionOk="0">
                  <a:moveTo>
                    <a:pt x="162" y="0"/>
                  </a:moveTo>
                  <a:cubicBezTo>
                    <a:pt x="74" y="0"/>
                    <a:pt x="1" y="173"/>
                    <a:pt x="1" y="384"/>
                  </a:cubicBezTo>
                  <a:lnTo>
                    <a:pt x="1" y="6316"/>
                  </a:lnTo>
                  <a:cubicBezTo>
                    <a:pt x="1" y="6387"/>
                    <a:pt x="9" y="6411"/>
                    <a:pt x="23" y="6411"/>
                  </a:cubicBezTo>
                  <a:cubicBezTo>
                    <a:pt x="51" y="6411"/>
                    <a:pt x="103" y="6316"/>
                    <a:pt x="162" y="6316"/>
                  </a:cubicBezTo>
                  <a:lnTo>
                    <a:pt x="850" y="6316"/>
                  </a:lnTo>
                  <a:cubicBezTo>
                    <a:pt x="908" y="6316"/>
                    <a:pt x="960" y="6411"/>
                    <a:pt x="987" y="6411"/>
                  </a:cubicBezTo>
                  <a:cubicBezTo>
                    <a:pt x="1001" y="6411"/>
                    <a:pt x="1009" y="6387"/>
                    <a:pt x="1009" y="6316"/>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34" name="Google Shape;1434;p31"/>
            <p:cNvSpPr/>
            <p:nvPr/>
          </p:nvSpPr>
          <p:spPr>
            <a:xfrm>
              <a:off x="6437175" y="4972300"/>
              <a:ext cx="25250" cy="139100"/>
            </a:xfrm>
            <a:custGeom>
              <a:avLst/>
              <a:gdLst/>
              <a:ahLst/>
              <a:cxnLst/>
              <a:rect l="l" t="t" r="r" b="b"/>
              <a:pathLst>
                <a:path w="1010" h="5564" extrusionOk="0">
                  <a:moveTo>
                    <a:pt x="162" y="0"/>
                  </a:moveTo>
                  <a:cubicBezTo>
                    <a:pt x="74"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35" name="Google Shape;1435;p31"/>
            <p:cNvSpPr/>
            <p:nvPr/>
          </p:nvSpPr>
          <p:spPr>
            <a:xfrm>
              <a:off x="6139850" y="4861600"/>
              <a:ext cx="25875" cy="249800"/>
            </a:xfrm>
            <a:custGeom>
              <a:avLst/>
              <a:gdLst/>
              <a:ahLst/>
              <a:cxnLst/>
              <a:rect l="l" t="t" r="r" b="b"/>
              <a:pathLst>
                <a:path w="1035" h="9992" extrusionOk="0">
                  <a:moveTo>
                    <a:pt x="160" y="1"/>
                  </a:moveTo>
                  <a:cubicBezTo>
                    <a:pt x="72" y="1"/>
                    <a:pt x="1" y="173"/>
                    <a:pt x="1" y="384"/>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4"/>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36" name="Google Shape;1436;p31"/>
            <p:cNvSpPr/>
            <p:nvPr/>
          </p:nvSpPr>
          <p:spPr>
            <a:xfrm>
              <a:off x="6833225" y="4934900"/>
              <a:ext cx="25250" cy="176525"/>
            </a:xfrm>
            <a:custGeom>
              <a:avLst/>
              <a:gdLst/>
              <a:ahLst/>
              <a:cxnLst/>
              <a:rect l="l" t="t" r="r" b="b"/>
              <a:pathLst>
                <a:path w="1010" h="7061" extrusionOk="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37" name="Google Shape;1437;p31"/>
            <p:cNvSpPr/>
            <p:nvPr/>
          </p:nvSpPr>
          <p:spPr>
            <a:xfrm>
              <a:off x="6883775" y="4990225"/>
              <a:ext cx="23175" cy="121175"/>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38" name="Google Shape;1438;p31"/>
            <p:cNvSpPr/>
            <p:nvPr/>
          </p:nvSpPr>
          <p:spPr>
            <a:xfrm>
              <a:off x="693227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39" name="Google Shape;1439;p31"/>
            <p:cNvSpPr/>
            <p:nvPr/>
          </p:nvSpPr>
          <p:spPr>
            <a:xfrm>
              <a:off x="6981775" y="4951175"/>
              <a:ext cx="25225" cy="160225"/>
            </a:xfrm>
            <a:custGeom>
              <a:avLst/>
              <a:gdLst/>
              <a:ahLst/>
              <a:cxnLst/>
              <a:rect l="l" t="t" r="r" b="b"/>
              <a:pathLst>
                <a:path w="1009" h="6409" extrusionOk="0">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40" name="Google Shape;1440;p31"/>
            <p:cNvSpPr/>
            <p:nvPr/>
          </p:nvSpPr>
          <p:spPr>
            <a:xfrm>
              <a:off x="7031275" y="4972300"/>
              <a:ext cx="25250" cy="139100"/>
            </a:xfrm>
            <a:custGeom>
              <a:avLst/>
              <a:gdLst/>
              <a:ahLst/>
              <a:cxnLst/>
              <a:rect l="l" t="t" r="r" b="b"/>
              <a:pathLst>
                <a:path w="1010" h="5564" extrusionOk="0">
                  <a:moveTo>
                    <a:pt x="160" y="0"/>
                  </a:moveTo>
                  <a:cubicBezTo>
                    <a:pt x="72" y="0"/>
                    <a:pt x="1" y="173"/>
                    <a:pt x="1" y="384"/>
                  </a:cubicBezTo>
                  <a:lnTo>
                    <a:pt x="1" y="5469"/>
                  </a:lnTo>
                  <a:cubicBezTo>
                    <a:pt x="1" y="5540"/>
                    <a:pt x="9" y="5564"/>
                    <a:pt x="22" y="5564"/>
                  </a:cubicBezTo>
                  <a:cubicBezTo>
                    <a:pt x="50" y="5564"/>
                    <a:pt x="102" y="5469"/>
                    <a:pt x="160" y="5469"/>
                  </a:cubicBezTo>
                  <a:lnTo>
                    <a:pt x="848" y="5469"/>
                  </a:lnTo>
                  <a:cubicBezTo>
                    <a:pt x="908" y="5469"/>
                    <a:pt x="959" y="5564"/>
                    <a:pt x="987" y="5564"/>
                  </a:cubicBezTo>
                  <a:cubicBezTo>
                    <a:pt x="1001" y="5564"/>
                    <a:pt x="1009" y="5540"/>
                    <a:pt x="1009" y="5469"/>
                  </a:cubicBezTo>
                  <a:lnTo>
                    <a:pt x="1009" y="384"/>
                  </a:lnTo>
                  <a:cubicBezTo>
                    <a:pt x="1009" y="173"/>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41" name="Google Shape;1441;p31"/>
            <p:cNvSpPr/>
            <p:nvPr/>
          </p:nvSpPr>
          <p:spPr>
            <a:xfrm>
              <a:off x="7080450" y="4880300"/>
              <a:ext cx="25925" cy="231100"/>
            </a:xfrm>
            <a:custGeom>
              <a:avLst/>
              <a:gdLst/>
              <a:ahLst/>
              <a:cxnLst/>
              <a:rect l="l" t="t" r="r" b="b"/>
              <a:pathLst>
                <a:path w="1037" h="9244" extrusionOk="0">
                  <a:moveTo>
                    <a:pt x="162" y="1"/>
                  </a:moveTo>
                  <a:cubicBezTo>
                    <a:pt x="72" y="1"/>
                    <a:pt x="1" y="173"/>
                    <a:pt x="1" y="386"/>
                  </a:cubicBezTo>
                  <a:lnTo>
                    <a:pt x="1" y="9149"/>
                  </a:lnTo>
                  <a:cubicBezTo>
                    <a:pt x="1" y="9220"/>
                    <a:pt x="9" y="9244"/>
                    <a:pt x="23" y="9244"/>
                  </a:cubicBezTo>
                  <a:cubicBezTo>
                    <a:pt x="51" y="9244"/>
                    <a:pt x="102" y="9149"/>
                    <a:pt x="162" y="9149"/>
                  </a:cubicBezTo>
                  <a:lnTo>
                    <a:pt x="875" y="9149"/>
                  </a:lnTo>
                  <a:cubicBezTo>
                    <a:pt x="935" y="9149"/>
                    <a:pt x="987" y="9244"/>
                    <a:pt x="1015" y="9244"/>
                  </a:cubicBezTo>
                  <a:cubicBezTo>
                    <a:pt x="1029" y="9244"/>
                    <a:pt x="1037" y="9220"/>
                    <a:pt x="1037" y="9149"/>
                  </a:cubicBezTo>
                  <a:lnTo>
                    <a:pt x="1037" y="386"/>
                  </a:lnTo>
                  <a:cubicBezTo>
                    <a:pt x="1037"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42" name="Google Shape;1442;p31"/>
            <p:cNvSpPr/>
            <p:nvPr/>
          </p:nvSpPr>
          <p:spPr>
            <a:xfrm>
              <a:off x="7128950" y="4850325"/>
              <a:ext cx="27950" cy="261075"/>
            </a:xfrm>
            <a:custGeom>
              <a:avLst/>
              <a:gdLst/>
              <a:ahLst/>
              <a:cxnLst/>
              <a:rect l="l" t="t" r="r" b="b"/>
              <a:pathLst>
                <a:path w="1118" h="10443" extrusionOk="0">
                  <a:moveTo>
                    <a:pt x="160" y="1"/>
                  </a:moveTo>
                  <a:cubicBezTo>
                    <a:pt x="72" y="1"/>
                    <a:pt x="1" y="173"/>
                    <a:pt x="1" y="384"/>
                  </a:cubicBezTo>
                  <a:lnTo>
                    <a:pt x="1" y="10348"/>
                  </a:lnTo>
                  <a:cubicBezTo>
                    <a:pt x="1" y="10419"/>
                    <a:pt x="9"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43" name="Google Shape;1443;p31"/>
            <p:cNvSpPr/>
            <p:nvPr/>
          </p:nvSpPr>
          <p:spPr>
            <a:xfrm>
              <a:off x="7177775" y="4666275"/>
              <a:ext cx="29300" cy="445125"/>
            </a:xfrm>
            <a:custGeom>
              <a:avLst/>
              <a:gdLst/>
              <a:ahLst/>
              <a:cxnLst/>
              <a:rect l="l" t="t" r="r" b="b"/>
              <a:pathLst>
                <a:path w="1172" h="17805" extrusionOk="0">
                  <a:moveTo>
                    <a:pt x="160" y="0"/>
                  </a:moveTo>
                  <a:cubicBezTo>
                    <a:pt x="72" y="0"/>
                    <a:pt x="0" y="173"/>
                    <a:pt x="0" y="385"/>
                  </a:cubicBezTo>
                  <a:lnTo>
                    <a:pt x="0" y="17710"/>
                  </a:lnTo>
                  <a:cubicBezTo>
                    <a:pt x="0" y="17781"/>
                    <a:pt x="8" y="17805"/>
                    <a:pt x="22" y="17805"/>
                  </a:cubicBezTo>
                  <a:cubicBezTo>
                    <a:pt x="50" y="17805"/>
                    <a:pt x="101" y="17710"/>
                    <a:pt x="160"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44" name="Google Shape;1444;p31"/>
            <p:cNvSpPr/>
            <p:nvPr/>
          </p:nvSpPr>
          <p:spPr>
            <a:xfrm>
              <a:off x="7228650" y="4894150"/>
              <a:ext cx="26550" cy="21725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grpSp>
      <p:sp>
        <p:nvSpPr>
          <p:cNvPr id="1449" name="Google Shape;1449;p31"/>
          <p:cNvSpPr/>
          <p:nvPr/>
        </p:nvSpPr>
        <p:spPr>
          <a:xfrm>
            <a:off x="-17550" y="789950"/>
            <a:ext cx="9207375" cy="1114725"/>
          </a:xfrm>
          <a:custGeom>
            <a:avLst/>
            <a:gdLst/>
            <a:ahLst/>
            <a:cxnLst/>
            <a:rect l="l" t="t" r="r" b="b"/>
            <a:pathLst>
              <a:path w="368295" h="44589" extrusionOk="0">
                <a:moveTo>
                  <a:pt x="368295" y="28439"/>
                </a:moveTo>
                <a:lnTo>
                  <a:pt x="327569" y="36865"/>
                </a:lnTo>
                <a:lnTo>
                  <a:pt x="258755" y="1054"/>
                </a:lnTo>
                <a:lnTo>
                  <a:pt x="179759" y="28088"/>
                </a:lnTo>
                <a:lnTo>
                  <a:pt x="142894" y="2458"/>
                </a:lnTo>
                <a:lnTo>
                  <a:pt x="96550" y="24226"/>
                </a:lnTo>
                <a:lnTo>
                  <a:pt x="67410" y="0"/>
                </a:lnTo>
                <a:lnTo>
                  <a:pt x="0" y="44589"/>
                </a:lnTo>
              </a:path>
            </a:pathLst>
          </a:custGeom>
          <a:noFill/>
          <a:ln w="38100" cap="flat" cmpd="sng">
            <a:solidFill>
              <a:schemeClr val="dk2"/>
            </a:solidFill>
            <a:prstDash val="solid"/>
            <a:round/>
            <a:headEnd type="none" w="med" len="med"/>
            <a:tailEnd type="none" w="med" len="med"/>
          </a:ln>
        </p:spPr>
      </p:sp>
      <p:grpSp>
        <p:nvGrpSpPr>
          <p:cNvPr id="1450" name="Google Shape;1450;p31"/>
          <p:cNvGrpSpPr/>
          <p:nvPr/>
        </p:nvGrpSpPr>
        <p:grpSpPr>
          <a:xfrm>
            <a:off x="-1" y="1900931"/>
            <a:ext cx="9144134" cy="129765"/>
            <a:chOff x="237925" y="603400"/>
            <a:chExt cx="3162200" cy="44875"/>
          </a:xfrm>
        </p:grpSpPr>
        <p:sp>
          <p:nvSpPr>
            <p:cNvPr id="1451" name="Google Shape;1451;p31"/>
            <p:cNvSpPr/>
            <p:nvPr/>
          </p:nvSpPr>
          <p:spPr>
            <a:xfrm>
              <a:off x="238125" y="603400"/>
              <a:ext cx="3162000" cy="7850"/>
            </a:xfrm>
            <a:custGeom>
              <a:avLst/>
              <a:gdLst/>
              <a:ahLst/>
              <a:cxnLst/>
              <a:rect l="l" t="t" r="r" b="b"/>
              <a:pathLst>
                <a:path w="126480" h="314" extrusionOk="0">
                  <a:moveTo>
                    <a:pt x="0" y="0"/>
                  </a:moveTo>
                  <a:lnTo>
                    <a:pt x="0" y="314"/>
                  </a:lnTo>
                  <a:lnTo>
                    <a:pt x="126479" y="314"/>
                  </a:lnTo>
                  <a:lnTo>
                    <a:pt x="12647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52" name="Google Shape;1452;p31"/>
            <p:cNvSpPr/>
            <p:nvPr/>
          </p:nvSpPr>
          <p:spPr>
            <a:xfrm>
              <a:off x="237925" y="636525"/>
              <a:ext cx="3147200" cy="11750"/>
            </a:xfrm>
            <a:custGeom>
              <a:avLst/>
              <a:gdLst/>
              <a:ahLst/>
              <a:cxnLst/>
              <a:rect l="l" t="t" r="r" b="b"/>
              <a:pathLst>
                <a:path w="125888" h="470" extrusionOk="0">
                  <a:moveTo>
                    <a:pt x="1" y="1"/>
                  </a:moveTo>
                  <a:lnTo>
                    <a:pt x="1" y="470"/>
                  </a:lnTo>
                  <a:lnTo>
                    <a:pt x="157" y="470"/>
                  </a:lnTo>
                  <a:lnTo>
                    <a:pt x="157" y="1"/>
                  </a:lnTo>
                  <a:close/>
                  <a:moveTo>
                    <a:pt x="947" y="1"/>
                  </a:moveTo>
                  <a:lnTo>
                    <a:pt x="947" y="470"/>
                  </a:lnTo>
                  <a:lnTo>
                    <a:pt x="1095" y="470"/>
                  </a:lnTo>
                  <a:lnTo>
                    <a:pt x="1103" y="1"/>
                  </a:lnTo>
                  <a:close/>
                  <a:moveTo>
                    <a:pt x="1876" y="1"/>
                  </a:moveTo>
                  <a:lnTo>
                    <a:pt x="1876" y="470"/>
                  </a:lnTo>
                  <a:lnTo>
                    <a:pt x="2032" y="470"/>
                  </a:lnTo>
                  <a:lnTo>
                    <a:pt x="2032" y="1"/>
                  </a:lnTo>
                  <a:close/>
                  <a:moveTo>
                    <a:pt x="2815" y="1"/>
                  </a:moveTo>
                  <a:lnTo>
                    <a:pt x="2815" y="470"/>
                  </a:lnTo>
                  <a:lnTo>
                    <a:pt x="2971" y="470"/>
                  </a:lnTo>
                  <a:lnTo>
                    <a:pt x="2971" y="1"/>
                  </a:lnTo>
                  <a:close/>
                  <a:moveTo>
                    <a:pt x="3754" y="1"/>
                  </a:moveTo>
                  <a:lnTo>
                    <a:pt x="3754" y="470"/>
                  </a:lnTo>
                  <a:lnTo>
                    <a:pt x="3909" y="470"/>
                  </a:lnTo>
                  <a:lnTo>
                    <a:pt x="3909" y="1"/>
                  </a:lnTo>
                  <a:close/>
                  <a:moveTo>
                    <a:pt x="4692" y="1"/>
                  </a:moveTo>
                  <a:lnTo>
                    <a:pt x="4692" y="470"/>
                  </a:lnTo>
                  <a:lnTo>
                    <a:pt x="4848" y="470"/>
                  </a:lnTo>
                  <a:lnTo>
                    <a:pt x="4848" y="1"/>
                  </a:lnTo>
                  <a:close/>
                  <a:moveTo>
                    <a:pt x="5631" y="1"/>
                  </a:moveTo>
                  <a:lnTo>
                    <a:pt x="5631" y="470"/>
                  </a:lnTo>
                  <a:lnTo>
                    <a:pt x="5787" y="470"/>
                  </a:lnTo>
                  <a:lnTo>
                    <a:pt x="5787" y="1"/>
                  </a:lnTo>
                  <a:close/>
                  <a:moveTo>
                    <a:pt x="6570" y="1"/>
                  </a:moveTo>
                  <a:lnTo>
                    <a:pt x="6570" y="470"/>
                  </a:lnTo>
                  <a:lnTo>
                    <a:pt x="6725" y="470"/>
                  </a:lnTo>
                  <a:lnTo>
                    <a:pt x="6725" y="1"/>
                  </a:lnTo>
                  <a:close/>
                  <a:moveTo>
                    <a:pt x="7506" y="1"/>
                  </a:moveTo>
                  <a:lnTo>
                    <a:pt x="7506" y="470"/>
                  </a:lnTo>
                  <a:lnTo>
                    <a:pt x="7664" y="470"/>
                  </a:lnTo>
                  <a:lnTo>
                    <a:pt x="7664" y="1"/>
                  </a:lnTo>
                  <a:close/>
                  <a:moveTo>
                    <a:pt x="8445" y="1"/>
                  </a:moveTo>
                  <a:lnTo>
                    <a:pt x="8445" y="470"/>
                  </a:lnTo>
                  <a:lnTo>
                    <a:pt x="8601" y="470"/>
                  </a:lnTo>
                  <a:lnTo>
                    <a:pt x="8601" y="1"/>
                  </a:lnTo>
                  <a:close/>
                  <a:moveTo>
                    <a:pt x="9384" y="1"/>
                  </a:moveTo>
                  <a:lnTo>
                    <a:pt x="9384" y="470"/>
                  </a:lnTo>
                  <a:lnTo>
                    <a:pt x="9540" y="470"/>
                  </a:lnTo>
                  <a:lnTo>
                    <a:pt x="9540" y="1"/>
                  </a:lnTo>
                  <a:close/>
                  <a:moveTo>
                    <a:pt x="10328" y="1"/>
                  </a:moveTo>
                  <a:lnTo>
                    <a:pt x="10328" y="470"/>
                  </a:lnTo>
                  <a:lnTo>
                    <a:pt x="10478" y="470"/>
                  </a:lnTo>
                  <a:lnTo>
                    <a:pt x="10486" y="1"/>
                  </a:lnTo>
                  <a:close/>
                  <a:moveTo>
                    <a:pt x="11259" y="1"/>
                  </a:moveTo>
                  <a:lnTo>
                    <a:pt x="11259" y="470"/>
                  </a:lnTo>
                  <a:lnTo>
                    <a:pt x="11417" y="470"/>
                  </a:lnTo>
                  <a:lnTo>
                    <a:pt x="11417" y="1"/>
                  </a:lnTo>
                  <a:close/>
                  <a:moveTo>
                    <a:pt x="12198" y="1"/>
                  </a:moveTo>
                  <a:lnTo>
                    <a:pt x="12198" y="470"/>
                  </a:lnTo>
                  <a:lnTo>
                    <a:pt x="12354" y="470"/>
                  </a:lnTo>
                  <a:lnTo>
                    <a:pt x="12354" y="1"/>
                  </a:lnTo>
                  <a:close/>
                  <a:moveTo>
                    <a:pt x="13137" y="1"/>
                  </a:moveTo>
                  <a:lnTo>
                    <a:pt x="13137" y="470"/>
                  </a:lnTo>
                  <a:lnTo>
                    <a:pt x="13292" y="470"/>
                  </a:lnTo>
                  <a:lnTo>
                    <a:pt x="13298" y="1"/>
                  </a:lnTo>
                  <a:close/>
                  <a:moveTo>
                    <a:pt x="14075" y="1"/>
                  </a:moveTo>
                  <a:lnTo>
                    <a:pt x="14075" y="470"/>
                  </a:lnTo>
                  <a:lnTo>
                    <a:pt x="14231" y="470"/>
                  </a:lnTo>
                  <a:lnTo>
                    <a:pt x="14238" y="1"/>
                  </a:lnTo>
                  <a:close/>
                  <a:moveTo>
                    <a:pt x="15012" y="1"/>
                  </a:moveTo>
                  <a:lnTo>
                    <a:pt x="15012" y="470"/>
                  </a:lnTo>
                  <a:lnTo>
                    <a:pt x="15170" y="470"/>
                  </a:lnTo>
                  <a:lnTo>
                    <a:pt x="15170" y="1"/>
                  </a:lnTo>
                  <a:close/>
                  <a:moveTo>
                    <a:pt x="15956" y="1"/>
                  </a:moveTo>
                  <a:lnTo>
                    <a:pt x="15956" y="470"/>
                  </a:lnTo>
                  <a:lnTo>
                    <a:pt x="16107" y="470"/>
                  </a:lnTo>
                  <a:lnTo>
                    <a:pt x="16114" y="1"/>
                  </a:lnTo>
                  <a:close/>
                  <a:moveTo>
                    <a:pt x="16897" y="1"/>
                  </a:moveTo>
                  <a:lnTo>
                    <a:pt x="16897" y="470"/>
                  </a:lnTo>
                  <a:lnTo>
                    <a:pt x="17045" y="470"/>
                  </a:lnTo>
                  <a:lnTo>
                    <a:pt x="17053" y="1"/>
                  </a:lnTo>
                  <a:close/>
                  <a:moveTo>
                    <a:pt x="17828" y="1"/>
                  </a:moveTo>
                  <a:lnTo>
                    <a:pt x="17828" y="470"/>
                  </a:lnTo>
                  <a:lnTo>
                    <a:pt x="17986" y="470"/>
                  </a:lnTo>
                  <a:lnTo>
                    <a:pt x="17986" y="1"/>
                  </a:lnTo>
                  <a:close/>
                  <a:moveTo>
                    <a:pt x="18767" y="1"/>
                  </a:moveTo>
                  <a:lnTo>
                    <a:pt x="18767" y="470"/>
                  </a:lnTo>
                  <a:lnTo>
                    <a:pt x="18923" y="470"/>
                  </a:lnTo>
                  <a:lnTo>
                    <a:pt x="18923" y="1"/>
                  </a:lnTo>
                  <a:close/>
                  <a:moveTo>
                    <a:pt x="19706" y="1"/>
                  </a:moveTo>
                  <a:lnTo>
                    <a:pt x="19706" y="470"/>
                  </a:lnTo>
                  <a:lnTo>
                    <a:pt x="19861" y="470"/>
                  </a:lnTo>
                  <a:lnTo>
                    <a:pt x="19861" y="1"/>
                  </a:lnTo>
                  <a:close/>
                  <a:moveTo>
                    <a:pt x="20644" y="1"/>
                  </a:moveTo>
                  <a:lnTo>
                    <a:pt x="20644" y="470"/>
                  </a:lnTo>
                  <a:lnTo>
                    <a:pt x="20800" y="470"/>
                  </a:lnTo>
                  <a:lnTo>
                    <a:pt x="20800" y="1"/>
                  </a:lnTo>
                  <a:close/>
                  <a:moveTo>
                    <a:pt x="21581" y="1"/>
                  </a:moveTo>
                  <a:lnTo>
                    <a:pt x="21581" y="470"/>
                  </a:lnTo>
                  <a:lnTo>
                    <a:pt x="21739" y="470"/>
                  </a:lnTo>
                  <a:lnTo>
                    <a:pt x="21739" y="1"/>
                  </a:lnTo>
                  <a:close/>
                  <a:moveTo>
                    <a:pt x="22520" y="1"/>
                  </a:moveTo>
                  <a:lnTo>
                    <a:pt x="22520" y="470"/>
                  </a:lnTo>
                  <a:lnTo>
                    <a:pt x="22676" y="470"/>
                  </a:lnTo>
                  <a:lnTo>
                    <a:pt x="22676" y="1"/>
                  </a:lnTo>
                  <a:close/>
                  <a:moveTo>
                    <a:pt x="23458" y="1"/>
                  </a:moveTo>
                  <a:lnTo>
                    <a:pt x="23458" y="470"/>
                  </a:lnTo>
                  <a:lnTo>
                    <a:pt x="23614" y="470"/>
                  </a:lnTo>
                  <a:lnTo>
                    <a:pt x="23614" y="1"/>
                  </a:lnTo>
                  <a:close/>
                  <a:moveTo>
                    <a:pt x="24397" y="1"/>
                  </a:moveTo>
                  <a:lnTo>
                    <a:pt x="24397" y="470"/>
                  </a:lnTo>
                  <a:lnTo>
                    <a:pt x="24553" y="470"/>
                  </a:lnTo>
                  <a:lnTo>
                    <a:pt x="24553" y="1"/>
                  </a:lnTo>
                  <a:close/>
                  <a:moveTo>
                    <a:pt x="25334" y="1"/>
                  </a:moveTo>
                  <a:lnTo>
                    <a:pt x="25334" y="470"/>
                  </a:lnTo>
                  <a:lnTo>
                    <a:pt x="25492" y="470"/>
                  </a:lnTo>
                  <a:lnTo>
                    <a:pt x="25492" y="1"/>
                  </a:lnTo>
                  <a:close/>
                  <a:moveTo>
                    <a:pt x="26273" y="1"/>
                  </a:moveTo>
                  <a:lnTo>
                    <a:pt x="26273" y="470"/>
                  </a:lnTo>
                  <a:lnTo>
                    <a:pt x="26428" y="470"/>
                  </a:lnTo>
                  <a:lnTo>
                    <a:pt x="26428" y="1"/>
                  </a:lnTo>
                  <a:close/>
                  <a:moveTo>
                    <a:pt x="27211" y="1"/>
                  </a:moveTo>
                  <a:lnTo>
                    <a:pt x="27211" y="470"/>
                  </a:lnTo>
                  <a:lnTo>
                    <a:pt x="27367" y="470"/>
                  </a:lnTo>
                  <a:lnTo>
                    <a:pt x="27367" y="1"/>
                  </a:lnTo>
                  <a:close/>
                  <a:moveTo>
                    <a:pt x="28150" y="1"/>
                  </a:moveTo>
                  <a:lnTo>
                    <a:pt x="28150" y="470"/>
                  </a:lnTo>
                  <a:lnTo>
                    <a:pt x="28306" y="470"/>
                  </a:lnTo>
                  <a:lnTo>
                    <a:pt x="28306" y="1"/>
                  </a:lnTo>
                  <a:close/>
                  <a:moveTo>
                    <a:pt x="29087" y="1"/>
                  </a:moveTo>
                  <a:lnTo>
                    <a:pt x="29087" y="470"/>
                  </a:lnTo>
                  <a:lnTo>
                    <a:pt x="29244" y="470"/>
                  </a:lnTo>
                  <a:lnTo>
                    <a:pt x="29248" y="1"/>
                  </a:lnTo>
                  <a:close/>
                  <a:moveTo>
                    <a:pt x="30027" y="1"/>
                  </a:moveTo>
                  <a:lnTo>
                    <a:pt x="30027" y="470"/>
                  </a:lnTo>
                  <a:lnTo>
                    <a:pt x="30183" y="470"/>
                  </a:lnTo>
                  <a:lnTo>
                    <a:pt x="30189" y="1"/>
                  </a:lnTo>
                  <a:close/>
                  <a:moveTo>
                    <a:pt x="30966" y="1"/>
                  </a:moveTo>
                  <a:lnTo>
                    <a:pt x="30966" y="470"/>
                  </a:lnTo>
                  <a:lnTo>
                    <a:pt x="31122" y="470"/>
                  </a:lnTo>
                  <a:lnTo>
                    <a:pt x="31122" y="1"/>
                  </a:lnTo>
                  <a:close/>
                  <a:moveTo>
                    <a:pt x="31907" y="1"/>
                  </a:moveTo>
                  <a:lnTo>
                    <a:pt x="31907" y="470"/>
                  </a:lnTo>
                  <a:lnTo>
                    <a:pt x="32061" y="470"/>
                  </a:lnTo>
                  <a:lnTo>
                    <a:pt x="32064" y="1"/>
                  </a:lnTo>
                  <a:close/>
                  <a:moveTo>
                    <a:pt x="32847" y="1"/>
                  </a:moveTo>
                  <a:lnTo>
                    <a:pt x="32847" y="470"/>
                  </a:lnTo>
                  <a:lnTo>
                    <a:pt x="32997" y="470"/>
                  </a:lnTo>
                  <a:lnTo>
                    <a:pt x="33003" y="1"/>
                  </a:lnTo>
                  <a:close/>
                  <a:moveTo>
                    <a:pt x="33780" y="1"/>
                  </a:moveTo>
                  <a:lnTo>
                    <a:pt x="33780" y="470"/>
                  </a:lnTo>
                  <a:lnTo>
                    <a:pt x="33936" y="470"/>
                  </a:lnTo>
                  <a:lnTo>
                    <a:pt x="33936" y="1"/>
                  </a:lnTo>
                  <a:close/>
                  <a:moveTo>
                    <a:pt x="34719" y="1"/>
                  </a:moveTo>
                  <a:lnTo>
                    <a:pt x="34719" y="470"/>
                  </a:lnTo>
                  <a:lnTo>
                    <a:pt x="34875" y="470"/>
                  </a:lnTo>
                  <a:lnTo>
                    <a:pt x="34875" y="1"/>
                  </a:lnTo>
                  <a:close/>
                  <a:moveTo>
                    <a:pt x="35656" y="1"/>
                  </a:moveTo>
                  <a:lnTo>
                    <a:pt x="35656" y="470"/>
                  </a:lnTo>
                  <a:lnTo>
                    <a:pt x="35813" y="470"/>
                  </a:lnTo>
                  <a:lnTo>
                    <a:pt x="35813" y="1"/>
                  </a:lnTo>
                  <a:close/>
                  <a:moveTo>
                    <a:pt x="36594" y="1"/>
                  </a:moveTo>
                  <a:lnTo>
                    <a:pt x="36594" y="470"/>
                  </a:lnTo>
                  <a:lnTo>
                    <a:pt x="36750" y="470"/>
                  </a:lnTo>
                  <a:lnTo>
                    <a:pt x="36750" y="1"/>
                  </a:lnTo>
                  <a:close/>
                  <a:moveTo>
                    <a:pt x="37533" y="1"/>
                  </a:moveTo>
                  <a:lnTo>
                    <a:pt x="37533" y="470"/>
                  </a:lnTo>
                  <a:lnTo>
                    <a:pt x="37689" y="470"/>
                  </a:lnTo>
                  <a:lnTo>
                    <a:pt x="37689" y="1"/>
                  </a:lnTo>
                  <a:close/>
                  <a:moveTo>
                    <a:pt x="38472" y="1"/>
                  </a:moveTo>
                  <a:lnTo>
                    <a:pt x="38472" y="470"/>
                  </a:lnTo>
                  <a:lnTo>
                    <a:pt x="38628" y="470"/>
                  </a:lnTo>
                  <a:lnTo>
                    <a:pt x="38628" y="1"/>
                  </a:lnTo>
                  <a:close/>
                  <a:moveTo>
                    <a:pt x="39409" y="1"/>
                  </a:moveTo>
                  <a:lnTo>
                    <a:pt x="39409" y="470"/>
                  </a:lnTo>
                  <a:lnTo>
                    <a:pt x="39566" y="470"/>
                  </a:lnTo>
                  <a:lnTo>
                    <a:pt x="39566" y="1"/>
                  </a:lnTo>
                  <a:close/>
                  <a:moveTo>
                    <a:pt x="40347" y="1"/>
                  </a:moveTo>
                  <a:lnTo>
                    <a:pt x="40347" y="470"/>
                  </a:lnTo>
                  <a:lnTo>
                    <a:pt x="40503" y="470"/>
                  </a:lnTo>
                  <a:lnTo>
                    <a:pt x="40503" y="1"/>
                  </a:lnTo>
                  <a:close/>
                  <a:moveTo>
                    <a:pt x="41286" y="1"/>
                  </a:moveTo>
                  <a:lnTo>
                    <a:pt x="41286" y="470"/>
                  </a:lnTo>
                  <a:lnTo>
                    <a:pt x="41442" y="470"/>
                  </a:lnTo>
                  <a:lnTo>
                    <a:pt x="41442" y="1"/>
                  </a:lnTo>
                  <a:close/>
                  <a:moveTo>
                    <a:pt x="42225" y="1"/>
                  </a:moveTo>
                  <a:lnTo>
                    <a:pt x="42225" y="470"/>
                  </a:lnTo>
                  <a:lnTo>
                    <a:pt x="42380" y="470"/>
                  </a:lnTo>
                  <a:lnTo>
                    <a:pt x="42380" y="1"/>
                  </a:lnTo>
                  <a:close/>
                  <a:moveTo>
                    <a:pt x="43163" y="1"/>
                  </a:moveTo>
                  <a:lnTo>
                    <a:pt x="43163" y="470"/>
                  </a:lnTo>
                  <a:lnTo>
                    <a:pt x="43319" y="470"/>
                  </a:lnTo>
                  <a:lnTo>
                    <a:pt x="43319" y="1"/>
                  </a:lnTo>
                  <a:close/>
                  <a:moveTo>
                    <a:pt x="44102" y="1"/>
                  </a:moveTo>
                  <a:lnTo>
                    <a:pt x="44102" y="470"/>
                  </a:lnTo>
                  <a:lnTo>
                    <a:pt x="44258" y="470"/>
                  </a:lnTo>
                  <a:lnTo>
                    <a:pt x="44258" y="1"/>
                  </a:lnTo>
                  <a:close/>
                  <a:moveTo>
                    <a:pt x="45041" y="1"/>
                  </a:moveTo>
                  <a:lnTo>
                    <a:pt x="45041" y="470"/>
                  </a:lnTo>
                  <a:lnTo>
                    <a:pt x="45196" y="470"/>
                  </a:lnTo>
                  <a:lnTo>
                    <a:pt x="45198" y="1"/>
                  </a:lnTo>
                  <a:close/>
                  <a:moveTo>
                    <a:pt x="45977" y="1"/>
                  </a:moveTo>
                  <a:lnTo>
                    <a:pt x="45977" y="470"/>
                  </a:lnTo>
                  <a:lnTo>
                    <a:pt x="46135" y="470"/>
                  </a:lnTo>
                  <a:lnTo>
                    <a:pt x="46139" y="1"/>
                  </a:lnTo>
                  <a:close/>
                  <a:moveTo>
                    <a:pt x="46916" y="1"/>
                  </a:moveTo>
                  <a:lnTo>
                    <a:pt x="46916" y="470"/>
                  </a:lnTo>
                  <a:lnTo>
                    <a:pt x="47072" y="470"/>
                  </a:lnTo>
                  <a:lnTo>
                    <a:pt x="47072" y="1"/>
                  </a:lnTo>
                  <a:close/>
                  <a:moveTo>
                    <a:pt x="47857" y="1"/>
                  </a:moveTo>
                  <a:lnTo>
                    <a:pt x="47857" y="470"/>
                  </a:lnTo>
                  <a:lnTo>
                    <a:pt x="48011" y="470"/>
                  </a:lnTo>
                  <a:lnTo>
                    <a:pt x="48014" y="1"/>
                  </a:lnTo>
                  <a:close/>
                  <a:moveTo>
                    <a:pt x="48797" y="1"/>
                  </a:moveTo>
                  <a:lnTo>
                    <a:pt x="48797" y="470"/>
                  </a:lnTo>
                  <a:lnTo>
                    <a:pt x="48949" y="470"/>
                  </a:lnTo>
                  <a:lnTo>
                    <a:pt x="48953" y="1"/>
                  </a:lnTo>
                  <a:close/>
                  <a:moveTo>
                    <a:pt x="49730" y="1"/>
                  </a:moveTo>
                  <a:lnTo>
                    <a:pt x="49730" y="470"/>
                  </a:lnTo>
                  <a:lnTo>
                    <a:pt x="49888" y="470"/>
                  </a:lnTo>
                  <a:lnTo>
                    <a:pt x="49888" y="1"/>
                  </a:lnTo>
                  <a:close/>
                  <a:moveTo>
                    <a:pt x="50669" y="1"/>
                  </a:moveTo>
                  <a:lnTo>
                    <a:pt x="50669" y="470"/>
                  </a:lnTo>
                  <a:lnTo>
                    <a:pt x="50825" y="470"/>
                  </a:lnTo>
                  <a:lnTo>
                    <a:pt x="50825" y="1"/>
                  </a:lnTo>
                  <a:close/>
                  <a:moveTo>
                    <a:pt x="51608" y="1"/>
                  </a:moveTo>
                  <a:lnTo>
                    <a:pt x="51608" y="470"/>
                  </a:lnTo>
                  <a:lnTo>
                    <a:pt x="51764" y="470"/>
                  </a:lnTo>
                  <a:lnTo>
                    <a:pt x="51764" y="1"/>
                  </a:lnTo>
                  <a:close/>
                  <a:moveTo>
                    <a:pt x="52546" y="1"/>
                  </a:moveTo>
                  <a:lnTo>
                    <a:pt x="52546" y="470"/>
                  </a:lnTo>
                  <a:lnTo>
                    <a:pt x="52702" y="470"/>
                  </a:lnTo>
                  <a:lnTo>
                    <a:pt x="52702" y="1"/>
                  </a:lnTo>
                  <a:close/>
                  <a:moveTo>
                    <a:pt x="53483" y="1"/>
                  </a:moveTo>
                  <a:lnTo>
                    <a:pt x="53483" y="470"/>
                  </a:lnTo>
                  <a:lnTo>
                    <a:pt x="53641" y="470"/>
                  </a:lnTo>
                  <a:lnTo>
                    <a:pt x="53641" y="1"/>
                  </a:lnTo>
                  <a:close/>
                  <a:moveTo>
                    <a:pt x="54422" y="1"/>
                  </a:moveTo>
                  <a:lnTo>
                    <a:pt x="54422" y="470"/>
                  </a:lnTo>
                  <a:lnTo>
                    <a:pt x="54578" y="470"/>
                  </a:lnTo>
                  <a:lnTo>
                    <a:pt x="54578" y="1"/>
                  </a:lnTo>
                  <a:close/>
                  <a:moveTo>
                    <a:pt x="55362" y="1"/>
                  </a:moveTo>
                  <a:lnTo>
                    <a:pt x="55362" y="470"/>
                  </a:lnTo>
                  <a:lnTo>
                    <a:pt x="55518" y="470"/>
                  </a:lnTo>
                  <a:lnTo>
                    <a:pt x="55518" y="1"/>
                  </a:lnTo>
                  <a:close/>
                  <a:moveTo>
                    <a:pt x="56299" y="1"/>
                  </a:moveTo>
                  <a:lnTo>
                    <a:pt x="56299" y="470"/>
                  </a:lnTo>
                  <a:lnTo>
                    <a:pt x="56457" y="470"/>
                  </a:lnTo>
                  <a:lnTo>
                    <a:pt x="56457" y="1"/>
                  </a:lnTo>
                  <a:close/>
                  <a:moveTo>
                    <a:pt x="57238" y="1"/>
                  </a:moveTo>
                  <a:lnTo>
                    <a:pt x="57238" y="470"/>
                  </a:lnTo>
                  <a:lnTo>
                    <a:pt x="57394" y="470"/>
                  </a:lnTo>
                  <a:lnTo>
                    <a:pt x="57394" y="1"/>
                  </a:lnTo>
                  <a:close/>
                  <a:moveTo>
                    <a:pt x="58177" y="1"/>
                  </a:moveTo>
                  <a:lnTo>
                    <a:pt x="58177" y="470"/>
                  </a:lnTo>
                  <a:lnTo>
                    <a:pt x="58332" y="470"/>
                  </a:lnTo>
                  <a:lnTo>
                    <a:pt x="58332" y="1"/>
                  </a:lnTo>
                  <a:close/>
                  <a:moveTo>
                    <a:pt x="59115" y="1"/>
                  </a:moveTo>
                  <a:lnTo>
                    <a:pt x="59115" y="470"/>
                  </a:lnTo>
                  <a:lnTo>
                    <a:pt x="59271" y="470"/>
                  </a:lnTo>
                  <a:lnTo>
                    <a:pt x="59271" y="1"/>
                  </a:lnTo>
                  <a:close/>
                  <a:moveTo>
                    <a:pt x="60052" y="1"/>
                  </a:moveTo>
                  <a:lnTo>
                    <a:pt x="60052" y="470"/>
                  </a:lnTo>
                  <a:lnTo>
                    <a:pt x="60210" y="470"/>
                  </a:lnTo>
                  <a:lnTo>
                    <a:pt x="60210" y="1"/>
                  </a:lnTo>
                  <a:close/>
                  <a:moveTo>
                    <a:pt x="60991" y="1"/>
                  </a:moveTo>
                  <a:lnTo>
                    <a:pt x="60991" y="470"/>
                  </a:lnTo>
                  <a:lnTo>
                    <a:pt x="61147" y="470"/>
                  </a:lnTo>
                  <a:lnTo>
                    <a:pt x="61148" y="1"/>
                  </a:lnTo>
                  <a:close/>
                  <a:moveTo>
                    <a:pt x="61929" y="1"/>
                  </a:moveTo>
                  <a:lnTo>
                    <a:pt x="61929" y="470"/>
                  </a:lnTo>
                  <a:lnTo>
                    <a:pt x="62085" y="470"/>
                  </a:lnTo>
                  <a:lnTo>
                    <a:pt x="62089" y="1"/>
                  </a:lnTo>
                  <a:close/>
                  <a:moveTo>
                    <a:pt x="62868" y="1"/>
                  </a:moveTo>
                  <a:lnTo>
                    <a:pt x="62868" y="470"/>
                  </a:lnTo>
                  <a:lnTo>
                    <a:pt x="63024" y="470"/>
                  </a:lnTo>
                  <a:lnTo>
                    <a:pt x="63024" y="1"/>
                  </a:lnTo>
                  <a:close/>
                  <a:moveTo>
                    <a:pt x="63807" y="1"/>
                  </a:moveTo>
                  <a:lnTo>
                    <a:pt x="63807" y="470"/>
                  </a:lnTo>
                  <a:lnTo>
                    <a:pt x="63963" y="470"/>
                  </a:lnTo>
                  <a:lnTo>
                    <a:pt x="63965" y="1"/>
                  </a:lnTo>
                  <a:close/>
                  <a:moveTo>
                    <a:pt x="64747" y="1"/>
                  </a:moveTo>
                  <a:lnTo>
                    <a:pt x="64747" y="470"/>
                  </a:lnTo>
                  <a:lnTo>
                    <a:pt x="64901" y="470"/>
                  </a:lnTo>
                  <a:lnTo>
                    <a:pt x="64903" y="1"/>
                  </a:lnTo>
                  <a:close/>
                  <a:moveTo>
                    <a:pt x="65682" y="1"/>
                  </a:moveTo>
                  <a:lnTo>
                    <a:pt x="65682" y="470"/>
                  </a:lnTo>
                  <a:lnTo>
                    <a:pt x="65838" y="470"/>
                  </a:lnTo>
                  <a:lnTo>
                    <a:pt x="65838" y="1"/>
                  </a:lnTo>
                  <a:close/>
                  <a:moveTo>
                    <a:pt x="66621" y="1"/>
                  </a:moveTo>
                  <a:lnTo>
                    <a:pt x="66621" y="470"/>
                  </a:lnTo>
                  <a:lnTo>
                    <a:pt x="66777" y="470"/>
                  </a:lnTo>
                  <a:lnTo>
                    <a:pt x="66777" y="1"/>
                  </a:lnTo>
                  <a:close/>
                  <a:moveTo>
                    <a:pt x="67560" y="1"/>
                  </a:moveTo>
                  <a:lnTo>
                    <a:pt x="67560" y="470"/>
                  </a:lnTo>
                  <a:lnTo>
                    <a:pt x="67716" y="470"/>
                  </a:lnTo>
                  <a:lnTo>
                    <a:pt x="67716" y="1"/>
                  </a:lnTo>
                  <a:close/>
                  <a:moveTo>
                    <a:pt x="68497" y="1"/>
                  </a:moveTo>
                  <a:lnTo>
                    <a:pt x="68497" y="470"/>
                  </a:lnTo>
                  <a:lnTo>
                    <a:pt x="68652" y="470"/>
                  </a:lnTo>
                  <a:lnTo>
                    <a:pt x="68652" y="1"/>
                  </a:lnTo>
                  <a:close/>
                  <a:moveTo>
                    <a:pt x="69435" y="1"/>
                  </a:moveTo>
                  <a:lnTo>
                    <a:pt x="69435" y="470"/>
                  </a:lnTo>
                  <a:lnTo>
                    <a:pt x="69591" y="470"/>
                  </a:lnTo>
                  <a:lnTo>
                    <a:pt x="69591" y="1"/>
                  </a:lnTo>
                  <a:close/>
                  <a:moveTo>
                    <a:pt x="70374" y="1"/>
                  </a:moveTo>
                  <a:lnTo>
                    <a:pt x="70374" y="470"/>
                  </a:lnTo>
                  <a:lnTo>
                    <a:pt x="70530" y="470"/>
                  </a:lnTo>
                  <a:lnTo>
                    <a:pt x="70530" y="1"/>
                  </a:lnTo>
                  <a:close/>
                  <a:moveTo>
                    <a:pt x="71311" y="1"/>
                  </a:moveTo>
                  <a:lnTo>
                    <a:pt x="71311" y="470"/>
                  </a:lnTo>
                  <a:lnTo>
                    <a:pt x="71468" y="470"/>
                  </a:lnTo>
                  <a:lnTo>
                    <a:pt x="71468" y="1"/>
                  </a:lnTo>
                  <a:close/>
                  <a:moveTo>
                    <a:pt x="72249" y="1"/>
                  </a:moveTo>
                  <a:lnTo>
                    <a:pt x="72249" y="470"/>
                  </a:lnTo>
                  <a:lnTo>
                    <a:pt x="72405" y="470"/>
                  </a:lnTo>
                  <a:lnTo>
                    <a:pt x="72405" y="1"/>
                  </a:lnTo>
                  <a:close/>
                  <a:moveTo>
                    <a:pt x="73188" y="1"/>
                  </a:moveTo>
                  <a:lnTo>
                    <a:pt x="73188" y="470"/>
                  </a:lnTo>
                  <a:lnTo>
                    <a:pt x="73344" y="470"/>
                  </a:lnTo>
                  <a:lnTo>
                    <a:pt x="73344" y="1"/>
                  </a:lnTo>
                  <a:close/>
                  <a:moveTo>
                    <a:pt x="74127" y="1"/>
                  </a:moveTo>
                  <a:lnTo>
                    <a:pt x="74127" y="470"/>
                  </a:lnTo>
                  <a:lnTo>
                    <a:pt x="74283" y="470"/>
                  </a:lnTo>
                  <a:lnTo>
                    <a:pt x="74283" y="1"/>
                  </a:lnTo>
                  <a:close/>
                  <a:moveTo>
                    <a:pt x="75064" y="1"/>
                  </a:moveTo>
                  <a:lnTo>
                    <a:pt x="75064" y="470"/>
                  </a:lnTo>
                  <a:lnTo>
                    <a:pt x="75221" y="470"/>
                  </a:lnTo>
                  <a:lnTo>
                    <a:pt x="75221" y="1"/>
                  </a:lnTo>
                  <a:close/>
                  <a:moveTo>
                    <a:pt x="76002" y="1"/>
                  </a:moveTo>
                  <a:lnTo>
                    <a:pt x="76002" y="470"/>
                  </a:lnTo>
                  <a:lnTo>
                    <a:pt x="76158" y="470"/>
                  </a:lnTo>
                  <a:lnTo>
                    <a:pt x="76158" y="1"/>
                  </a:lnTo>
                  <a:close/>
                  <a:moveTo>
                    <a:pt x="76943" y="1"/>
                  </a:moveTo>
                  <a:lnTo>
                    <a:pt x="76943" y="470"/>
                  </a:lnTo>
                  <a:lnTo>
                    <a:pt x="77099" y="470"/>
                  </a:lnTo>
                  <a:lnTo>
                    <a:pt x="77099" y="1"/>
                  </a:lnTo>
                  <a:close/>
                  <a:moveTo>
                    <a:pt x="77880" y="1"/>
                  </a:moveTo>
                  <a:lnTo>
                    <a:pt x="77880" y="470"/>
                  </a:lnTo>
                  <a:lnTo>
                    <a:pt x="78037" y="470"/>
                  </a:lnTo>
                  <a:lnTo>
                    <a:pt x="78039" y="1"/>
                  </a:lnTo>
                  <a:close/>
                  <a:moveTo>
                    <a:pt x="78818" y="1"/>
                  </a:moveTo>
                  <a:lnTo>
                    <a:pt x="78818" y="470"/>
                  </a:lnTo>
                  <a:lnTo>
                    <a:pt x="78974" y="470"/>
                  </a:lnTo>
                  <a:lnTo>
                    <a:pt x="78974" y="1"/>
                  </a:lnTo>
                  <a:close/>
                  <a:moveTo>
                    <a:pt x="79757" y="1"/>
                  </a:moveTo>
                  <a:lnTo>
                    <a:pt x="79757" y="470"/>
                  </a:lnTo>
                  <a:lnTo>
                    <a:pt x="79913" y="470"/>
                  </a:lnTo>
                  <a:lnTo>
                    <a:pt x="79915" y="1"/>
                  </a:lnTo>
                  <a:close/>
                  <a:moveTo>
                    <a:pt x="80696" y="1"/>
                  </a:moveTo>
                  <a:lnTo>
                    <a:pt x="80696" y="470"/>
                  </a:lnTo>
                  <a:lnTo>
                    <a:pt x="80852" y="470"/>
                  </a:lnTo>
                  <a:lnTo>
                    <a:pt x="80852" y="1"/>
                  </a:lnTo>
                  <a:close/>
                  <a:moveTo>
                    <a:pt x="81633" y="1"/>
                  </a:moveTo>
                  <a:lnTo>
                    <a:pt x="81633" y="470"/>
                  </a:lnTo>
                  <a:lnTo>
                    <a:pt x="81790" y="470"/>
                  </a:lnTo>
                  <a:lnTo>
                    <a:pt x="81790" y="1"/>
                  </a:lnTo>
                  <a:close/>
                  <a:moveTo>
                    <a:pt x="82571" y="1"/>
                  </a:moveTo>
                  <a:lnTo>
                    <a:pt x="82571" y="470"/>
                  </a:lnTo>
                  <a:lnTo>
                    <a:pt x="82727" y="470"/>
                  </a:lnTo>
                  <a:lnTo>
                    <a:pt x="82727" y="1"/>
                  </a:lnTo>
                  <a:close/>
                  <a:moveTo>
                    <a:pt x="83510" y="1"/>
                  </a:moveTo>
                  <a:lnTo>
                    <a:pt x="83510" y="470"/>
                  </a:lnTo>
                  <a:lnTo>
                    <a:pt x="83666" y="470"/>
                  </a:lnTo>
                  <a:lnTo>
                    <a:pt x="83666" y="1"/>
                  </a:lnTo>
                  <a:close/>
                  <a:moveTo>
                    <a:pt x="84449" y="1"/>
                  </a:moveTo>
                  <a:lnTo>
                    <a:pt x="84449" y="470"/>
                  </a:lnTo>
                  <a:lnTo>
                    <a:pt x="84604" y="470"/>
                  </a:lnTo>
                  <a:lnTo>
                    <a:pt x="84604" y="1"/>
                  </a:lnTo>
                  <a:close/>
                  <a:moveTo>
                    <a:pt x="85385" y="1"/>
                  </a:moveTo>
                  <a:lnTo>
                    <a:pt x="85385" y="470"/>
                  </a:lnTo>
                  <a:lnTo>
                    <a:pt x="85543" y="470"/>
                  </a:lnTo>
                  <a:lnTo>
                    <a:pt x="85543" y="1"/>
                  </a:lnTo>
                  <a:close/>
                  <a:moveTo>
                    <a:pt x="86324" y="1"/>
                  </a:moveTo>
                  <a:lnTo>
                    <a:pt x="86324" y="470"/>
                  </a:lnTo>
                  <a:lnTo>
                    <a:pt x="86480" y="470"/>
                  </a:lnTo>
                  <a:lnTo>
                    <a:pt x="86480" y="1"/>
                  </a:lnTo>
                  <a:close/>
                  <a:moveTo>
                    <a:pt x="87263" y="1"/>
                  </a:moveTo>
                  <a:lnTo>
                    <a:pt x="87263" y="470"/>
                  </a:lnTo>
                  <a:lnTo>
                    <a:pt x="87419" y="470"/>
                  </a:lnTo>
                  <a:lnTo>
                    <a:pt x="87419" y="1"/>
                  </a:lnTo>
                  <a:close/>
                  <a:moveTo>
                    <a:pt x="88201" y="1"/>
                  </a:moveTo>
                  <a:lnTo>
                    <a:pt x="88201" y="470"/>
                  </a:lnTo>
                  <a:lnTo>
                    <a:pt x="88357" y="470"/>
                  </a:lnTo>
                  <a:lnTo>
                    <a:pt x="88357" y="1"/>
                  </a:lnTo>
                  <a:close/>
                  <a:moveTo>
                    <a:pt x="89138" y="1"/>
                  </a:moveTo>
                  <a:lnTo>
                    <a:pt x="89138" y="470"/>
                  </a:lnTo>
                  <a:lnTo>
                    <a:pt x="89296" y="470"/>
                  </a:lnTo>
                  <a:lnTo>
                    <a:pt x="89296" y="1"/>
                  </a:lnTo>
                  <a:close/>
                  <a:moveTo>
                    <a:pt x="90079" y="1"/>
                  </a:moveTo>
                  <a:lnTo>
                    <a:pt x="90079" y="470"/>
                  </a:lnTo>
                  <a:lnTo>
                    <a:pt x="90235" y="470"/>
                  </a:lnTo>
                  <a:lnTo>
                    <a:pt x="90235" y="1"/>
                  </a:lnTo>
                  <a:close/>
                  <a:moveTo>
                    <a:pt x="91017" y="1"/>
                  </a:moveTo>
                  <a:lnTo>
                    <a:pt x="91017" y="470"/>
                  </a:lnTo>
                  <a:lnTo>
                    <a:pt x="91173" y="470"/>
                  </a:lnTo>
                  <a:lnTo>
                    <a:pt x="91173" y="1"/>
                  </a:lnTo>
                  <a:close/>
                  <a:moveTo>
                    <a:pt x="91954" y="1"/>
                  </a:moveTo>
                  <a:lnTo>
                    <a:pt x="91954" y="470"/>
                  </a:lnTo>
                  <a:lnTo>
                    <a:pt x="92112" y="470"/>
                  </a:lnTo>
                  <a:lnTo>
                    <a:pt x="92112" y="1"/>
                  </a:lnTo>
                  <a:close/>
                  <a:moveTo>
                    <a:pt x="92893" y="1"/>
                  </a:moveTo>
                  <a:lnTo>
                    <a:pt x="92893" y="470"/>
                  </a:lnTo>
                  <a:lnTo>
                    <a:pt x="93049" y="470"/>
                  </a:lnTo>
                  <a:lnTo>
                    <a:pt x="93049" y="1"/>
                  </a:lnTo>
                  <a:close/>
                  <a:moveTo>
                    <a:pt x="93832" y="1"/>
                  </a:moveTo>
                  <a:lnTo>
                    <a:pt x="93832" y="470"/>
                  </a:lnTo>
                  <a:lnTo>
                    <a:pt x="93987" y="470"/>
                  </a:lnTo>
                  <a:lnTo>
                    <a:pt x="93987" y="1"/>
                  </a:lnTo>
                  <a:close/>
                  <a:moveTo>
                    <a:pt x="94770" y="1"/>
                  </a:moveTo>
                  <a:lnTo>
                    <a:pt x="94770" y="470"/>
                  </a:lnTo>
                  <a:lnTo>
                    <a:pt x="94926" y="470"/>
                  </a:lnTo>
                  <a:lnTo>
                    <a:pt x="94926" y="1"/>
                  </a:lnTo>
                  <a:close/>
                  <a:moveTo>
                    <a:pt x="95707" y="1"/>
                  </a:moveTo>
                  <a:lnTo>
                    <a:pt x="95707" y="470"/>
                  </a:lnTo>
                  <a:lnTo>
                    <a:pt x="95865" y="470"/>
                  </a:lnTo>
                  <a:lnTo>
                    <a:pt x="95865" y="1"/>
                  </a:lnTo>
                  <a:close/>
                  <a:moveTo>
                    <a:pt x="96646" y="1"/>
                  </a:moveTo>
                  <a:lnTo>
                    <a:pt x="96646" y="470"/>
                  </a:lnTo>
                  <a:lnTo>
                    <a:pt x="96802" y="470"/>
                  </a:lnTo>
                  <a:lnTo>
                    <a:pt x="96802" y="1"/>
                  </a:lnTo>
                  <a:close/>
                  <a:moveTo>
                    <a:pt x="97585" y="1"/>
                  </a:moveTo>
                  <a:lnTo>
                    <a:pt x="97585" y="470"/>
                  </a:lnTo>
                  <a:lnTo>
                    <a:pt x="97740" y="470"/>
                  </a:lnTo>
                  <a:lnTo>
                    <a:pt x="97740" y="1"/>
                  </a:lnTo>
                  <a:close/>
                  <a:moveTo>
                    <a:pt x="98523" y="1"/>
                  </a:moveTo>
                  <a:lnTo>
                    <a:pt x="98523" y="470"/>
                  </a:lnTo>
                  <a:lnTo>
                    <a:pt x="98679" y="470"/>
                  </a:lnTo>
                  <a:lnTo>
                    <a:pt x="98679" y="1"/>
                  </a:lnTo>
                  <a:close/>
                  <a:moveTo>
                    <a:pt x="99460" y="1"/>
                  </a:moveTo>
                  <a:lnTo>
                    <a:pt x="99460" y="470"/>
                  </a:lnTo>
                  <a:lnTo>
                    <a:pt x="99618" y="470"/>
                  </a:lnTo>
                  <a:lnTo>
                    <a:pt x="99618" y="1"/>
                  </a:lnTo>
                  <a:close/>
                  <a:moveTo>
                    <a:pt x="100399" y="1"/>
                  </a:moveTo>
                  <a:lnTo>
                    <a:pt x="100399" y="470"/>
                  </a:lnTo>
                  <a:lnTo>
                    <a:pt x="100555" y="470"/>
                  </a:lnTo>
                  <a:lnTo>
                    <a:pt x="100555" y="1"/>
                  </a:lnTo>
                  <a:close/>
                  <a:moveTo>
                    <a:pt x="101337" y="1"/>
                  </a:moveTo>
                  <a:lnTo>
                    <a:pt x="101337" y="470"/>
                  </a:lnTo>
                  <a:lnTo>
                    <a:pt x="101493" y="470"/>
                  </a:lnTo>
                  <a:lnTo>
                    <a:pt x="101493" y="1"/>
                  </a:lnTo>
                  <a:close/>
                  <a:moveTo>
                    <a:pt x="102276" y="1"/>
                  </a:moveTo>
                  <a:lnTo>
                    <a:pt x="102276" y="470"/>
                  </a:lnTo>
                  <a:lnTo>
                    <a:pt x="102432" y="470"/>
                  </a:lnTo>
                  <a:lnTo>
                    <a:pt x="102432" y="1"/>
                  </a:lnTo>
                  <a:close/>
                  <a:moveTo>
                    <a:pt x="103213" y="1"/>
                  </a:moveTo>
                  <a:lnTo>
                    <a:pt x="103213" y="470"/>
                  </a:lnTo>
                  <a:lnTo>
                    <a:pt x="103371" y="470"/>
                  </a:lnTo>
                  <a:lnTo>
                    <a:pt x="103371" y="1"/>
                  </a:lnTo>
                  <a:close/>
                  <a:moveTo>
                    <a:pt x="104152" y="1"/>
                  </a:moveTo>
                  <a:lnTo>
                    <a:pt x="104152" y="470"/>
                  </a:lnTo>
                  <a:lnTo>
                    <a:pt x="104309" y="470"/>
                  </a:lnTo>
                  <a:lnTo>
                    <a:pt x="104309" y="1"/>
                  </a:lnTo>
                  <a:close/>
                  <a:moveTo>
                    <a:pt x="105090" y="1"/>
                  </a:moveTo>
                  <a:lnTo>
                    <a:pt x="105090" y="470"/>
                  </a:lnTo>
                  <a:lnTo>
                    <a:pt x="105246" y="470"/>
                  </a:lnTo>
                  <a:lnTo>
                    <a:pt x="105246" y="1"/>
                  </a:lnTo>
                  <a:close/>
                  <a:moveTo>
                    <a:pt x="106029" y="1"/>
                  </a:moveTo>
                  <a:lnTo>
                    <a:pt x="106029" y="470"/>
                  </a:lnTo>
                  <a:lnTo>
                    <a:pt x="106185" y="470"/>
                  </a:lnTo>
                  <a:lnTo>
                    <a:pt x="106185" y="1"/>
                  </a:lnTo>
                  <a:close/>
                  <a:moveTo>
                    <a:pt x="106968" y="1"/>
                  </a:moveTo>
                  <a:lnTo>
                    <a:pt x="106968" y="470"/>
                  </a:lnTo>
                  <a:lnTo>
                    <a:pt x="107123" y="470"/>
                  </a:lnTo>
                  <a:lnTo>
                    <a:pt x="107123" y="1"/>
                  </a:lnTo>
                  <a:close/>
                  <a:moveTo>
                    <a:pt x="107904" y="1"/>
                  </a:moveTo>
                  <a:lnTo>
                    <a:pt x="107904" y="470"/>
                  </a:lnTo>
                  <a:lnTo>
                    <a:pt x="108062" y="470"/>
                  </a:lnTo>
                  <a:lnTo>
                    <a:pt x="108062" y="1"/>
                  </a:lnTo>
                  <a:close/>
                  <a:moveTo>
                    <a:pt x="108843" y="1"/>
                  </a:moveTo>
                  <a:lnTo>
                    <a:pt x="108843" y="470"/>
                  </a:lnTo>
                  <a:lnTo>
                    <a:pt x="108999" y="470"/>
                  </a:lnTo>
                  <a:lnTo>
                    <a:pt x="108999" y="1"/>
                  </a:lnTo>
                  <a:close/>
                  <a:moveTo>
                    <a:pt x="109782" y="1"/>
                  </a:moveTo>
                  <a:lnTo>
                    <a:pt x="109782" y="470"/>
                  </a:lnTo>
                  <a:lnTo>
                    <a:pt x="109938" y="470"/>
                  </a:lnTo>
                  <a:lnTo>
                    <a:pt x="109938" y="1"/>
                  </a:lnTo>
                  <a:close/>
                  <a:moveTo>
                    <a:pt x="110720" y="1"/>
                  </a:moveTo>
                  <a:lnTo>
                    <a:pt x="110720" y="470"/>
                  </a:lnTo>
                  <a:lnTo>
                    <a:pt x="110876" y="470"/>
                  </a:lnTo>
                  <a:lnTo>
                    <a:pt x="110876" y="1"/>
                  </a:lnTo>
                  <a:close/>
                  <a:moveTo>
                    <a:pt x="111657" y="1"/>
                  </a:moveTo>
                  <a:lnTo>
                    <a:pt x="111657" y="470"/>
                  </a:lnTo>
                  <a:lnTo>
                    <a:pt x="111813" y="470"/>
                  </a:lnTo>
                  <a:lnTo>
                    <a:pt x="111815" y="1"/>
                  </a:lnTo>
                  <a:close/>
                  <a:moveTo>
                    <a:pt x="112596" y="1"/>
                  </a:moveTo>
                  <a:lnTo>
                    <a:pt x="112596" y="470"/>
                  </a:lnTo>
                  <a:lnTo>
                    <a:pt x="112752" y="470"/>
                  </a:lnTo>
                  <a:lnTo>
                    <a:pt x="112752" y="1"/>
                  </a:lnTo>
                  <a:close/>
                  <a:moveTo>
                    <a:pt x="113535" y="1"/>
                  </a:moveTo>
                  <a:lnTo>
                    <a:pt x="113535" y="470"/>
                  </a:lnTo>
                  <a:lnTo>
                    <a:pt x="113691" y="470"/>
                  </a:lnTo>
                  <a:lnTo>
                    <a:pt x="113691" y="1"/>
                  </a:lnTo>
                  <a:close/>
                  <a:moveTo>
                    <a:pt x="114472" y="1"/>
                  </a:moveTo>
                  <a:lnTo>
                    <a:pt x="114472" y="470"/>
                  </a:lnTo>
                  <a:lnTo>
                    <a:pt x="114629" y="470"/>
                  </a:lnTo>
                  <a:lnTo>
                    <a:pt x="114629" y="1"/>
                  </a:lnTo>
                  <a:close/>
                  <a:moveTo>
                    <a:pt x="115410" y="1"/>
                  </a:moveTo>
                  <a:lnTo>
                    <a:pt x="115410" y="470"/>
                  </a:lnTo>
                  <a:lnTo>
                    <a:pt x="115566" y="470"/>
                  </a:lnTo>
                  <a:lnTo>
                    <a:pt x="115566" y="1"/>
                  </a:lnTo>
                  <a:close/>
                  <a:moveTo>
                    <a:pt x="116349" y="1"/>
                  </a:moveTo>
                  <a:lnTo>
                    <a:pt x="116349" y="470"/>
                  </a:lnTo>
                  <a:lnTo>
                    <a:pt x="116505" y="470"/>
                  </a:lnTo>
                  <a:lnTo>
                    <a:pt x="116505" y="1"/>
                  </a:lnTo>
                  <a:close/>
                  <a:moveTo>
                    <a:pt x="117288" y="1"/>
                  </a:moveTo>
                  <a:lnTo>
                    <a:pt x="117288" y="470"/>
                  </a:lnTo>
                  <a:lnTo>
                    <a:pt x="117443" y="470"/>
                  </a:lnTo>
                  <a:lnTo>
                    <a:pt x="117443" y="1"/>
                  </a:lnTo>
                  <a:close/>
                  <a:moveTo>
                    <a:pt x="118224" y="1"/>
                  </a:moveTo>
                  <a:lnTo>
                    <a:pt x="118224" y="470"/>
                  </a:lnTo>
                  <a:lnTo>
                    <a:pt x="118382" y="470"/>
                  </a:lnTo>
                  <a:lnTo>
                    <a:pt x="118382" y="1"/>
                  </a:lnTo>
                  <a:close/>
                  <a:moveTo>
                    <a:pt x="119163" y="1"/>
                  </a:moveTo>
                  <a:lnTo>
                    <a:pt x="119163" y="470"/>
                  </a:lnTo>
                  <a:lnTo>
                    <a:pt x="119321" y="470"/>
                  </a:lnTo>
                  <a:lnTo>
                    <a:pt x="119321" y="1"/>
                  </a:lnTo>
                  <a:close/>
                  <a:moveTo>
                    <a:pt x="120102" y="1"/>
                  </a:moveTo>
                  <a:lnTo>
                    <a:pt x="120102" y="470"/>
                  </a:lnTo>
                  <a:lnTo>
                    <a:pt x="120258" y="470"/>
                  </a:lnTo>
                  <a:lnTo>
                    <a:pt x="120258" y="1"/>
                  </a:lnTo>
                  <a:close/>
                  <a:moveTo>
                    <a:pt x="121040" y="1"/>
                  </a:moveTo>
                  <a:lnTo>
                    <a:pt x="121040" y="470"/>
                  </a:lnTo>
                  <a:lnTo>
                    <a:pt x="121196" y="470"/>
                  </a:lnTo>
                  <a:lnTo>
                    <a:pt x="121196" y="1"/>
                  </a:lnTo>
                  <a:close/>
                  <a:moveTo>
                    <a:pt x="121977" y="1"/>
                  </a:moveTo>
                  <a:lnTo>
                    <a:pt x="121977" y="470"/>
                  </a:lnTo>
                  <a:lnTo>
                    <a:pt x="122135" y="470"/>
                  </a:lnTo>
                  <a:lnTo>
                    <a:pt x="122135" y="1"/>
                  </a:lnTo>
                  <a:close/>
                  <a:moveTo>
                    <a:pt x="122916" y="1"/>
                  </a:moveTo>
                  <a:lnTo>
                    <a:pt x="122916" y="470"/>
                  </a:lnTo>
                  <a:lnTo>
                    <a:pt x="123074" y="470"/>
                  </a:lnTo>
                  <a:lnTo>
                    <a:pt x="123074" y="1"/>
                  </a:lnTo>
                  <a:close/>
                  <a:moveTo>
                    <a:pt x="123855" y="1"/>
                  </a:moveTo>
                  <a:lnTo>
                    <a:pt x="123855" y="470"/>
                  </a:lnTo>
                  <a:lnTo>
                    <a:pt x="124010" y="470"/>
                  </a:lnTo>
                  <a:lnTo>
                    <a:pt x="124010" y="1"/>
                  </a:lnTo>
                  <a:close/>
                  <a:moveTo>
                    <a:pt x="124793" y="1"/>
                  </a:moveTo>
                  <a:lnTo>
                    <a:pt x="124793" y="470"/>
                  </a:lnTo>
                  <a:lnTo>
                    <a:pt x="124949" y="470"/>
                  </a:lnTo>
                  <a:lnTo>
                    <a:pt x="124949" y="1"/>
                  </a:lnTo>
                  <a:close/>
                  <a:moveTo>
                    <a:pt x="125732" y="1"/>
                  </a:moveTo>
                  <a:lnTo>
                    <a:pt x="125732" y="470"/>
                  </a:lnTo>
                  <a:lnTo>
                    <a:pt x="125888" y="470"/>
                  </a:lnTo>
                  <a:lnTo>
                    <a:pt x="1258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grpSp>
      <p:sp>
        <p:nvSpPr>
          <p:cNvPr id="2" name="Title 1"/>
          <p:cNvSpPr>
            <a:spLocks noGrp="1"/>
          </p:cNvSpPr>
          <p:nvPr>
            <p:ph type="title" idx="2"/>
          </p:nvPr>
        </p:nvSpPr>
        <p:spPr>
          <a:xfrm>
            <a:off x="0" y="2694275"/>
            <a:ext cx="9144000" cy="616200"/>
          </a:xfrm>
        </p:spPr>
        <p:txBody>
          <a:bodyPr/>
          <a:lstStyle/>
          <a:p>
            <a:r>
              <a:rPr lang="en-US" dirty="0" smtClean="0">
                <a:latin typeface="Rockwell" panose="02060603020205020403" pitchFamily="18" charset="0"/>
              </a:rPr>
              <a:t>Thank you!</a:t>
            </a:r>
            <a:endParaRPr lang="en-US" dirty="0">
              <a:latin typeface="Rockwell" panose="02060603020205020403" pitchFamily="18" charset="0"/>
            </a:endParaRPr>
          </a:p>
        </p:txBody>
      </p:sp>
    </p:spTree>
    <p:extLst>
      <p:ext uri="{BB962C8B-B14F-4D97-AF65-F5344CB8AC3E}">
        <p14:creationId xmlns:p14="http://schemas.microsoft.com/office/powerpoint/2010/main" val="96953904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73"/>
        <p:cNvGrpSpPr/>
        <p:nvPr/>
      </p:nvGrpSpPr>
      <p:grpSpPr>
        <a:xfrm>
          <a:off x="0" y="0"/>
          <a:ext cx="0" cy="0"/>
          <a:chOff x="0" y="0"/>
          <a:chExt cx="0" cy="0"/>
        </a:xfrm>
      </p:grpSpPr>
      <p:grpSp>
        <p:nvGrpSpPr>
          <p:cNvPr id="1374" name="Google Shape;1374;p31"/>
          <p:cNvGrpSpPr/>
          <p:nvPr/>
        </p:nvGrpSpPr>
        <p:grpSpPr>
          <a:xfrm flipH="1">
            <a:off x="-41" y="718250"/>
            <a:ext cx="9144241" cy="1182675"/>
            <a:chOff x="3813375" y="4666275"/>
            <a:chExt cx="3441825" cy="445150"/>
          </a:xfrm>
        </p:grpSpPr>
        <p:sp>
          <p:nvSpPr>
            <p:cNvPr id="1375" name="Google Shape;1375;p31"/>
            <p:cNvSpPr/>
            <p:nvPr/>
          </p:nvSpPr>
          <p:spPr>
            <a:xfrm>
              <a:off x="4404050" y="4792550"/>
              <a:ext cx="32100" cy="318850"/>
            </a:xfrm>
            <a:custGeom>
              <a:avLst/>
              <a:gdLst/>
              <a:ahLst/>
              <a:cxnLst/>
              <a:rect l="l" t="t" r="r" b="b"/>
              <a:pathLst>
                <a:path w="1284" h="12754" extrusionOk="0">
                  <a:moveTo>
                    <a:pt x="161" y="0"/>
                  </a:moveTo>
                  <a:cubicBezTo>
                    <a:pt x="72" y="0"/>
                    <a:pt x="0" y="171"/>
                    <a:pt x="0" y="383"/>
                  </a:cubicBezTo>
                  <a:lnTo>
                    <a:pt x="0" y="12659"/>
                  </a:lnTo>
                  <a:cubicBezTo>
                    <a:pt x="0" y="12730"/>
                    <a:pt x="8" y="12754"/>
                    <a:pt x="22" y="12754"/>
                  </a:cubicBezTo>
                  <a:cubicBezTo>
                    <a:pt x="50" y="12754"/>
                    <a:pt x="102" y="12659"/>
                    <a:pt x="161" y="12659"/>
                  </a:cubicBezTo>
                  <a:lnTo>
                    <a:pt x="1124" y="12659"/>
                  </a:lnTo>
                  <a:cubicBezTo>
                    <a:pt x="1183" y="12659"/>
                    <a:pt x="1234" y="12754"/>
                    <a:pt x="1262" y="12754"/>
                  </a:cubicBezTo>
                  <a:cubicBezTo>
                    <a:pt x="1275" y="12754"/>
                    <a:pt x="1283" y="12730"/>
                    <a:pt x="1283" y="12659"/>
                  </a:cubicBezTo>
                  <a:lnTo>
                    <a:pt x="1283" y="383"/>
                  </a:lnTo>
                  <a:cubicBezTo>
                    <a:pt x="1283" y="171"/>
                    <a:pt x="1212" y="0"/>
                    <a:pt x="1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76" name="Google Shape;1376;p31"/>
            <p:cNvSpPr/>
            <p:nvPr/>
          </p:nvSpPr>
          <p:spPr>
            <a:xfrm>
              <a:off x="4456975" y="4934900"/>
              <a:ext cx="25225" cy="176500"/>
            </a:xfrm>
            <a:custGeom>
              <a:avLst/>
              <a:gdLst/>
              <a:ahLst/>
              <a:cxnLst/>
              <a:rect l="l" t="t" r="r" b="b"/>
              <a:pathLst>
                <a:path w="1009" h="7060" extrusionOk="0">
                  <a:moveTo>
                    <a:pt x="160" y="0"/>
                  </a:moveTo>
                  <a:cubicBezTo>
                    <a:pt x="72" y="0"/>
                    <a:pt x="1" y="171"/>
                    <a:pt x="1" y="384"/>
                  </a:cubicBezTo>
                  <a:lnTo>
                    <a:pt x="1" y="6965"/>
                  </a:lnTo>
                  <a:cubicBezTo>
                    <a:pt x="1" y="7036"/>
                    <a:pt x="9" y="7060"/>
                    <a:pt x="22" y="7060"/>
                  </a:cubicBezTo>
                  <a:cubicBezTo>
                    <a:pt x="50" y="7060"/>
                    <a:pt x="101" y="6965"/>
                    <a:pt x="160" y="6965"/>
                  </a:cubicBezTo>
                  <a:lnTo>
                    <a:pt x="848" y="6965"/>
                  </a:lnTo>
                  <a:cubicBezTo>
                    <a:pt x="908" y="6965"/>
                    <a:pt x="959" y="7060"/>
                    <a:pt x="987" y="7060"/>
                  </a:cubicBezTo>
                  <a:cubicBezTo>
                    <a:pt x="1001" y="7060"/>
                    <a:pt x="1009" y="7036"/>
                    <a:pt x="1009" y="6965"/>
                  </a:cubicBezTo>
                  <a:lnTo>
                    <a:pt x="1009" y="384"/>
                  </a:lnTo>
                  <a:cubicBezTo>
                    <a:pt x="1009" y="171"/>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77" name="Google Shape;1377;p31"/>
            <p:cNvSpPr/>
            <p:nvPr/>
          </p:nvSpPr>
          <p:spPr>
            <a:xfrm>
              <a:off x="4507475" y="4990225"/>
              <a:ext cx="23225" cy="121175"/>
            </a:xfrm>
            <a:custGeom>
              <a:avLst/>
              <a:gdLst/>
              <a:ahLst/>
              <a:cxnLst/>
              <a:rect l="l" t="t" r="r" b="b"/>
              <a:pathLst>
                <a:path w="929" h="4847" extrusionOk="0">
                  <a:moveTo>
                    <a:pt x="162" y="0"/>
                  </a:moveTo>
                  <a:cubicBezTo>
                    <a:pt x="74" y="0"/>
                    <a:pt x="1" y="171"/>
                    <a:pt x="1" y="383"/>
                  </a:cubicBezTo>
                  <a:lnTo>
                    <a:pt x="1" y="4752"/>
                  </a:lnTo>
                  <a:cubicBezTo>
                    <a:pt x="1" y="4823"/>
                    <a:pt x="9" y="4847"/>
                    <a:pt x="23" y="4847"/>
                  </a:cubicBezTo>
                  <a:cubicBezTo>
                    <a:pt x="51" y="4847"/>
                    <a:pt x="104" y="4752"/>
                    <a:pt x="162" y="4752"/>
                  </a:cubicBezTo>
                  <a:lnTo>
                    <a:pt x="767" y="4752"/>
                  </a:lnTo>
                  <a:cubicBezTo>
                    <a:pt x="826" y="4752"/>
                    <a:pt x="877" y="4847"/>
                    <a:pt x="905" y="4847"/>
                  </a:cubicBezTo>
                  <a:cubicBezTo>
                    <a:pt x="919" y="4847"/>
                    <a:pt x="927" y="4823"/>
                    <a:pt x="927" y="4752"/>
                  </a:cubicBezTo>
                  <a:lnTo>
                    <a:pt x="929" y="383"/>
                  </a:lnTo>
                  <a:cubicBezTo>
                    <a:pt x="929" y="171"/>
                    <a:pt x="857"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78" name="Google Shape;1378;p31"/>
            <p:cNvSpPr/>
            <p:nvPr/>
          </p:nvSpPr>
          <p:spPr>
            <a:xfrm>
              <a:off x="4555975" y="4849100"/>
              <a:ext cx="25225" cy="262300"/>
            </a:xfrm>
            <a:custGeom>
              <a:avLst/>
              <a:gdLst/>
              <a:ahLst/>
              <a:cxnLst/>
              <a:rect l="l" t="t" r="r" b="b"/>
              <a:pathLst>
                <a:path w="1009" h="10492" extrusionOk="0">
                  <a:moveTo>
                    <a:pt x="162" y="0"/>
                  </a:moveTo>
                  <a:cubicBezTo>
                    <a:pt x="72" y="0"/>
                    <a:pt x="1" y="171"/>
                    <a:pt x="1" y="384"/>
                  </a:cubicBezTo>
                  <a:lnTo>
                    <a:pt x="1" y="10397"/>
                  </a:lnTo>
                  <a:cubicBezTo>
                    <a:pt x="1" y="10468"/>
                    <a:pt x="9" y="10492"/>
                    <a:pt x="23" y="10492"/>
                  </a:cubicBezTo>
                  <a:cubicBezTo>
                    <a:pt x="50" y="10492"/>
                    <a:pt x="102" y="10397"/>
                    <a:pt x="162" y="10397"/>
                  </a:cubicBezTo>
                  <a:lnTo>
                    <a:pt x="849" y="10397"/>
                  </a:lnTo>
                  <a:cubicBezTo>
                    <a:pt x="908" y="10397"/>
                    <a:pt x="959" y="10492"/>
                    <a:pt x="987" y="10492"/>
                  </a:cubicBezTo>
                  <a:cubicBezTo>
                    <a:pt x="1001" y="10492"/>
                    <a:pt x="1009" y="10468"/>
                    <a:pt x="1009" y="10397"/>
                  </a:cubicBezTo>
                  <a:lnTo>
                    <a:pt x="1009" y="384"/>
                  </a:lnTo>
                  <a:cubicBezTo>
                    <a:pt x="1009" y="171"/>
                    <a:pt x="937" y="0"/>
                    <a:pt x="8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79" name="Google Shape;1379;p31"/>
            <p:cNvSpPr/>
            <p:nvPr/>
          </p:nvSpPr>
          <p:spPr>
            <a:xfrm>
              <a:off x="4605475" y="4951175"/>
              <a:ext cx="25250" cy="160225"/>
            </a:xfrm>
            <a:custGeom>
              <a:avLst/>
              <a:gdLst/>
              <a:ahLst/>
              <a:cxnLst/>
              <a:rect l="l" t="t" r="r" b="b"/>
              <a:pathLst>
                <a:path w="1010" h="6409" extrusionOk="0">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80" name="Google Shape;1380;p31"/>
            <p:cNvSpPr/>
            <p:nvPr/>
          </p:nvSpPr>
          <p:spPr>
            <a:xfrm>
              <a:off x="4654975" y="4972300"/>
              <a:ext cx="25250" cy="139100"/>
            </a:xfrm>
            <a:custGeom>
              <a:avLst/>
              <a:gdLst/>
              <a:ahLst/>
              <a:cxnLst/>
              <a:rect l="l" t="t" r="r" b="b"/>
              <a:pathLst>
                <a:path w="1010" h="5564" extrusionOk="0">
                  <a:moveTo>
                    <a:pt x="162" y="0"/>
                  </a:moveTo>
                  <a:cubicBezTo>
                    <a:pt x="72"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81" name="Google Shape;1381;p31"/>
            <p:cNvSpPr/>
            <p:nvPr/>
          </p:nvSpPr>
          <p:spPr>
            <a:xfrm>
              <a:off x="4704150" y="4880300"/>
              <a:ext cx="25925" cy="231100"/>
            </a:xfrm>
            <a:custGeom>
              <a:avLst/>
              <a:gdLst/>
              <a:ahLst/>
              <a:cxnLst/>
              <a:rect l="l" t="t" r="r" b="b"/>
              <a:pathLst>
                <a:path w="1037" h="9244" extrusionOk="0">
                  <a:moveTo>
                    <a:pt x="162" y="1"/>
                  </a:moveTo>
                  <a:cubicBezTo>
                    <a:pt x="74" y="1"/>
                    <a:pt x="1" y="173"/>
                    <a:pt x="1" y="386"/>
                  </a:cubicBezTo>
                  <a:lnTo>
                    <a:pt x="1" y="9149"/>
                  </a:lnTo>
                  <a:cubicBezTo>
                    <a:pt x="1" y="9220"/>
                    <a:pt x="9" y="9244"/>
                    <a:pt x="23" y="9244"/>
                  </a:cubicBezTo>
                  <a:cubicBezTo>
                    <a:pt x="51" y="9244"/>
                    <a:pt x="104" y="9149"/>
                    <a:pt x="162" y="9149"/>
                  </a:cubicBezTo>
                  <a:lnTo>
                    <a:pt x="875" y="9149"/>
                  </a:lnTo>
                  <a:cubicBezTo>
                    <a:pt x="935" y="9149"/>
                    <a:pt x="987" y="9244"/>
                    <a:pt x="1015" y="9244"/>
                  </a:cubicBezTo>
                  <a:cubicBezTo>
                    <a:pt x="1029" y="9244"/>
                    <a:pt x="1037" y="9220"/>
                    <a:pt x="1037" y="9149"/>
                  </a:cubicBezTo>
                  <a:lnTo>
                    <a:pt x="1037" y="386"/>
                  </a:lnTo>
                  <a:cubicBezTo>
                    <a:pt x="1037" y="173"/>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82" name="Google Shape;1382;p31"/>
            <p:cNvSpPr/>
            <p:nvPr/>
          </p:nvSpPr>
          <p:spPr>
            <a:xfrm>
              <a:off x="4752650" y="4850325"/>
              <a:ext cx="27950" cy="261075"/>
            </a:xfrm>
            <a:custGeom>
              <a:avLst/>
              <a:gdLst/>
              <a:ahLst/>
              <a:cxnLst/>
              <a:rect l="l" t="t" r="r" b="b"/>
              <a:pathLst>
                <a:path w="1118" h="10443" extrusionOk="0">
                  <a:moveTo>
                    <a:pt x="162" y="1"/>
                  </a:moveTo>
                  <a:cubicBezTo>
                    <a:pt x="72" y="1"/>
                    <a:pt x="1" y="171"/>
                    <a:pt x="1" y="384"/>
                  </a:cubicBezTo>
                  <a:lnTo>
                    <a:pt x="1" y="10348"/>
                  </a:lnTo>
                  <a:cubicBezTo>
                    <a:pt x="1" y="10419"/>
                    <a:pt x="9" y="10443"/>
                    <a:pt x="22" y="10443"/>
                  </a:cubicBezTo>
                  <a:cubicBezTo>
                    <a:pt x="50" y="10443"/>
                    <a:pt x="102" y="10348"/>
                    <a:pt x="162" y="10348"/>
                  </a:cubicBezTo>
                  <a:lnTo>
                    <a:pt x="958" y="10348"/>
                  </a:lnTo>
                  <a:cubicBezTo>
                    <a:pt x="1016" y="10348"/>
                    <a:pt x="1068" y="10443"/>
                    <a:pt x="1095" y="10443"/>
                  </a:cubicBezTo>
                  <a:cubicBezTo>
                    <a:pt x="1109" y="10443"/>
                    <a:pt x="1117" y="10419"/>
                    <a:pt x="1117" y="10348"/>
                  </a:cubicBezTo>
                  <a:lnTo>
                    <a:pt x="1117" y="384"/>
                  </a:lnTo>
                  <a:cubicBezTo>
                    <a:pt x="1117" y="171"/>
                    <a:pt x="1046" y="1"/>
                    <a:pt x="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83" name="Google Shape;1383;p31"/>
            <p:cNvSpPr/>
            <p:nvPr/>
          </p:nvSpPr>
          <p:spPr>
            <a:xfrm>
              <a:off x="4801475" y="4666275"/>
              <a:ext cx="29300" cy="445125"/>
            </a:xfrm>
            <a:custGeom>
              <a:avLst/>
              <a:gdLst/>
              <a:ahLst/>
              <a:cxnLst/>
              <a:rect l="l" t="t" r="r" b="b"/>
              <a:pathLst>
                <a:path w="1172" h="17805" extrusionOk="0">
                  <a:moveTo>
                    <a:pt x="161" y="0"/>
                  </a:moveTo>
                  <a:cubicBezTo>
                    <a:pt x="72" y="0"/>
                    <a:pt x="0" y="173"/>
                    <a:pt x="0" y="385"/>
                  </a:cubicBezTo>
                  <a:lnTo>
                    <a:pt x="0" y="17710"/>
                  </a:lnTo>
                  <a:cubicBezTo>
                    <a:pt x="0" y="17781"/>
                    <a:pt x="8" y="17804"/>
                    <a:pt x="22" y="17804"/>
                  </a:cubicBezTo>
                  <a:cubicBezTo>
                    <a:pt x="50" y="17804"/>
                    <a:pt x="102" y="17710"/>
                    <a:pt x="161" y="17710"/>
                  </a:cubicBezTo>
                  <a:lnTo>
                    <a:pt x="1012" y="17710"/>
                  </a:lnTo>
                  <a:cubicBezTo>
                    <a:pt x="1071" y="17710"/>
                    <a:pt x="1122" y="17804"/>
                    <a:pt x="1150" y="17804"/>
                  </a:cubicBezTo>
                  <a:cubicBezTo>
                    <a:pt x="1164" y="17804"/>
                    <a:pt x="1172" y="17781"/>
                    <a:pt x="1172" y="17710"/>
                  </a:cubicBezTo>
                  <a:lnTo>
                    <a:pt x="1172" y="385"/>
                  </a:lnTo>
                  <a:cubicBezTo>
                    <a:pt x="1172" y="173"/>
                    <a:pt x="1100" y="0"/>
                    <a:pt x="10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84" name="Google Shape;1384;p31"/>
            <p:cNvSpPr/>
            <p:nvPr/>
          </p:nvSpPr>
          <p:spPr>
            <a:xfrm>
              <a:off x="4852350" y="4894150"/>
              <a:ext cx="26600" cy="217250"/>
            </a:xfrm>
            <a:custGeom>
              <a:avLst/>
              <a:gdLst/>
              <a:ahLst/>
              <a:cxnLst/>
              <a:rect l="l" t="t" r="r" b="b"/>
              <a:pathLst>
                <a:path w="1064" h="8690" extrusionOk="0">
                  <a:moveTo>
                    <a:pt x="161" y="1"/>
                  </a:moveTo>
                  <a:cubicBezTo>
                    <a:pt x="72" y="1"/>
                    <a:pt x="0" y="173"/>
                    <a:pt x="0" y="384"/>
                  </a:cubicBezTo>
                  <a:lnTo>
                    <a:pt x="0" y="8595"/>
                  </a:lnTo>
                  <a:cubicBezTo>
                    <a:pt x="0" y="8666"/>
                    <a:pt x="8" y="8690"/>
                    <a:pt x="22" y="8690"/>
                  </a:cubicBezTo>
                  <a:cubicBezTo>
                    <a:pt x="50" y="8690"/>
                    <a:pt x="102" y="8595"/>
                    <a:pt x="161" y="8595"/>
                  </a:cubicBezTo>
                  <a:lnTo>
                    <a:pt x="902" y="8595"/>
                  </a:lnTo>
                  <a:cubicBezTo>
                    <a:pt x="961" y="8595"/>
                    <a:pt x="1013" y="8690"/>
                    <a:pt x="1041" y="8690"/>
                  </a:cubicBezTo>
                  <a:cubicBezTo>
                    <a:pt x="1055" y="8690"/>
                    <a:pt x="1063" y="8666"/>
                    <a:pt x="1063" y="8595"/>
                  </a:cubicBezTo>
                  <a:lnTo>
                    <a:pt x="1063" y="384"/>
                  </a:lnTo>
                  <a:cubicBezTo>
                    <a:pt x="1063"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85" name="Google Shape;1385;p31"/>
            <p:cNvSpPr/>
            <p:nvPr/>
          </p:nvSpPr>
          <p:spPr>
            <a:xfrm>
              <a:off x="4900500" y="4887650"/>
              <a:ext cx="29275" cy="223750"/>
            </a:xfrm>
            <a:custGeom>
              <a:avLst/>
              <a:gdLst/>
              <a:ahLst/>
              <a:cxnLst/>
              <a:rect l="l" t="t" r="r" b="b"/>
              <a:pathLst>
                <a:path w="1171" h="8950" extrusionOk="0">
                  <a:moveTo>
                    <a:pt x="160" y="0"/>
                  </a:moveTo>
                  <a:cubicBezTo>
                    <a:pt x="72" y="0"/>
                    <a:pt x="1" y="173"/>
                    <a:pt x="1" y="383"/>
                  </a:cubicBezTo>
                  <a:lnTo>
                    <a:pt x="1" y="8855"/>
                  </a:lnTo>
                  <a:cubicBezTo>
                    <a:pt x="1" y="8926"/>
                    <a:pt x="9" y="8950"/>
                    <a:pt x="23" y="8950"/>
                  </a:cubicBezTo>
                  <a:cubicBezTo>
                    <a:pt x="50" y="8950"/>
                    <a:pt x="102" y="8855"/>
                    <a:pt x="160" y="8855"/>
                  </a:cubicBezTo>
                  <a:lnTo>
                    <a:pt x="1009" y="8855"/>
                  </a:lnTo>
                  <a:cubicBezTo>
                    <a:pt x="1069" y="8855"/>
                    <a:pt x="1121" y="8950"/>
                    <a:pt x="1149" y="8950"/>
                  </a:cubicBezTo>
                  <a:cubicBezTo>
                    <a:pt x="1163" y="8950"/>
                    <a:pt x="1171" y="8926"/>
                    <a:pt x="1171" y="8855"/>
                  </a:cubicBezTo>
                  <a:lnTo>
                    <a:pt x="1171" y="383"/>
                  </a:lnTo>
                  <a:cubicBezTo>
                    <a:pt x="1171" y="173"/>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86" name="Google Shape;1386;p31"/>
            <p:cNvSpPr/>
            <p:nvPr/>
          </p:nvSpPr>
          <p:spPr>
            <a:xfrm>
              <a:off x="4950700" y="5004850"/>
              <a:ext cx="27925" cy="106550"/>
            </a:xfrm>
            <a:custGeom>
              <a:avLst/>
              <a:gdLst/>
              <a:ahLst/>
              <a:cxnLst/>
              <a:rect l="l" t="t" r="r" b="b"/>
              <a:pathLst>
                <a:path w="1117" h="4262" extrusionOk="0">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4" y="4167"/>
                    <a:pt x="1066" y="4262"/>
                    <a:pt x="1095" y="4262"/>
                  </a:cubicBezTo>
                  <a:cubicBezTo>
                    <a:pt x="1109" y="4262"/>
                    <a:pt x="1117" y="4238"/>
                    <a:pt x="1117" y="4167"/>
                  </a:cubicBezTo>
                  <a:lnTo>
                    <a:pt x="1117" y="385"/>
                  </a:lnTo>
                  <a:cubicBezTo>
                    <a:pt x="1117" y="172"/>
                    <a:pt x="1044" y="0"/>
                    <a:pt x="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87" name="Google Shape;1387;p31"/>
            <p:cNvSpPr/>
            <p:nvPr/>
          </p:nvSpPr>
          <p:spPr>
            <a:xfrm>
              <a:off x="5001200" y="4861600"/>
              <a:ext cx="25925" cy="249800"/>
            </a:xfrm>
            <a:custGeom>
              <a:avLst/>
              <a:gdLst/>
              <a:ahLst/>
              <a:cxnLst/>
              <a:rect l="l" t="t" r="r" b="b"/>
              <a:pathLst>
                <a:path w="1037" h="9992" extrusionOk="0">
                  <a:moveTo>
                    <a:pt x="160" y="1"/>
                  </a:moveTo>
                  <a:cubicBezTo>
                    <a:pt x="72" y="1"/>
                    <a:pt x="1" y="171"/>
                    <a:pt x="1" y="384"/>
                  </a:cubicBezTo>
                  <a:lnTo>
                    <a:pt x="1" y="9897"/>
                  </a:lnTo>
                  <a:cubicBezTo>
                    <a:pt x="1" y="9968"/>
                    <a:pt x="9" y="9992"/>
                    <a:pt x="23" y="9992"/>
                  </a:cubicBezTo>
                  <a:cubicBezTo>
                    <a:pt x="50" y="9992"/>
                    <a:pt x="102" y="9897"/>
                    <a:pt x="160" y="9897"/>
                  </a:cubicBezTo>
                  <a:lnTo>
                    <a:pt x="875" y="9897"/>
                  </a:lnTo>
                  <a:cubicBezTo>
                    <a:pt x="934" y="9897"/>
                    <a:pt x="986" y="9992"/>
                    <a:pt x="1014" y="9992"/>
                  </a:cubicBezTo>
                  <a:cubicBezTo>
                    <a:pt x="1029" y="9992"/>
                    <a:pt x="1037" y="9968"/>
                    <a:pt x="1037" y="9897"/>
                  </a:cubicBezTo>
                  <a:lnTo>
                    <a:pt x="1037" y="384"/>
                  </a:lnTo>
                  <a:cubicBezTo>
                    <a:pt x="1037" y="171"/>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88" name="Google Shape;1388;p31"/>
            <p:cNvSpPr/>
            <p:nvPr/>
          </p:nvSpPr>
          <p:spPr>
            <a:xfrm>
              <a:off x="3813375" y="4934850"/>
              <a:ext cx="25250" cy="176550"/>
            </a:xfrm>
            <a:custGeom>
              <a:avLst/>
              <a:gdLst/>
              <a:ahLst/>
              <a:cxnLst/>
              <a:rect l="l" t="t" r="r" b="b"/>
              <a:pathLst>
                <a:path w="1010" h="7062" extrusionOk="0">
                  <a:moveTo>
                    <a:pt x="162" y="1"/>
                  </a:moveTo>
                  <a:cubicBezTo>
                    <a:pt x="72" y="1"/>
                    <a:pt x="1" y="173"/>
                    <a:pt x="1" y="384"/>
                  </a:cubicBezTo>
                  <a:lnTo>
                    <a:pt x="1" y="6967"/>
                  </a:lnTo>
                  <a:cubicBezTo>
                    <a:pt x="1" y="7038"/>
                    <a:pt x="9" y="7062"/>
                    <a:pt x="23" y="7062"/>
                  </a:cubicBezTo>
                  <a:cubicBezTo>
                    <a:pt x="51" y="7062"/>
                    <a:pt x="103" y="6967"/>
                    <a:pt x="162" y="6967"/>
                  </a:cubicBezTo>
                  <a:lnTo>
                    <a:pt x="850" y="6967"/>
                  </a:lnTo>
                  <a:cubicBezTo>
                    <a:pt x="908" y="6967"/>
                    <a:pt x="960" y="7062"/>
                    <a:pt x="987" y="7062"/>
                  </a:cubicBezTo>
                  <a:cubicBezTo>
                    <a:pt x="1001" y="7062"/>
                    <a:pt x="1009" y="7038"/>
                    <a:pt x="1009" y="6967"/>
                  </a:cubicBezTo>
                  <a:lnTo>
                    <a:pt x="1009" y="384"/>
                  </a:lnTo>
                  <a:cubicBezTo>
                    <a:pt x="1009" y="173"/>
                    <a:pt x="938" y="1"/>
                    <a:pt x="8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89" name="Google Shape;1389;p31"/>
            <p:cNvSpPr/>
            <p:nvPr/>
          </p:nvSpPr>
          <p:spPr>
            <a:xfrm>
              <a:off x="3863925" y="4990225"/>
              <a:ext cx="23175" cy="121175"/>
            </a:xfrm>
            <a:custGeom>
              <a:avLst/>
              <a:gdLst/>
              <a:ahLst/>
              <a:cxnLst/>
              <a:rect l="l" t="t" r="r" b="b"/>
              <a:pathLst>
                <a:path w="927" h="4847" extrusionOk="0">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90" name="Google Shape;1390;p31"/>
            <p:cNvSpPr/>
            <p:nvPr/>
          </p:nvSpPr>
          <p:spPr>
            <a:xfrm>
              <a:off x="391242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8" y="10492"/>
                    <a:pt x="22" y="10492"/>
                  </a:cubicBezTo>
                  <a:cubicBezTo>
                    <a:pt x="50" y="10492"/>
                    <a:pt x="101" y="10397"/>
                    <a:pt x="160" y="10397"/>
                  </a:cubicBezTo>
                  <a:lnTo>
                    <a:pt x="848" y="10397"/>
                  </a:lnTo>
                  <a:cubicBezTo>
                    <a:pt x="907" y="10397"/>
                    <a:pt x="959"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91" name="Google Shape;1391;p31"/>
            <p:cNvSpPr/>
            <p:nvPr/>
          </p:nvSpPr>
          <p:spPr>
            <a:xfrm>
              <a:off x="3961925" y="4951125"/>
              <a:ext cx="25225" cy="160275"/>
            </a:xfrm>
            <a:custGeom>
              <a:avLst/>
              <a:gdLst/>
              <a:ahLst/>
              <a:cxnLst/>
              <a:rect l="l" t="t" r="r" b="b"/>
              <a:pathLst>
                <a:path w="1009" h="6411" extrusionOk="0">
                  <a:moveTo>
                    <a:pt x="160" y="0"/>
                  </a:moveTo>
                  <a:cubicBezTo>
                    <a:pt x="72" y="0"/>
                    <a:pt x="1" y="173"/>
                    <a:pt x="1" y="384"/>
                  </a:cubicBezTo>
                  <a:lnTo>
                    <a:pt x="1" y="6316"/>
                  </a:lnTo>
                  <a:cubicBezTo>
                    <a:pt x="1" y="6387"/>
                    <a:pt x="9" y="6411"/>
                    <a:pt x="22" y="6411"/>
                  </a:cubicBezTo>
                  <a:cubicBezTo>
                    <a:pt x="50" y="6411"/>
                    <a:pt x="101" y="6316"/>
                    <a:pt x="160" y="6316"/>
                  </a:cubicBezTo>
                  <a:lnTo>
                    <a:pt x="848" y="6316"/>
                  </a:lnTo>
                  <a:cubicBezTo>
                    <a:pt x="907" y="6316"/>
                    <a:pt x="959" y="6411"/>
                    <a:pt x="987" y="6411"/>
                  </a:cubicBezTo>
                  <a:cubicBezTo>
                    <a:pt x="1001" y="6411"/>
                    <a:pt x="1009" y="6387"/>
                    <a:pt x="1009" y="6316"/>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92" name="Google Shape;1392;p31"/>
            <p:cNvSpPr/>
            <p:nvPr/>
          </p:nvSpPr>
          <p:spPr>
            <a:xfrm>
              <a:off x="4011425" y="4972300"/>
              <a:ext cx="25225" cy="139100"/>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7"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93" name="Google Shape;1393;p31"/>
            <p:cNvSpPr/>
            <p:nvPr/>
          </p:nvSpPr>
          <p:spPr>
            <a:xfrm>
              <a:off x="4060600" y="4880300"/>
              <a:ext cx="25925" cy="231100"/>
            </a:xfrm>
            <a:custGeom>
              <a:avLst/>
              <a:gdLst/>
              <a:ahLst/>
              <a:cxnLst/>
              <a:rect l="l" t="t" r="r" b="b"/>
              <a:pathLst>
                <a:path w="1037" h="9244" extrusionOk="0">
                  <a:moveTo>
                    <a:pt x="162" y="1"/>
                  </a:moveTo>
                  <a:cubicBezTo>
                    <a:pt x="74" y="1"/>
                    <a:pt x="1" y="173"/>
                    <a:pt x="1" y="386"/>
                  </a:cubicBezTo>
                  <a:lnTo>
                    <a:pt x="1" y="9149"/>
                  </a:lnTo>
                  <a:cubicBezTo>
                    <a:pt x="1" y="9220"/>
                    <a:pt x="9" y="9244"/>
                    <a:pt x="23" y="9244"/>
                  </a:cubicBezTo>
                  <a:cubicBezTo>
                    <a:pt x="51" y="9244"/>
                    <a:pt x="103" y="9149"/>
                    <a:pt x="162" y="9149"/>
                  </a:cubicBezTo>
                  <a:lnTo>
                    <a:pt x="875" y="9149"/>
                  </a:lnTo>
                  <a:cubicBezTo>
                    <a:pt x="935" y="9149"/>
                    <a:pt x="987" y="9244"/>
                    <a:pt x="1015" y="9244"/>
                  </a:cubicBezTo>
                  <a:cubicBezTo>
                    <a:pt x="1029" y="9244"/>
                    <a:pt x="1037" y="9220"/>
                    <a:pt x="1037" y="9149"/>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94" name="Google Shape;1394;p31"/>
            <p:cNvSpPr/>
            <p:nvPr/>
          </p:nvSpPr>
          <p:spPr>
            <a:xfrm>
              <a:off x="4109100" y="4850325"/>
              <a:ext cx="27925" cy="261075"/>
            </a:xfrm>
            <a:custGeom>
              <a:avLst/>
              <a:gdLst/>
              <a:ahLst/>
              <a:cxnLst/>
              <a:rect l="l" t="t" r="r" b="b"/>
              <a:pathLst>
                <a:path w="1117" h="10443" extrusionOk="0">
                  <a:moveTo>
                    <a:pt x="160" y="1"/>
                  </a:moveTo>
                  <a:cubicBezTo>
                    <a:pt x="72" y="1"/>
                    <a:pt x="0" y="173"/>
                    <a:pt x="0" y="386"/>
                  </a:cubicBezTo>
                  <a:lnTo>
                    <a:pt x="0" y="10348"/>
                  </a:lnTo>
                  <a:cubicBezTo>
                    <a:pt x="0" y="10419"/>
                    <a:pt x="8"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6"/>
                  </a:lnTo>
                  <a:cubicBezTo>
                    <a:pt x="1117" y="173"/>
                    <a:pt x="1045"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95" name="Google Shape;1395;p31"/>
            <p:cNvSpPr/>
            <p:nvPr/>
          </p:nvSpPr>
          <p:spPr>
            <a:xfrm>
              <a:off x="4157900" y="4666325"/>
              <a:ext cx="29325" cy="445075"/>
            </a:xfrm>
            <a:custGeom>
              <a:avLst/>
              <a:gdLst/>
              <a:ahLst/>
              <a:cxnLst/>
              <a:rect l="l" t="t" r="r" b="b"/>
              <a:pathLst>
                <a:path w="1173" h="17803" extrusionOk="0">
                  <a:moveTo>
                    <a:pt x="160" y="0"/>
                  </a:moveTo>
                  <a:cubicBezTo>
                    <a:pt x="72" y="0"/>
                    <a:pt x="1" y="171"/>
                    <a:pt x="1" y="383"/>
                  </a:cubicBezTo>
                  <a:lnTo>
                    <a:pt x="1" y="17708"/>
                  </a:lnTo>
                  <a:cubicBezTo>
                    <a:pt x="1" y="17779"/>
                    <a:pt x="9" y="17803"/>
                    <a:pt x="23" y="17803"/>
                  </a:cubicBezTo>
                  <a:cubicBezTo>
                    <a:pt x="50" y="17803"/>
                    <a:pt x="102" y="17708"/>
                    <a:pt x="160" y="17708"/>
                  </a:cubicBezTo>
                  <a:lnTo>
                    <a:pt x="1011" y="17708"/>
                  </a:lnTo>
                  <a:cubicBezTo>
                    <a:pt x="1071" y="17708"/>
                    <a:pt x="1123" y="17803"/>
                    <a:pt x="1151" y="17803"/>
                  </a:cubicBezTo>
                  <a:cubicBezTo>
                    <a:pt x="1165" y="17803"/>
                    <a:pt x="1172" y="17779"/>
                    <a:pt x="1172" y="17708"/>
                  </a:cubicBezTo>
                  <a:lnTo>
                    <a:pt x="1172" y="383"/>
                  </a:lnTo>
                  <a:cubicBezTo>
                    <a:pt x="1172" y="171"/>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96" name="Google Shape;1396;p31"/>
            <p:cNvSpPr/>
            <p:nvPr/>
          </p:nvSpPr>
          <p:spPr>
            <a:xfrm>
              <a:off x="4208800" y="4894150"/>
              <a:ext cx="26550" cy="21725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97" name="Google Shape;1397;p31"/>
            <p:cNvSpPr/>
            <p:nvPr/>
          </p:nvSpPr>
          <p:spPr>
            <a:xfrm>
              <a:off x="4256925" y="4887700"/>
              <a:ext cx="29300" cy="223700"/>
            </a:xfrm>
            <a:custGeom>
              <a:avLst/>
              <a:gdLst/>
              <a:ahLst/>
              <a:cxnLst/>
              <a:rect l="l" t="t" r="r" b="b"/>
              <a:pathLst>
                <a:path w="1172" h="8948" extrusionOk="0">
                  <a:moveTo>
                    <a:pt x="161" y="0"/>
                  </a:moveTo>
                  <a:cubicBezTo>
                    <a:pt x="72" y="0"/>
                    <a:pt x="0" y="171"/>
                    <a:pt x="0" y="383"/>
                  </a:cubicBezTo>
                  <a:lnTo>
                    <a:pt x="0" y="8853"/>
                  </a:lnTo>
                  <a:cubicBezTo>
                    <a:pt x="0" y="8924"/>
                    <a:pt x="8" y="8948"/>
                    <a:pt x="22" y="8948"/>
                  </a:cubicBezTo>
                  <a:cubicBezTo>
                    <a:pt x="50" y="8948"/>
                    <a:pt x="101" y="8853"/>
                    <a:pt x="161" y="8853"/>
                  </a:cubicBezTo>
                  <a:lnTo>
                    <a:pt x="1010" y="8853"/>
                  </a:lnTo>
                  <a:cubicBezTo>
                    <a:pt x="1070" y="8853"/>
                    <a:pt x="1122" y="8948"/>
                    <a:pt x="1150" y="8948"/>
                  </a:cubicBezTo>
                  <a:cubicBezTo>
                    <a:pt x="1164" y="8948"/>
                    <a:pt x="1172" y="8924"/>
                    <a:pt x="1172" y="8853"/>
                  </a:cubicBezTo>
                  <a:lnTo>
                    <a:pt x="1172" y="383"/>
                  </a:lnTo>
                  <a:cubicBezTo>
                    <a:pt x="1172" y="171"/>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98" name="Google Shape;1398;p31"/>
            <p:cNvSpPr/>
            <p:nvPr/>
          </p:nvSpPr>
          <p:spPr>
            <a:xfrm>
              <a:off x="4307150" y="5004850"/>
              <a:ext cx="27925" cy="106550"/>
            </a:xfrm>
            <a:custGeom>
              <a:avLst/>
              <a:gdLst/>
              <a:ahLst/>
              <a:cxnLst/>
              <a:rect l="l" t="t" r="r" b="b"/>
              <a:pathLst>
                <a:path w="1117" h="4262" extrusionOk="0">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5" y="4167"/>
                    <a:pt x="1067" y="4262"/>
                    <a:pt x="1095" y="4262"/>
                  </a:cubicBezTo>
                  <a:cubicBezTo>
                    <a:pt x="1109" y="4262"/>
                    <a:pt x="1117" y="4238"/>
                    <a:pt x="1117" y="4167"/>
                  </a:cubicBezTo>
                  <a:lnTo>
                    <a:pt x="1117" y="385"/>
                  </a:lnTo>
                  <a:cubicBezTo>
                    <a:pt x="1117" y="172"/>
                    <a:pt x="1045" y="0"/>
                    <a:pt x="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99" name="Google Shape;1399;p31"/>
            <p:cNvSpPr/>
            <p:nvPr/>
          </p:nvSpPr>
          <p:spPr>
            <a:xfrm>
              <a:off x="4357650" y="4861600"/>
              <a:ext cx="25875" cy="249800"/>
            </a:xfrm>
            <a:custGeom>
              <a:avLst/>
              <a:gdLst/>
              <a:ahLst/>
              <a:cxnLst/>
              <a:rect l="l" t="t" r="r" b="b"/>
              <a:pathLst>
                <a:path w="1035" h="9992" extrusionOk="0">
                  <a:moveTo>
                    <a:pt x="160" y="1"/>
                  </a:moveTo>
                  <a:cubicBezTo>
                    <a:pt x="72" y="1"/>
                    <a:pt x="1" y="173"/>
                    <a:pt x="1" y="386"/>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00" name="Google Shape;1400;p31"/>
            <p:cNvSpPr/>
            <p:nvPr/>
          </p:nvSpPr>
          <p:spPr>
            <a:xfrm>
              <a:off x="5097150" y="4792550"/>
              <a:ext cx="32100" cy="318850"/>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01" name="Google Shape;1401;p31"/>
            <p:cNvSpPr/>
            <p:nvPr/>
          </p:nvSpPr>
          <p:spPr>
            <a:xfrm>
              <a:off x="5150075" y="4934850"/>
              <a:ext cx="25225" cy="176550"/>
            </a:xfrm>
            <a:custGeom>
              <a:avLst/>
              <a:gdLst/>
              <a:ahLst/>
              <a:cxnLst/>
              <a:rect l="l" t="t" r="r" b="b"/>
              <a:pathLst>
                <a:path w="1009" h="7062" extrusionOk="0">
                  <a:moveTo>
                    <a:pt x="160" y="1"/>
                  </a:moveTo>
                  <a:cubicBezTo>
                    <a:pt x="72" y="1"/>
                    <a:pt x="1" y="173"/>
                    <a:pt x="1" y="384"/>
                  </a:cubicBezTo>
                  <a:lnTo>
                    <a:pt x="1" y="6967"/>
                  </a:lnTo>
                  <a:cubicBezTo>
                    <a:pt x="1" y="7038"/>
                    <a:pt x="9" y="7062"/>
                    <a:pt x="22" y="7062"/>
                  </a:cubicBezTo>
                  <a:cubicBezTo>
                    <a:pt x="50" y="7062"/>
                    <a:pt x="101" y="6967"/>
                    <a:pt x="160" y="6967"/>
                  </a:cubicBezTo>
                  <a:lnTo>
                    <a:pt x="848" y="6967"/>
                  </a:lnTo>
                  <a:cubicBezTo>
                    <a:pt x="907" y="6967"/>
                    <a:pt x="959" y="7062"/>
                    <a:pt x="987" y="7062"/>
                  </a:cubicBezTo>
                  <a:cubicBezTo>
                    <a:pt x="1001" y="7062"/>
                    <a:pt x="1009" y="7038"/>
                    <a:pt x="1009" y="6967"/>
                  </a:cubicBezTo>
                  <a:lnTo>
                    <a:pt x="1009" y="384"/>
                  </a:lnTo>
                  <a:cubicBezTo>
                    <a:pt x="1009" y="173"/>
                    <a:pt x="936" y="1"/>
                    <a:pt x="8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02" name="Google Shape;1402;p31"/>
            <p:cNvSpPr/>
            <p:nvPr/>
          </p:nvSpPr>
          <p:spPr>
            <a:xfrm>
              <a:off x="5200575" y="4990225"/>
              <a:ext cx="23175" cy="121175"/>
            </a:xfrm>
            <a:custGeom>
              <a:avLst/>
              <a:gdLst/>
              <a:ahLst/>
              <a:cxnLst/>
              <a:rect l="l" t="t" r="r" b="b"/>
              <a:pathLst>
                <a:path w="927" h="4847" extrusionOk="0">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03" name="Google Shape;1403;p31"/>
            <p:cNvSpPr/>
            <p:nvPr/>
          </p:nvSpPr>
          <p:spPr>
            <a:xfrm>
              <a:off x="524907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04" name="Google Shape;1404;p31"/>
            <p:cNvSpPr/>
            <p:nvPr/>
          </p:nvSpPr>
          <p:spPr>
            <a:xfrm>
              <a:off x="5298575" y="4951175"/>
              <a:ext cx="25225" cy="160225"/>
            </a:xfrm>
            <a:custGeom>
              <a:avLst/>
              <a:gdLst/>
              <a:ahLst/>
              <a:cxnLst/>
              <a:rect l="l" t="t" r="r" b="b"/>
              <a:pathLst>
                <a:path w="1009" h="6409" extrusionOk="0">
                  <a:moveTo>
                    <a:pt x="160" y="0"/>
                  </a:moveTo>
                  <a:cubicBezTo>
                    <a:pt x="72" y="0"/>
                    <a:pt x="1" y="171"/>
                    <a:pt x="1" y="383"/>
                  </a:cubicBezTo>
                  <a:lnTo>
                    <a:pt x="1" y="6314"/>
                  </a:lnTo>
                  <a:cubicBezTo>
                    <a:pt x="1" y="6385"/>
                    <a:pt x="9" y="6409"/>
                    <a:pt x="22" y="6409"/>
                  </a:cubicBezTo>
                  <a:cubicBezTo>
                    <a:pt x="50" y="6409"/>
                    <a:pt x="101" y="6314"/>
                    <a:pt x="160" y="6314"/>
                  </a:cubicBezTo>
                  <a:lnTo>
                    <a:pt x="848" y="6314"/>
                  </a:lnTo>
                  <a:cubicBezTo>
                    <a:pt x="908" y="6314"/>
                    <a:pt x="959" y="6409"/>
                    <a:pt x="987" y="6409"/>
                  </a:cubicBezTo>
                  <a:cubicBezTo>
                    <a:pt x="1001" y="6409"/>
                    <a:pt x="1009" y="6385"/>
                    <a:pt x="1009" y="6314"/>
                  </a:cubicBezTo>
                  <a:lnTo>
                    <a:pt x="1009" y="383"/>
                  </a:lnTo>
                  <a:cubicBezTo>
                    <a:pt x="1009" y="171"/>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05" name="Google Shape;1405;p31"/>
            <p:cNvSpPr/>
            <p:nvPr/>
          </p:nvSpPr>
          <p:spPr>
            <a:xfrm>
              <a:off x="5348075" y="4972300"/>
              <a:ext cx="25225" cy="139100"/>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8"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06" name="Google Shape;1406;p31"/>
            <p:cNvSpPr/>
            <p:nvPr/>
          </p:nvSpPr>
          <p:spPr>
            <a:xfrm>
              <a:off x="5050700" y="4861600"/>
              <a:ext cx="25925" cy="249800"/>
            </a:xfrm>
            <a:custGeom>
              <a:avLst/>
              <a:gdLst/>
              <a:ahLst/>
              <a:cxnLst/>
              <a:rect l="l" t="t" r="r" b="b"/>
              <a:pathLst>
                <a:path w="1037" h="9992" extrusionOk="0">
                  <a:moveTo>
                    <a:pt x="162" y="1"/>
                  </a:moveTo>
                  <a:cubicBezTo>
                    <a:pt x="72" y="1"/>
                    <a:pt x="1" y="171"/>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1"/>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07" name="Google Shape;1407;p31"/>
            <p:cNvSpPr/>
            <p:nvPr/>
          </p:nvSpPr>
          <p:spPr>
            <a:xfrm>
              <a:off x="6780350" y="4792550"/>
              <a:ext cx="32100" cy="318850"/>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08" name="Google Shape;1408;p31"/>
            <p:cNvSpPr/>
            <p:nvPr/>
          </p:nvSpPr>
          <p:spPr>
            <a:xfrm>
              <a:off x="6485350" y="4850325"/>
              <a:ext cx="27950" cy="261075"/>
            </a:xfrm>
            <a:custGeom>
              <a:avLst/>
              <a:gdLst/>
              <a:ahLst/>
              <a:cxnLst/>
              <a:rect l="l" t="t" r="r" b="b"/>
              <a:pathLst>
                <a:path w="1118" h="10443" extrusionOk="0">
                  <a:moveTo>
                    <a:pt x="162" y="1"/>
                  </a:moveTo>
                  <a:cubicBezTo>
                    <a:pt x="72" y="1"/>
                    <a:pt x="1" y="173"/>
                    <a:pt x="1" y="384"/>
                  </a:cubicBezTo>
                  <a:lnTo>
                    <a:pt x="1" y="10348"/>
                  </a:lnTo>
                  <a:cubicBezTo>
                    <a:pt x="1" y="10419"/>
                    <a:pt x="9" y="10443"/>
                    <a:pt x="23" y="10443"/>
                  </a:cubicBezTo>
                  <a:cubicBezTo>
                    <a:pt x="51" y="10443"/>
                    <a:pt x="103" y="10348"/>
                    <a:pt x="162" y="10348"/>
                  </a:cubicBezTo>
                  <a:lnTo>
                    <a:pt x="958" y="10348"/>
                  </a:lnTo>
                  <a:cubicBezTo>
                    <a:pt x="1016" y="10348"/>
                    <a:pt x="1068" y="10443"/>
                    <a:pt x="1095" y="10443"/>
                  </a:cubicBezTo>
                  <a:cubicBezTo>
                    <a:pt x="1109" y="10443"/>
                    <a:pt x="1117" y="10419"/>
                    <a:pt x="1117" y="10348"/>
                  </a:cubicBezTo>
                  <a:lnTo>
                    <a:pt x="1117" y="384"/>
                  </a:lnTo>
                  <a:cubicBezTo>
                    <a:pt x="1117" y="173"/>
                    <a:pt x="1046" y="1"/>
                    <a:pt x="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09" name="Google Shape;1409;p31"/>
            <p:cNvSpPr/>
            <p:nvPr/>
          </p:nvSpPr>
          <p:spPr>
            <a:xfrm>
              <a:off x="6534200" y="4666275"/>
              <a:ext cx="29275" cy="445125"/>
            </a:xfrm>
            <a:custGeom>
              <a:avLst/>
              <a:gdLst/>
              <a:ahLst/>
              <a:cxnLst/>
              <a:rect l="l" t="t" r="r" b="b"/>
              <a:pathLst>
                <a:path w="1171" h="17805" extrusionOk="0">
                  <a:moveTo>
                    <a:pt x="160" y="0"/>
                  </a:moveTo>
                  <a:cubicBezTo>
                    <a:pt x="72" y="0"/>
                    <a:pt x="1" y="173"/>
                    <a:pt x="1" y="385"/>
                  </a:cubicBezTo>
                  <a:lnTo>
                    <a:pt x="1" y="17710"/>
                  </a:lnTo>
                  <a:cubicBezTo>
                    <a:pt x="1" y="17781"/>
                    <a:pt x="9" y="17805"/>
                    <a:pt x="23" y="17805"/>
                  </a:cubicBezTo>
                  <a:cubicBezTo>
                    <a:pt x="50" y="17805"/>
                    <a:pt x="102" y="17710"/>
                    <a:pt x="160" y="17710"/>
                  </a:cubicBezTo>
                  <a:lnTo>
                    <a:pt x="1011" y="17710"/>
                  </a:lnTo>
                  <a:cubicBezTo>
                    <a:pt x="1070" y="17710"/>
                    <a:pt x="1121" y="17805"/>
                    <a:pt x="1149" y="17805"/>
                  </a:cubicBezTo>
                  <a:cubicBezTo>
                    <a:pt x="1163" y="17805"/>
                    <a:pt x="1171" y="17781"/>
                    <a:pt x="1171" y="17710"/>
                  </a:cubicBezTo>
                  <a:lnTo>
                    <a:pt x="1171" y="385"/>
                  </a:lnTo>
                  <a:cubicBezTo>
                    <a:pt x="1171" y="173"/>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10" name="Google Shape;1410;p31"/>
            <p:cNvSpPr/>
            <p:nvPr/>
          </p:nvSpPr>
          <p:spPr>
            <a:xfrm>
              <a:off x="6585050" y="4894150"/>
              <a:ext cx="26600" cy="217250"/>
            </a:xfrm>
            <a:custGeom>
              <a:avLst/>
              <a:gdLst/>
              <a:ahLst/>
              <a:cxnLst/>
              <a:rect l="l" t="t" r="r" b="b"/>
              <a:pathLst>
                <a:path w="1064" h="8690" extrusionOk="0">
                  <a:moveTo>
                    <a:pt x="162" y="1"/>
                  </a:moveTo>
                  <a:cubicBezTo>
                    <a:pt x="74" y="1"/>
                    <a:pt x="0" y="173"/>
                    <a:pt x="0" y="384"/>
                  </a:cubicBezTo>
                  <a:lnTo>
                    <a:pt x="0" y="8595"/>
                  </a:lnTo>
                  <a:cubicBezTo>
                    <a:pt x="0" y="8666"/>
                    <a:pt x="8" y="8690"/>
                    <a:pt x="22" y="8690"/>
                  </a:cubicBezTo>
                  <a:cubicBezTo>
                    <a:pt x="51" y="8690"/>
                    <a:pt x="103" y="8595"/>
                    <a:pt x="162" y="8595"/>
                  </a:cubicBezTo>
                  <a:lnTo>
                    <a:pt x="902" y="8595"/>
                  </a:lnTo>
                  <a:cubicBezTo>
                    <a:pt x="962" y="8595"/>
                    <a:pt x="1014" y="8690"/>
                    <a:pt x="1042" y="8690"/>
                  </a:cubicBezTo>
                  <a:cubicBezTo>
                    <a:pt x="1056" y="8690"/>
                    <a:pt x="1064" y="8666"/>
                    <a:pt x="1064" y="8595"/>
                  </a:cubicBezTo>
                  <a:lnTo>
                    <a:pt x="1064" y="384"/>
                  </a:lnTo>
                  <a:cubicBezTo>
                    <a:pt x="1064" y="173"/>
                    <a:pt x="992"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11" name="Google Shape;1411;p31"/>
            <p:cNvSpPr/>
            <p:nvPr/>
          </p:nvSpPr>
          <p:spPr>
            <a:xfrm>
              <a:off x="6633225" y="4887650"/>
              <a:ext cx="29300" cy="223750"/>
            </a:xfrm>
            <a:custGeom>
              <a:avLst/>
              <a:gdLst/>
              <a:ahLst/>
              <a:cxnLst/>
              <a:rect l="l" t="t" r="r" b="b"/>
              <a:pathLst>
                <a:path w="1172" h="8950" extrusionOk="0">
                  <a:moveTo>
                    <a:pt x="160" y="0"/>
                  </a:moveTo>
                  <a:cubicBezTo>
                    <a:pt x="72" y="0"/>
                    <a:pt x="0" y="173"/>
                    <a:pt x="0" y="383"/>
                  </a:cubicBezTo>
                  <a:lnTo>
                    <a:pt x="0" y="8855"/>
                  </a:lnTo>
                  <a:cubicBezTo>
                    <a:pt x="0" y="8926"/>
                    <a:pt x="8" y="8950"/>
                    <a:pt x="22" y="8950"/>
                  </a:cubicBezTo>
                  <a:cubicBezTo>
                    <a:pt x="50" y="8950"/>
                    <a:pt x="101" y="8855"/>
                    <a:pt x="160" y="8855"/>
                  </a:cubicBezTo>
                  <a:lnTo>
                    <a:pt x="1010" y="8855"/>
                  </a:lnTo>
                  <a:cubicBezTo>
                    <a:pt x="1069" y="8855"/>
                    <a:pt x="1121" y="8950"/>
                    <a:pt x="1149" y="8950"/>
                  </a:cubicBezTo>
                  <a:cubicBezTo>
                    <a:pt x="1163" y="8950"/>
                    <a:pt x="1172" y="8926"/>
                    <a:pt x="1172" y="8855"/>
                  </a:cubicBezTo>
                  <a:lnTo>
                    <a:pt x="1172" y="383"/>
                  </a:lnTo>
                  <a:cubicBezTo>
                    <a:pt x="1172" y="173"/>
                    <a:pt x="1098"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12" name="Google Shape;1412;p31"/>
            <p:cNvSpPr/>
            <p:nvPr/>
          </p:nvSpPr>
          <p:spPr>
            <a:xfrm>
              <a:off x="6683350" y="5004850"/>
              <a:ext cx="28000" cy="106550"/>
            </a:xfrm>
            <a:custGeom>
              <a:avLst/>
              <a:gdLst/>
              <a:ahLst/>
              <a:cxnLst/>
              <a:rect l="l" t="t" r="r" b="b"/>
              <a:pathLst>
                <a:path w="1120" h="4262" extrusionOk="0">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9" y="4262"/>
                    <a:pt x="1097" y="4262"/>
                  </a:cubicBezTo>
                  <a:cubicBezTo>
                    <a:pt x="1111" y="4262"/>
                    <a:pt x="1119" y="4238"/>
                    <a:pt x="1119" y="4167"/>
                  </a:cubicBezTo>
                  <a:lnTo>
                    <a:pt x="1119" y="385"/>
                  </a:lnTo>
                  <a:cubicBezTo>
                    <a:pt x="1119"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13" name="Google Shape;1413;p31"/>
            <p:cNvSpPr/>
            <p:nvPr/>
          </p:nvSpPr>
          <p:spPr>
            <a:xfrm>
              <a:off x="6733900" y="4861600"/>
              <a:ext cx="25925" cy="249800"/>
            </a:xfrm>
            <a:custGeom>
              <a:avLst/>
              <a:gdLst/>
              <a:ahLst/>
              <a:cxnLst/>
              <a:rect l="l" t="t" r="r" b="b"/>
              <a:pathLst>
                <a:path w="1037" h="9992" extrusionOk="0">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3"/>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14" name="Google Shape;1414;p31"/>
            <p:cNvSpPr/>
            <p:nvPr/>
          </p:nvSpPr>
          <p:spPr>
            <a:xfrm>
              <a:off x="5493200" y="4792550"/>
              <a:ext cx="32100" cy="318850"/>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1" y="12659"/>
                    <a:pt x="1233" y="12754"/>
                    <a:pt x="1261" y="12754"/>
                  </a:cubicBezTo>
                  <a:cubicBezTo>
                    <a:pt x="1275" y="12754"/>
                    <a:pt x="1283" y="12730"/>
                    <a:pt x="1283" y="12659"/>
                  </a:cubicBezTo>
                  <a:lnTo>
                    <a:pt x="1283" y="383"/>
                  </a:lnTo>
                  <a:cubicBezTo>
                    <a:pt x="1283" y="171"/>
                    <a:pt x="1210"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15" name="Google Shape;1415;p31"/>
            <p:cNvSpPr/>
            <p:nvPr/>
          </p:nvSpPr>
          <p:spPr>
            <a:xfrm>
              <a:off x="5546125" y="4934900"/>
              <a:ext cx="25225" cy="176525"/>
            </a:xfrm>
            <a:custGeom>
              <a:avLst/>
              <a:gdLst/>
              <a:ahLst/>
              <a:cxnLst/>
              <a:rect l="l" t="t" r="r" b="b"/>
              <a:pathLst>
                <a:path w="1009" h="7061" extrusionOk="0">
                  <a:moveTo>
                    <a:pt x="160" y="0"/>
                  </a:moveTo>
                  <a:cubicBezTo>
                    <a:pt x="72" y="0"/>
                    <a:pt x="1" y="171"/>
                    <a:pt x="1" y="384"/>
                  </a:cubicBezTo>
                  <a:lnTo>
                    <a:pt x="1" y="6967"/>
                  </a:lnTo>
                  <a:cubicBezTo>
                    <a:pt x="1" y="7037"/>
                    <a:pt x="9" y="7061"/>
                    <a:pt x="22" y="7061"/>
                  </a:cubicBezTo>
                  <a:cubicBezTo>
                    <a:pt x="50" y="7061"/>
                    <a:pt x="101" y="6967"/>
                    <a:pt x="160" y="6967"/>
                  </a:cubicBezTo>
                  <a:lnTo>
                    <a:pt x="848" y="6967"/>
                  </a:lnTo>
                  <a:cubicBezTo>
                    <a:pt x="907" y="6967"/>
                    <a:pt x="959" y="7061"/>
                    <a:pt x="987" y="7061"/>
                  </a:cubicBezTo>
                  <a:cubicBezTo>
                    <a:pt x="1001" y="7061"/>
                    <a:pt x="1009" y="7037"/>
                    <a:pt x="1009" y="696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16" name="Google Shape;1416;p31"/>
            <p:cNvSpPr/>
            <p:nvPr/>
          </p:nvSpPr>
          <p:spPr>
            <a:xfrm>
              <a:off x="5596625" y="4990225"/>
              <a:ext cx="23175" cy="121175"/>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17" name="Google Shape;1417;p31"/>
            <p:cNvSpPr/>
            <p:nvPr/>
          </p:nvSpPr>
          <p:spPr>
            <a:xfrm>
              <a:off x="564512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18" name="Google Shape;1418;p31"/>
            <p:cNvSpPr/>
            <p:nvPr/>
          </p:nvSpPr>
          <p:spPr>
            <a:xfrm>
              <a:off x="5694575" y="4951175"/>
              <a:ext cx="25250" cy="160225"/>
            </a:xfrm>
            <a:custGeom>
              <a:avLst/>
              <a:gdLst/>
              <a:ahLst/>
              <a:cxnLst/>
              <a:rect l="l" t="t" r="r" b="b"/>
              <a:pathLst>
                <a:path w="1010" h="6409" extrusionOk="0">
                  <a:moveTo>
                    <a:pt x="162" y="0"/>
                  </a:moveTo>
                  <a:cubicBezTo>
                    <a:pt x="74" y="0"/>
                    <a:pt x="1" y="171"/>
                    <a:pt x="1" y="383"/>
                  </a:cubicBezTo>
                  <a:lnTo>
                    <a:pt x="1" y="6314"/>
                  </a:lnTo>
                  <a:cubicBezTo>
                    <a:pt x="1" y="6385"/>
                    <a:pt x="9" y="6409"/>
                    <a:pt x="23" y="6409"/>
                  </a:cubicBezTo>
                  <a:cubicBezTo>
                    <a:pt x="51" y="6409"/>
                    <a:pt x="103" y="6314"/>
                    <a:pt x="162" y="6314"/>
                  </a:cubicBezTo>
                  <a:lnTo>
                    <a:pt x="850" y="6314"/>
                  </a:lnTo>
                  <a:cubicBezTo>
                    <a:pt x="908" y="6314"/>
                    <a:pt x="960" y="6409"/>
                    <a:pt x="987" y="6409"/>
                  </a:cubicBezTo>
                  <a:cubicBezTo>
                    <a:pt x="1001" y="6409"/>
                    <a:pt x="1009" y="6385"/>
                    <a:pt x="1009" y="6314"/>
                  </a:cubicBezTo>
                  <a:lnTo>
                    <a:pt x="1009" y="383"/>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19" name="Google Shape;1419;p31"/>
            <p:cNvSpPr/>
            <p:nvPr/>
          </p:nvSpPr>
          <p:spPr>
            <a:xfrm>
              <a:off x="5744125" y="4972300"/>
              <a:ext cx="25225" cy="139100"/>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6" y="5469"/>
                    <a:pt x="958"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20" name="Google Shape;1420;p31"/>
            <p:cNvSpPr/>
            <p:nvPr/>
          </p:nvSpPr>
          <p:spPr>
            <a:xfrm>
              <a:off x="5793300" y="4880300"/>
              <a:ext cx="25875" cy="231100"/>
            </a:xfrm>
            <a:custGeom>
              <a:avLst/>
              <a:gdLst/>
              <a:ahLst/>
              <a:cxnLst/>
              <a:rect l="l" t="t" r="r" b="b"/>
              <a:pathLst>
                <a:path w="1035" h="9244" extrusionOk="0">
                  <a:moveTo>
                    <a:pt x="160" y="1"/>
                  </a:moveTo>
                  <a:cubicBezTo>
                    <a:pt x="72" y="1"/>
                    <a:pt x="1" y="173"/>
                    <a:pt x="1" y="386"/>
                  </a:cubicBezTo>
                  <a:lnTo>
                    <a:pt x="1" y="9149"/>
                  </a:lnTo>
                  <a:cubicBezTo>
                    <a:pt x="1" y="9220"/>
                    <a:pt x="9" y="9244"/>
                    <a:pt x="23" y="9244"/>
                  </a:cubicBezTo>
                  <a:cubicBezTo>
                    <a:pt x="50" y="9244"/>
                    <a:pt x="102" y="9149"/>
                    <a:pt x="160" y="9149"/>
                  </a:cubicBezTo>
                  <a:lnTo>
                    <a:pt x="875" y="9149"/>
                  </a:lnTo>
                  <a:cubicBezTo>
                    <a:pt x="934" y="9149"/>
                    <a:pt x="985" y="9244"/>
                    <a:pt x="1013" y="9244"/>
                  </a:cubicBezTo>
                  <a:cubicBezTo>
                    <a:pt x="1027" y="9244"/>
                    <a:pt x="1035" y="9220"/>
                    <a:pt x="1035" y="9149"/>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21" name="Google Shape;1421;p31"/>
            <p:cNvSpPr/>
            <p:nvPr/>
          </p:nvSpPr>
          <p:spPr>
            <a:xfrm>
              <a:off x="5841800" y="4850325"/>
              <a:ext cx="27950" cy="261075"/>
            </a:xfrm>
            <a:custGeom>
              <a:avLst/>
              <a:gdLst/>
              <a:ahLst/>
              <a:cxnLst/>
              <a:rect l="l" t="t" r="r" b="b"/>
              <a:pathLst>
                <a:path w="1118" h="10443" extrusionOk="0">
                  <a:moveTo>
                    <a:pt x="162" y="1"/>
                  </a:moveTo>
                  <a:cubicBezTo>
                    <a:pt x="72" y="1"/>
                    <a:pt x="1" y="173"/>
                    <a:pt x="1" y="384"/>
                  </a:cubicBezTo>
                  <a:lnTo>
                    <a:pt x="1" y="10348"/>
                  </a:lnTo>
                  <a:cubicBezTo>
                    <a:pt x="1" y="10419"/>
                    <a:pt x="8" y="10443"/>
                    <a:pt x="22" y="10443"/>
                  </a:cubicBezTo>
                  <a:cubicBezTo>
                    <a:pt x="50" y="10443"/>
                    <a:pt x="102" y="10348"/>
                    <a:pt x="162"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22" name="Google Shape;1422;p31"/>
            <p:cNvSpPr/>
            <p:nvPr/>
          </p:nvSpPr>
          <p:spPr>
            <a:xfrm>
              <a:off x="5890625" y="4666275"/>
              <a:ext cx="29300" cy="445125"/>
            </a:xfrm>
            <a:custGeom>
              <a:avLst/>
              <a:gdLst/>
              <a:ahLst/>
              <a:cxnLst/>
              <a:rect l="l" t="t" r="r" b="b"/>
              <a:pathLst>
                <a:path w="1172" h="17805" extrusionOk="0">
                  <a:moveTo>
                    <a:pt x="161" y="0"/>
                  </a:moveTo>
                  <a:cubicBezTo>
                    <a:pt x="72" y="0"/>
                    <a:pt x="0" y="173"/>
                    <a:pt x="0" y="385"/>
                  </a:cubicBezTo>
                  <a:lnTo>
                    <a:pt x="0" y="17710"/>
                  </a:lnTo>
                  <a:cubicBezTo>
                    <a:pt x="0" y="17781"/>
                    <a:pt x="8" y="17805"/>
                    <a:pt x="22" y="17805"/>
                  </a:cubicBezTo>
                  <a:cubicBezTo>
                    <a:pt x="50" y="17805"/>
                    <a:pt x="101" y="17710"/>
                    <a:pt x="161"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23" name="Google Shape;1423;p31"/>
            <p:cNvSpPr/>
            <p:nvPr/>
          </p:nvSpPr>
          <p:spPr>
            <a:xfrm>
              <a:off x="5941500" y="4894150"/>
              <a:ext cx="26550" cy="21725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24" name="Google Shape;1424;p31"/>
            <p:cNvSpPr/>
            <p:nvPr/>
          </p:nvSpPr>
          <p:spPr>
            <a:xfrm>
              <a:off x="5989625" y="4887650"/>
              <a:ext cx="29300" cy="223750"/>
            </a:xfrm>
            <a:custGeom>
              <a:avLst/>
              <a:gdLst/>
              <a:ahLst/>
              <a:cxnLst/>
              <a:rect l="l" t="t" r="r" b="b"/>
              <a:pathLst>
                <a:path w="1172" h="8950" extrusionOk="0">
                  <a:moveTo>
                    <a:pt x="161" y="0"/>
                  </a:moveTo>
                  <a:cubicBezTo>
                    <a:pt x="72" y="0"/>
                    <a:pt x="0" y="173"/>
                    <a:pt x="0" y="383"/>
                  </a:cubicBezTo>
                  <a:lnTo>
                    <a:pt x="0" y="8855"/>
                  </a:lnTo>
                  <a:cubicBezTo>
                    <a:pt x="0" y="8926"/>
                    <a:pt x="8" y="8950"/>
                    <a:pt x="22" y="8950"/>
                  </a:cubicBezTo>
                  <a:cubicBezTo>
                    <a:pt x="50" y="8950"/>
                    <a:pt x="102" y="8855"/>
                    <a:pt x="161" y="8855"/>
                  </a:cubicBezTo>
                  <a:lnTo>
                    <a:pt x="1012" y="8855"/>
                  </a:lnTo>
                  <a:cubicBezTo>
                    <a:pt x="1071" y="8855"/>
                    <a:pt x="1122" y="8950"/>
                    <a:pt x="1150" y="8950"/>
                  </a:cubicBezTo>
                  <a:cubicBezTo>
                    <a:pt x="1164" y="8950"/>
                    <a:pt x="1172" y="8926"/>
                    <a:pt x="1172" y="8855"/>
                  </a:cubicBezTo>
                  <a:lnTo>
                    <a:pt x="1172" y="383"/>
                  </a:lnTo>
                  <a:cubicBezTo>
                    <a:pt x="1172" y="173"/>
                    <a:pt x="1100" y="0"/>
                    <a:pt x="10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25" name="Google Shape;1425;p31"/>
            <p:cNvSpPr/>
            <p:nvPr/>
          </p:nvSpPr>
          <p:spPr>
            <a:xfrm>
              <a:off x="6039800" y="5004850"/>
              <a:ext cx="27950" cy="106550"/>
            </a:xfrm>
            <a:custGeom>
              <a:avLst/>
              <a:gdLst/>
              <a:ahLst/>
              <a:cxnLst/>
              <a:rect l="l" t="t" r="r" b="b"/>
              <a:pathLst>
                <a:path w="1118" h="4262" extrusionOk="0">
                  <a:moveTo>
                    <a:pt x="160" y="0"/>
                  </a:moveTo>
                  <a:cubicBezTo>
                    <a:pt x="72" y="0"/>
                    <a:pt x="1" y="172"/>
                    <a:pt x="1" y="385"/>
                  </a:cubicBezTo>
                  <a:lnTo>
                    <a:pt x="1" y="4167"/>
                  </a:lnTo>
                  <a:cubicBezTo>
                    <a:pt x="1" y="4238"/>
                    <a:pt x="9" y="4262"/>
                    <a:pt x="22" y="4262"/>
                  </a:cubicBezTo>
                  <a:cubicBezTo>
                    <a:pt x="50" y="4262"/>
                    <a:pt x="101" y="4167"/>
                    <a:pt x="160"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26" name="Google Shape;1426;p31"/>
            <p:cNvSpPr/>
            <p:nvPr/>
          </p:nvSpPr>
          <p:spPr>
            <a:xfrm>
              <a:off x="6090300" y="4861600"/>
              <a:ext cx="25925" cy="249800"/>
            </a:xfrm>
            <a:custGeom>
              <a:avLst/>
              <a:gdLst/>
              <a:ahLst/>
              <a:cxnLst/>
              <a:rect l="l" t="t" r="r" b="b"/>
              <a:pathLst>
                <a:path w="1037" h="9992" extrusionOk="0">
                  <a:moveTo>
                    <a:pt x="162" y="1"/>
                  </a:moveTo>
                  <a:cubicBezTo>
                    <a:pt x="74" y="1"/>
                    <a:pt x="1" y="173"/>
                    <a:pt x="1" y="384"/>
                  </a:cubicBezTo>
                  <a:lnTo>
                    <a:pt x="1" y="9897"/>
                  </a:lnTo>
                  <a:cubicBezTo>
                    <a:pt x="1" y="9968"/>
                    <a:pt x="9" y="9992"/>
                    <a:pt x="23" y="9992"/>
                  </a:cubicBezTo>
                  <a:cubicBezTo>
                    <a:pt x="51" y="9992"/>
                    <a:pt x="102" y="9897"/>
                    <a:pt x="162" y="9897"/>
                  </a:cubicBezTo>
                  <a:lnTo>
                    <a:pt x="877" y="9897"/>
                  </a:lnTo>
                  <a:cubicBezTo>
                    <a:pt x="936" y="9897"/>
                    <a:pt x="987" y="9992"/>
                    <a:pt x="1015" y="9992"/>
                  </a:cubicBezTo>
                  <a:cubicBezTo>
                    <a:pt x="1029" y="9992"/>
                    <a:pt x="1037" y="9968"/>
                    <a:pt x="1037" y="9897"/>
                  </a:cubicBezTo>
                  <a:lnTo>
                    <a:pt x="1037" y="384"/>
                  </a:lnTo>
                  <a:cubicBezTo>
                    <a:pt x="1037" y="173"/>
                    <a:pt x="965" y="1"/>
                    <a:pt x="8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27" name="Google Shape;1427;p31"/>
            <p:cNvSpPr/>
            <p:nvPr/>
          </p:nvSpPr>
          <p:spPr>
            <a:xfrm>
              <a:off x="5396250" y="5004850"/>
              <a:ext cx="27950" cy="106550"/>
            </a:xfrm>
            <a:custGeom>
              <a:avLst/>
              <a:gdLst/>
              <a:ahLst/>
              <a:cxnLst/>
              <a:rect l="l" t="t" r="r" b="b"/>
              <a:pathLst>
                <a:path w="1118" h="4262" extrusionOk="0">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28" name="Google Shape;1428;p31"/>
            <p:cNvSpPr/>
            <p:nvPr/>
          </p:nvSpPr>
          <p:spPr>
            <a:xfrm>
              <a:off x="5446750" y="4861600"/>
              <a:ext cx="25925" cy="249800"/>
            </a:xfrm>
            <a:custGeom>
              <a:avLst/>
              <a:gdLst/>
              <a:ahLst/>
              <a:cxnLst/>
              <a:rect l="l" t="t" r="r" b="b"/>
              <a:pathLst>
                <a:path w="1037" h="9992" extrusionOk="0">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4" y="9897"/>
                    <a:pt x="986" y="9992"/>
                    <a:pt x="1014" y="9992"/>
                  </a:cubicBezTo>
                  <a:cubicBezTo>
                    <a:pt x="1029" y="9992"/>
                    <a:pt x="1037" y="9968"/>
                    <a:pt x="1037" y="9897"/>
                  </a:cubicBezTo>
                  <a:lnTo>
                    <a:pt x="1037" y="384"/>
                  </a:lnTo>
                  <a:cubicBezTo>
                    <a:pt x="1037"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29" name="Google Shape;1429;p31"/>
            <p:cNvSpPr/>
            <p:nvPr/>
          </p:nvSpPr>
          <p:spPr>
            <a:xfrm>
              <a:off x="6186250" y="4792550"/>
              <a:ext cx="32100" cy="318850"/>
            </a:xfrm>
            <a:custGeom>
              <a:avLst/>
              <a:gdLst/>
              <a:ahLst/>
              <a:cxnLst/>
              <a:rect l="l" t="t" r="r" b="b"/>
              <a:pathLst>
                <a:path w="1284" h="12754" extrusionOk="0">
                  <a:moveTo>
                    <a:pt x="162" y="0"/>
                  </a:moveTo>
                  <a:cubicBezTo>
                    <a:pt x="72" y="0"/>
                    <a:pt x="0" y="171"/>
                    <a:pt x="0" y="383"/>
                  </a:cubicBezTo>
                  <a:lnTo>
                    <a:pt x="0" y="12659"/>
                  </a:lnTo>
                  <a:cubicBezTo>
                    <a:pt x="0" y="12730"/>
                    <a:pt x="8" y="12754"/>
                    <a:pt x="22" y="12754"/>
                  </a:cubicBezTo>
                  <a:cubicBezTo>
                    <a:pt x="50" y="12754"/>
                    <a:pt x="102" y="12659"/>
                    <a:pt x="162" y="12659"/>
                  </a:cubicBezTo>
                  <a:lnTo>
                    <a:pt x="1124" y="12659"/>
                  </a:lnTo>
                  <a:cubicBezTo>
                    <a:pt x="1183" y="12659"/>
                    <a:pt x="1234" y="12754"/>
                    <a:pt x="1262" y="12754"/>
                  </a:cubicBezTo>
                  <a:cubicBezTo>
                    <a:pt x="1276" y="12754"/>
                    <a:pt x="1284" y="12730"/>
                    <a:pt x="1284" y="12659"/>
                  </a:cubicBezTo>
                  <a:lnTo>
                    <a:pt x="1284" y="383"/>
                  </a:lnTo>
                  <a:cubicBezTo>
                    <a:pt x="1284" y="171"/>
                    <a:pt x="1212" y="0"/>
                    <a:pt x="1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30" name="Google Shape;1430;p31"/>
            <p:cNvSpPr/>
            <p:nvPr/>
          </p:nvSpPr>
          <p:spPr>
            <a:xfrm>
              <a:off x="6239175" y="4934900"/>
              <a:ext cx="25250" cy="176525"/>
            </a:xfrm>
            <a:custGeom>
              <a:avLst/>
              <a:gdLst/>
              <a:ahLst/>
              <a:cxnLst/>
              <a:rect l="l" t="t" r="r" b="b"/>
              <a:pathLst>
                <a:path w="1010" h="7061" extrusionOk="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31" name="Google Shape;1431;p31"/>
            <p:cNvSpPr/>
            <p:nvPr/>
          </p:nvSpPr>
          <p:spPr>
            <a:xfrm>
              <a:off x="6289725" y="4990225"/>
              <a:ext cx="23175" cy="121175"/>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5" y="4752"/>
                  </a:lnTo>
                  <a:cubicBezTo>
                    <a:pt x="825" y="4752"/>
                    <a:pt x="877" y="4847"/>
                    <a:pt x="905" y="4847"/>
                  </a:cubicBezTo>
                  <a:cubicBezTo>
                    <a:pt x="919" y="4847"/>
                    <a:pt x="927" y="4823"/>
                    <a:pt x="927" y="4752"/>
                  </a:cubicBezTo>
                  <a:lnTo>
                    <a:pt x="927" y="383"/>
                  </a:lnTo>
                  <a:cubicBezTo>
                    <a:pt x="927" y="171"/>
                    <a:pt x="855" y="0"/>
                    <a:pt x="7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32" name="Google Shape;1432;p31"/>
            <p:cNvSpPr/>
            <p:nvPr/>
          </p:nvSpPr>
          <p:spPr>
            <a:xfrm>
              <a:off x="6338175" y="4849100"/>
              <a:ext cx="25250" cy="262300"/>
            </a:xfrm>
            <a:custGeom>
              <a:avLst/>
              <a:gdLst/>
              <a:ahLst/>
              <a:cxnLst/>
              <a:rect l="l" t="t" r="r" b="b"/>
              <a:pathLst>
                <a:path w="1010" h="10492" extrusionOk="0">
                  <a:moveTo>
                    <a:pt x="162" y="0"/>
                  </a:moveTo>
                  <a:cubicBezTo>
                    <a:pt x="72" y="0"/>
                    <a:pt x="1" y="171"/>
                    <a:pt x="1" y="384"/>
                  </a:cubicBezTo>
                  <a:lnTo>
                    <a:pt x="1" y="10397"/>
                  </a:lnTo>
                  <a:cubicBezTo>
                    <a:pt x="1" y="10468"/>
                    <a:pt x="9" y="10492"/>
                    <a:pt x="23" y="10492"/>
                  </a:cubicBezTo>
                  <a:cubicBezTo>
                    <a:pt x="50" y="10492"/>
                    <a:pt x="102" y="10397"/>
                    <a:pt x="162" y="10397"/>
                  </a:cubicBezTo>
                  <a:lnTo>
                    <a:pt x="850" y="10397"/>
                  </a:lnTo>
                  <a:cubicBezTo>
                    <a:pt x="908" y="10397"/>
                    <a:pt x="960" y="10492"/>
                    <a:pt x="987" y="10492"/>
                  </a:cubicBezTo>
                  <a:cubicBezTo>
                    <a:pt x="1001" y="10492"/>
                    <a:pt x="1009" y="10468"/>
                    <a:pt x="1009" y="1039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33" name="Google Shape;1433;p31"/>
            <p:cNvSpPr/>
            <p:nvPr/>
          </p:nvSpPr>
          <p:spPr>
            <a:xfrm>
              <a:off x="6387675" y="4951125"/>
              <a:ext cx="25250" cy="160275"/>
            </a:xfrm>
            <a:custGeom>
              <a:avLst/>
              <a:gdLst/>
              <a:ahLst/>
              <a:cxnLst/>
              <a:rect l="l" t="t" r="r" b="b"/>
              <a:pathLst>
                <a:path w="1010" h="6411" extrusionOk="0">
                  <a:moveTo>
                    <a:pt x="162" y="0"/>
                  </a:moveTo>
                  <a:cubicBezTo>
                    <a:pt x="74" y="0"/>
                    <a:pt x="1" y="173"/>
                    <a:pt x="1" y="384"/>
                  </a:cubicBezTo>
                  <a:lnTo>
                    <a:pt x="1" y="6316"/>
                  </a:lnTo>
                  <a:cubicBezTo>
                    <a:pt x="1" y="6387"/>
                    <a:pt x="9" y="6411"/>
                    <a:pt x="23" y="6411"/>
                  </a:cubicBezTo>
                  <a:cubicBezTo>
                    <a:pt x="51" y="6411"/>
                    <a:pt x="103" y="6316"/>
                    <a:pt x="162" y="6316"/>
                  </a:cubicBezTo>
                  <a:lnTo>
                    <a:pt x="850" y="6316"/>
                  </a:lnTo>
                  <a:cubicBezTo>
                    <a:pt x="908" y="6316"/>
                    <a:pt x="960" y="6411"/>
                    <a:pt x="987" y="6411"/>
                  </a:cubicBezTo>
                  <a:cubicBezTo>
                    <a:pt x="1001" y="6411"/>
                    <a:pt x="1009" y="6387"/>
                    <a:pt x="1009" y="6316"/>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34" name="Google Shape;1434;p31"/>
            <p:cNvSpPr/>
            <p:nvPr/>
          </p:nvSpPr>
          <p:spPr>
            <a:xfrm>
              <a:off x="6437175" y="4972300"/>
              <a:ext cx="25250" cy="139100"/>
            </a:xfrm>
            <a:custGeom>
              <a:avLst/>
              <a:gdLst/>
              <a:ahLst/>
              <a:cxnLst/>
              <a:rect l="l" t="t" r="r" b="b"/>
              <a:pathLst>
                <a:path w="1010" h="5564" extrusionOk="0">
                  <a:moveTo>
                    <a:pt x="162" y="0"/>
                  </a:moveTo>
                  <a:cubicBezTo>
                    <a:pt x="74"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35" name="Google Shape;1435;p31"/>
            <p:cNvSpPr/>
            <p:nvPr/>
          </p:nvSpPr>
          <p:spPr>
            <a:xfrm>
              <a:off x="6139850" y="4861600"/>
              <a:ext cx="25875" cy="249800"/>
            </a:xfrm>
            <a:custGeom>
              <a:avLst/>
              <a:gdLst/>
              <a:ahLst/>
              <a:cxnLst/>
              <a:rect l="l" t="t" r="r" b="b"/>
              <a:pathLst>
                <a:path w="1035" h="9992" extrusionOk="0">
                  <a:moveTo>
                    <a:pt x="160" y="1"/>
                  </a:moveTo>
                  <a:cubicBezTo>
                    <a:pt x="72" y="1"/>
                    <a:pt x="1" y="173"/>
                    <a:pt x="1" y="384"/>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4"/>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36" name="Google Shape;1436;p31"/>
            <p:cNvSpPr/>
            <p:nvPr/>
          </p:nvSpPr>
          <p:spPr>
            <a:xfrm>
              <a:off x="6833225" y="4934900"/>
              <a:ext cx="25250" cy="176525"/>
            </a:xfrm>
            <a:custGeom>
              <a:avLst/>
              <a:gdLst/>
              <a:ahLst/>
              <a:cxnLst/>
              <a:rect l="l" t="t" r="r" b="b"/>
              <a:pathLst>
                <a:path w="1010" h="7061" extrusionOk="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37" name="Google Shape;1437;p31"/>
            <p:cNvSpPr/>
            <p:nvPr/>
          </p:nvSpPr>
          <p:spPr>
            <a:xfrm>
              <a:off x="6883775" y="4990225"/>
              <a:ext cx="23175" cy="121175"/>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38" name="Google Shape;1438;p31"/>
            <p:cNvSpPr/>
            <p:nvPr/>
          </p:nvSpPr>
          <p:spPr>
            <a:xfrm>
              <a:off x="693227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39" name="Google Shape;1439;p31"/>
            <p:cNvSpPr/>
            <p:nvPr/>
          </p:nvSpPr>
          <p:spPr>
            <a:xfrm>
              <a:off x="6981775" y="4951175"/>
              <a:ext cx="25225" cy="160225"/>
            </a:xfrm>
            <a:custGeom>
              <a:avLst/>
              <a:gdLst/>
              <a:ahLst/>
              <a:cxnLst/>
              <a:rect l="l" t="t" r="r" b="b"/>
              <a:pathLst>
                <a:path w="1009" h="6409" extrusionOk="0">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40" name="Google Shape;1440;p31"/>
            <p:cNvSpPr/>
            <p:nvPr/>
          </p:nvSpPr>
          <p:spPr>
            <a:xfrm>
              <a:off x="7031275" y="4972300"/>
              <a:ext cx="25250" cy="139100"/>
            </a:xfrm>
            <a:custGeom>
              <a:avLst/>
              <a:gdLst/>
              <a:ahLst/>
              <a:cxnLst/>
              <a:rect l="l" t="t" r="r" b="b"/>
              <a:pathLst>
                <a:path w="1010" h="5564" extrusionOk="0">
                  <a:moveTo>
                    <a:pt x="160" y="0"/>
                  </a:moveTo>
                  <a:cubicBezTo>
                    <a:pt x="72" y="0"/>
                    <a:pt x="1" y="173"/>
                    <a:pt x="1" y="384"/>
                  </a:cubicBezTo>
                  <a:lnTo>
                    <a:pt x="1" y="5469"/>
                  </a:lnTo>
                  <a:cubicBezTo>
                    <a:pt x="1" y="5540"/>
                    <a:pt x="9" y="5564"/>
                    <a:pt x="22" y="5564"/>
                  </a:cubicBezTo>
                  <a:cubicBezTo>
                    <a:pt x="50" y="5564"/>
                    <a:pt x="102" y="5469"/>
                    <a:pt x="160" y="5469"/>
                  </a:cubicBezTo>
                  <a:lnTo>
                    <a:pt x="848" y="5469"/>
                  </a:lnTo>
                  <a:cubicBezTo>
                    <a:pt x="908" y="5469"/>
                    <a:pt x="959" y="5564"/>
                    <a:pt x="987" y="5564"/>
                  </a:cubicBezTo>
                  <a:cubicBezTo>
                    <a:pt x="1001" y="5564"/>
                    <a:pt x="1009" y="5540"/>
                    <a:pt x="1009" y="5469"/>
                  </a:cubicBezTo>
                  <a:lnTo>
                    <a:pt x="1009" y="384"/>
                  </a:lnTo>
                  <a:cubicBezTo>
                    <a:pt x="1009" y="173"/>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41" name="Google Shape;1441;p31"/>
            <p:cNvSpPr/>
            <p:nvPr/>
          </p:nvSpPr>
          <p:spPr>
            <a:xfrm>
              <a:off x="7080450" y="4880300"/>
              <a:ext cx="25925" cy="231100"/>
            </a:xfrm>
            <a:custGeom>
              <a:avLst/>
              <a:gdLst/>
              <a:ahLst/>
              <a:cxnLst/>
              <a:rect l="l" t="t" r="r" b="b"/>
              <a:pathLst>
                <a:path w="1037" h="9244" extrusionOk="0">
                  <a:moveTo>
                    <a:pt x="162" y="1"/>
                  </a:moveTo>
                  <a:cubicBezTo>
                    <a:pt x="72" y="1"/>
                    <a:pt x="1" y="173"/>
                    <a:pt x="1" y="386"/>
                  </a:cubicBezTo>
                  <a:lnTo>
                    <a:pt x="1" y="9149"/>
                  </a:lnTo>
                  <a:cubicBezTo>
                    <a:pt x="1" y="9220"/>
                    <a:pt x="9" y="9244"/>
                    <a:pt x="23" y="9244"/>
                  </a:cubicBezTo>
                  <a:cubicBezTo>
                    <a:pt x="51" y="9244"/>
                    <a:pt x="102" y="9149"/>
                    <a:pt x="162" y="9149"/>
                  </a:cubicBezTo>
                  <a:lnTo>
                    <a:pt x="875" y="9149"/>
                  </a:lnTo>
                  <a:cubicBezTo>
                    <a:pt x="935" y="9149"/>
                    <a:pt x="987" y="9244"/>
                    <a:pt x="1015" y="9244"/>
                  </a:cubicBezTo>
                  <a:cubicBezTo>
                    <a:pt x="1029" y="9244"/>
                    <a:pt x="1037" y="9220"/>
                    <a:pt x="1037" y="9149"/>
                  </a:cubicBezTo>
                  <a:lnTo>
                    <a:pt x="1037" y="386"/>
                  </a:lnTo>
                  <a:cubicBezTo>
                    <a:pt x="1037"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42" name="Google Shape;1442;p31"/>
            <p:cNvSpPr/>
            <p:nvPr/>
          </p:nvSpPr>
          <p:spPr>
            <a:xfrm>
              <a:off x="7128950" y="4850325"/>
              <a:ext cx="27950" cy="261075"/>
            </a:xfrm>
            <a:custGeom>
              <a:avLst/>
              <a:gdLst/>
              <a:ahLst/>
              <a:cxnLst/>
              <a:rect l="l" t="t" r="r" b="b"/>
              <a:pathLst>
                <a:path w="1118" h="10443" extrusionOk="0">
                  <a:moveTo>
                    <a:pt x="160" y="1"/>
                  </a:moveTo>
                  <a:cubicBezTo>
                    <a:pt x="72" y="1"/>
                    <a:pt x="1" y="173"/>
                    <a:pt x="1" y="384"/>
                  </a:cubicBezTo>
                  <a:lnTo>
                    <a:pt x="1" y="10348"/>
                  </a:lnTo>
                  <a:cubicBezTo>
                    <a:pt x="1" y="10419"/>
                    <a:pt x="9"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43" name="Google Shape;1443;p31"/>
            <p:cNvSpPr/>
            <p:nvPr/>
          </p:nvSpPr>
          <p:spPr>
            <a:xfrm>
              <a:off x="7177775" y="4666275"/>
              <a:ext cx="29300" cy="445125"/>
            </a:xfrm>
            <a:custGeom>
              <a:avLst/>
              <a:gdLst/>
              <a:ahLst/>
              <a:cxnLst/>
              <a:rect l="l" t="t" r="r" b="b"/>
              <a:pathLst>
                <a:path w="1172" h="17805" extrusionOk="0">
                  <a:moveTo>
                    <a:pt x="160" y="0"/>
                  </a:moveTo>
                  <a:cubicBezTo>
                    <a:pt x="72" y="0"/>
                    <a:pt x="0" y="173"/>
                    <a:pt x="0" y="385"/>
                  </a:cubicBezTo>
                  <a:lnTo>
                    <a:pt x="0" y="17710"/>
                  </a:lnTo>
                  <a:cubicBezTo>
                    <a:pt x="0" y="17781"/>
                    <a:pt x="8" y="17805"/>
                    <a:pt x="22" y="17805"/>
                  </a:cubicBezTo>
                  <a:cubicBezTo>
                    <a:pt x="50" y="17805"/>
                    <a:pt x="101" y="17710"/>
                    <a:pt x="160"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44" name="Google Shape;1444;p31"/>
            <p:cNvSpPr/>
            <p:nvPr/>
          </p:nvSpPr>
          <p:spPr>
            <a:xfrm>
              <a:off x="7228650" y="4894150"/>
              <a:ext cx="26550" cy="21725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grpSp>
      <p:sp>
        <p:nvSpPr>
          <p:cNvPr id="1445" name="Google Shape;1445;p31"/>
          <p:cNvSpPr/>
          <p:nvPr/>
        </p:nvSpPr>
        <p:spPr>
          <a:xfrm>
            <a:off x="786875" y="2458175"/>
            <a:ext cx="1088400" cy="10884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ckwell" panose="02060603020205020403" pitchFamily="18" charset="0"/>
            </a:endParaRPr>
          </a:p>
        </p:txBody>
      </p:sp>
      <p:sp>
        <p:nvSpPr>
          <p:cNvPr id="1446" name="Google Shape;1446;p31"/>
          <p:cNvSpPr txBox="1">
            <a:spLocks noGrp="1"/>
          </p:cNvSpPr>
          <p:nvPr>
            <p:ph type="title"/>
          </p:nvPr>
        </p:nvSpPr>
        <p:spPr>
          <a:xfrm>
            <a:off x="713225" y="3775500"/>
            <a:ext cx="3420900" cy="84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ckwell" panose="02060603020205020403" pitchFamily="18" charset="0"/>
              </a:rPr>
              <a:t>Introduction</a:t>
            </a:r>
            <a:endParaRPr>
              <a:latin typeface="Rockwell" panose="02060603020205020403" pitchFamily="18" charset="0"/>
            </a:endParaRPr>
          </a:p>
        </p:txBody>
      </p:sp>
      <p:sp>
        <p:nvSpPr>
          <p:cNvPr id="1447" name="Google Shape;1447;p31"/>
          <p:cNvSpPr txBox="1">
            <a:spLocks noGrp="1"/>
          </p:cNvSpPr>
          <p:nvPr>
            <p:ph type="title" idx="2"/>
          </p:nvPr>
        </p:nvSpPr>
        <p:spPr>
          <a:xfrm>
            <a:off x="713225" y="2694275"/>
            <a:ext cx="1235700" cy="616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ckwell" panose="02060603020205020403" pitchFamily="18" charset="0"/>
              </a:rPr>
              <a:t>1</a:t>
            </a:r>
            <a:endParaRPr>
              <a:latin typeface="Rockwell" panose="02060603020205020403" pitchFamily="18" charset="0"/>
            </a:endParaRPr>
          </a:p>
        </p:txBody>
      </p:sp>
      <p:sp>
        <p:nvSpPr>
          <p:cNvPr id="1449" name="Google Shape;1449;p31"/>
          <p:cNvSpPr/>
          <p:nvPr/>
        </p:nvSpPr>
        <p:spPr>
          <a:xfrm>
            <a:off x="-17550" y="789950"/>
            <a:ext cx="9207375" cy="1114725"/>
          </a:xfrm>
          <a:custGeom>
            <a:avLst/>
            <a:gdLst/>
            <a:ahLst/>
            <a:cxnLst/>
            <a:rect l="l" t="t" r="r" b="b"/>
            <a:pathLst>
              <a:path w="368295" h="44589" extrusionOk="0">
                <a:moveTo>
                  <a:pt x="368295" y="28439"/>
                </a:moveTo>
                <a:lnTo>
                  <a:pt x="327569" y="36865"/>
                </a:lnTo>
                <a:lnTo>
                  <a:pt x="258755" y="1054"/>
                </a:lnTo>
                <a:lnTo>
                  <a:pt x="179759" y="28088"/>
                </a:lnTo>
                <a:lnTo>
                  <a:pt x="142894" y="2458"/>
                </a:lnTo>
                <a:lnTo>
                  <a:pt x="96550" y="24226"/>
                </a:lnTo>
                <a:lnTo>
                  <a:pt x="67410" y="0"/>
                </a:lnTo>
                <a:lnTo>
                  <a:pt x="0" y="44589"/>
                </a:lnTo>
              </a:path>
            </a:pathLst>
          </a:custGeom>
          <a:noFill/>
          <a:ln w="38100" cap="flat" cmpd="sng">
            <a:solidFill>
              <a:schemeClr val="dk2"/>
            </a:solidFill>
            <a:prstDash val="solid"/>
            <a:round/>
            <a:headEnd type="none" w="med" len="med"/>
            <a:tailEnd type="none" w="med" len="med"/>
          </a:ln>
        </p:spPr>
      </p:sp>
      <p:grpSp>
        <p:nvGrpSpPr>
          <p:cNvPr id="1450" name="Google Shape;1450;p31"/>
          <p:cNvGrpSpPr/>
          <p:nvPr/>
        </p:nvGrpSpPr>
        <p:grpSpPr>
          <a:xfrm>
            <a:off x="-1" y="1900931"/>
            <a:ext cx="9144134" cy="129765"/>
            <a:chOff x="237925" y="603400"/>
            <a:chExt cx="3162200" cy="44875"/>
          </a:xfrm>
        </p:grpSpPr>
        <p:sp>
          <p:nvSpPr>
            <p:cNvPr id="1451" name="Google Shape;1451;p31"/>
            <p:cNvSpPr/>
            <p:nvPr/>
          </p:nvSpPr>
          <p:spPr>
            <a:xfrm>
              <a:off x="238125" y="603400"/>
              <a:ext cx="3162000" cy="7850"/>
            </a:xfrm>
            <a:custGeom>
              <a:avLst/>
              <a:gdLst/>
              <a:ahLst/>
              <a:cxnLst/>
              <a:rect l="l" t="t" r="r" b="b"/>
              <a:pathLst>
                <a:path w="126480" h="314" extrusionOk="0">
                  <a:moveTo>
                    <a:pt x="0" y="0"/>
                  </a:moveTo>
                  <a:lnTo>
                    <a:pt x="0" y="314"/>
                  </a:lnTo>
                  <a:lnTo>
                    <a:pt x="126479" y="314"/>
                  </a:lnTo>
                  <a:lnTo>
                    <a:pt x="12647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52" name="Google Shape;1452;p31"/>
            <p:cNvSpPr/>
            <p:nvPr/>
          </p:nvSpPr>
          <p:spPr>
            <a:xfrm>
              <a:off x="237925" y="636525"/>
              <a:ext cx="3147200" cy="11750"/>
            </a:xfrm>
            <a:custGeom>
              <a:avLst/>
              <a:gdLst/>
              <a:ahLst/>
              <a:cxnLst/>
              <a:rect l="l" t="t" r="r" b="b"/>
              <a:pathLst>
                <a:path w="125888" h="470" extrusionOk="0">
                  <a:moveTo>
                    <a:pt x="1" y="1"/>
                  </a:moveTo>
                  <a:lnTo>
                    <a:pt x="1" y="470"/>
                  </a:lnTo>
                  <a:lnTo>
                    <a:pt x="157" y="470"/>
                  </a:lnTo>
                  <a:lnTo>
                    <a:pt x="157" y="1"/>
                  </a:lnTo>
                  <a:close/>
                  <a:moveTo>
                    <a:pt x="947" y="1"/>
                  </a:moveTo>
                  <a:lnTo>
                    <a:pt x="947" y="470"/>
                  </a:lnTo>
                  <a:lnTo>
                    <a:pt x="1095" y="470"/>
                  </a:lnTo>
                  <a:lnTo>
                    <a:pt x="1103" y="1"/>
                  </a:lnTo>
                  <a:close/>
                  <a:moveTo>
                    <a:pt x="1876" y="1"/>
                  </a:moveTo>
                  <a:lnTo>
                    <a:pt x="1876" y="470"/>
                  </a:lnTo>
                  <a:lnTo>
                    <a:pt x="2032" y="470"/>
                  </a:lnTo>
                  <a:lnTo>
                    <a:pt x="2032" y="1"/>
                  </a:lnTo>
                  <a:close/>
                  <a:moveTo>
                    <a:pt x="2815" y="1"/>
                  </a:moveTo>
                  <a:lnTo>
                    <a:pt x="2815" y="470"/>
                  </a:lnTo>
                  <a:lnTo>
                    <a:pt x="2971" y="470"/>
                  </a:lnTo>
                  <a:lnTo>
                    <a:pt x="2971" y="1"/>
                  </a:lnTo>
                  <a:close/>
                  <a:moveTo>
                    <a:pt x="3754" y="1"/>
                  </a:moveTo>
                  <a:lnTo>
                    <a:pt x="3754" y="470"/>
                  </a:lnTo>
                  <a:lnTo>
                    <a:pt x="3909" y="470"/>
                  </a:lnTo>
                  <a:lnTo>
                    <a:pt x="3909" y="1"/>
                  </a:lnTo>
                  <a:close/>
                  <a:moveTo>
                    <a:pt x="4692" y="1"/>
                  </a:moveTo>
                  <a:lnTo>
                    <a:pt x="4692" y="470"/>
                  </a:lnTo>
                  <a:lnTo>
                    <a:pt x="4848" y="470"/>
                  </a:lnTo>
                  <a:lnTo>
                    <a:pt x="4848" y="1"/>
                  </a:lnTo>
                  <a:close/>
                  <a:moveTo>
                    <a:pt x="5631" y="1"/>
                  </a:moveTo>
                  <a:lnTo>
                    <a:pt x="5631" y="470"/>
                  </a:lnTo>
                  <a:lnTo>
                    <a:pt x="5787" y="470"/>
                  </a:lnTo>
                  <a:lnTo>
                    <a:pt x="5787" y="1"/>
                  </a:lnTo>
                  <a:close/>
                  <a:moveTo>
                    <a:pt x="6570" y="1"/>
                  </a:moveTo>
                  <a:lnTo>
                    <a:pt x="6570" y="470"/>
                  </a:lnTo>
                  <a:lnTo>
                    <a:pt x="6725" y="470"/>
                  </a:lnTo>
                  <a:lnTo>
                    <a:pt x="6725" y="1"/>
                  </a:lnTo>
                  <a:close/>
                  <a:moveTo>
                    <a:pt x="7506" y="1"/>
                  </a:moveTo>
                  <a:lnTo>
                    <a:pt x="7506" y="470"/>
                  </a:lnTo>
                  <a:lnTo>
                    <a:pt x="7664" y="470"/>
                  </a:lnTo>
                  <a:lnTo>
                    <a:pt x="7664" y="1"/>
                  </a:lnTo>
                  <a:close/>
                  <a:moveTo>
                    <a:pt x="8445" y="1"/>
                  </a:moveTo>
                  <a:lnTo>
                    <a:pt x="8445" y="470"/>
                  </a:lnTo>
                  <a:lnTo>
                    <a:pt x="8601" y="470"/>
                  </a:lnTo>
                  <a:lnTo>
                    <a:pt x="8601" y="1"/>
                  </a:lnTo>
                  <a:close/>
                  <a:moveTo>
                    <a:pt x="9384" y="1"/>
                  </a:moveTo>
                  <a:lnTo>
                    <a:pt x="9384" y="470"/>
                  </a:lnTo>
                  <a:lnTo>
                    <a:pt x="9540" y="470"/>
                  </a:lnTo>
                  <a:lnTo>
                    <a:pt x="9540" y="1"/>
                  </a:lnTo>
                  <a:close/>
                  <a:moveTo>
                    <a:pt x="10328" y="1"/>
                  </a:moveTo>
                  <a:lnTo>
                    <a:pt x="10328" y="470"/>
                  </a:lnTo>
                  <a:lnTo>
                    <a:pt x="10478" y="470"/>
                  </a:lnTo>
                  <a:lnTo>
                    <a:pt x="10486" y="1"/>
                  </a:lnTo>
                  <a:close/>
                  <a:moveTo>
                    <a:pt x="11259" y="1"/>
                  </a:moveTo>
                  <a:lnTo>
                    <a:pt x="11259" y="470"/>
                  </a:lnTo>
                  <a:lnTo>
                    <a:pt x="11417" y="470"/>
                  </a:lnTo>
                  <a:lnTo>
                    <a:pt x="11417" y="1"/>
                  </a:lnTo>
                  <a:close/>
                  <a:moveTo>
                    <a:pt x="12198" y="1"/>
                  </a:moveTo>
                  <a:lnTo>
                    <a:pt x="12198" y="470"/>
                  </a:lnTo>
                  <a:lnTo>
                    <a:pt x="12354" y="470"/>
                  </a:lnTo>
                  <a:lnTo>
                    <a:pt x="12354" y="1"/>
                  </a:lnTo>
                  <a:close/>
                  <a:moveTo>
                    <a:pt x="13137" y="1"/>
                  </a:moveTo>
                  <a:lnTo>
                    <a:pt x="13137" y="470"/>
                  </a:lnTo>
                  <a:lnTo>
                    <a:pt x="13292" y="470"/>
                  </a:lnTo>
                  <a:lnTo>
                    <a:pt x="13298" y="1"/>
                  </a:lnTo>
                  <a:close/>
                  <a:moveTo>
                    <a:pt x="14075" y="1"/>
                  </a:moveTo>
                  <a:lnTo>
                    <a:pt x="14075" y="470"/>
                  </a:lnTo>
                  <a:lnTo>
                    <a:pt x="14231" y="470"/>
                  </a:lnTo>
                  <a:lnTo>
                    <a:pt x="14238" y="1"/>
                  </a:lnTo>
                  <a:close/>
                  <a:moveTo>
                    <a:pt x="15012" y="1"/>
                  </a:moveTo>
                  <a:lnTo>
                    <a:pt x="15012" y="470"/>
                  </a:lnTo>
                  <a:lnTo>
                    <a:pt x="15170" y="470"/>
                  </a:lnTo>
                  <a:lnTo>
                    <a:pt x="15170" y="1"/>
                  </a:lnTo>
                  <a:close/>
                  <a:moveTo>
                    <a:pt x="15956" y="1"/>
                  </a:moveTo>
                  <a:lnTo>
                    <a:pt x="15956" y="470"/>
                  </a:lnTo>
                  <a:lnTo>
                    <a:pt x="16107" y="470"/>
                  </a:lnTo>
                  <a:lnTo>
                    <a:pt x="16114" y="1"/>
                  </a:lnTo>
                  <a:close/>
                  <a:moveTo>
                    <a:pt x="16897" y="1"/>
                  </a:moveTo>
                  <a:lnTo>
                    <a:pt x="16897" y="470"/>
                  </a:lnTo>
                  <a:lnTo>
                    <a:pt x="17045" y="470"/>
                  </a:lnTo>
                  <a:lnTo>
                    <a:pt x="17053" y="1"/>
                  </a:lnTo>
                  <a:close/>
                  <a:moveTo>
                    <a:pt x="17828" y="1"/>
                  </a:moveTo>
                  <a:lnTo>
                    <a:pt x="17828" y="470"/>
                  </a:lnTo>
                  <a:lnTo>
                    <a:pt x="17986" y="470"/>
                  </a:lnTo>
                  <a:lnTo>
                    <a:pt x="17986" y="1"/>
                  </a:lnTo>
                  <a:close/>
                  <a:moveTo>
                    <a:pt x="18767" y="1"/>
                  </a:moveTo>
                  <a:lnTo>
                    <a:pt x="18767" y="470"/>
                  </a:lnTo>
                  <a:lnTo>
                    <a:pt x="18923" y="470"/>
                  </a:lnTo>
                  <a:lnTo>
                    <a:pt x="18923" y="1"/>
                  </a:lnTo>
                  <a:close/>
                  <a:moveTo>
                    <a:pt x="19706" y="1"/>
                  </a:moveTo>
                  <a:lnTo>
                    <a:pt x="19706" y="470"/>
                  </a:lnTo>
                  <a:lnTo>
                    <a:pt x="19861" y="470"/>
                  </a:lnTo>
                  <a:lnTo>
                    <a:pt x="19861" y="1"/>
                  </a:lnTo>
                  <a:close/>
                  <a:moveTo>
                    <a:pt x="20644" y="1"/>
                  </a:moveTo>
                  <a:lnTo>
                    <a:pt x="20644" y="470"/>
                  </a:lnTo>
                  <a:lnTo>
                    <a:pt x="20800" y="470"/>
                  </a:lnTo>
                  <a:lnTo>
                    <a:pt x="20800" y="1"/>
                  </a:lnTo>
                  <a:close/>
                  <a:moveTo>
                    <a:pt x="21581" y="1"/>
                  </a:moveTo>
                  <a:lnTo>
                    <a:pt x="21581" y="470"/>
                  </a:lnTo>
                  <a:lnTo>
                    <a:pt x="21739" y="470"/>
                  </a:lnTo>
                  <a:lnTo>
                    <a:pt x="21739" y="1"/>
                  </a:lnTo>
                  <a:close/>
                  <a:moveTo>
                    <a:pt x="22520" y="1"/>
                  </a:moveTo>
                  <a:lnTo>
                    <a:pt x="22520" y="470"/>
                  </a:lnTo>
                  <a:lnTo>
                    <a:pt x="22676" y="470"/>
                  </a:lnTo>
                  <a:lnTo>
                    <a:pt x="22676" y="1"/>
                  </a:lnTo>
                  <a:close/>
                  <a:moveTo>
                    <a:pt x="23458" y="1"/>
                  </a:moveTo>
                  <a:lnTo>
                    <a:pt x="23458" y="470"/>
                  </a:lnTo>
                  <a:lnTo>
                    <a:pt x="23614" y="470"/>
                  </a:lnTo>
                  <a:lnTo>
                    <a:pt x="23614" y="1"/>
                  </a:lnTo>
                  <a:close/>
                  <a:moveTo>
                    <a:pt x="24397" y="1"/>
                  </a:moveTo>
                  <a:lnTo>
                    <a:pt x="24397" y="470"/>
                  </a:lnTo>
                  <a:lnTo>
                    <a:pt x="24553" y="470"/>
                  </a:lnTo>
                  <a:lnTo>
                    <a:pt x="24553" y="1"/>
                  </a:lnTo>
                  <a:close/>
                  <a:moveTo>
                    <a:pt x="25334" y="1"/>
                  </a:moveTo>
                  <a:lnTo>
                    <a:pt x="25334" y="470"/>
                  </a:lnTo>
                  <a:lnTo>
                    <a:pt x="25492" y="470"/>
                  </a:lnTo>
                  <a:lnTo>
                    <a:pt x="25492" y="1"/>
                  </a:lnTo>
                  <a:close/>
                  <a:moveTo>
                    <a:pt x="26273" y="1"/>
                  </a:moveTo>
                  <a:lnTo>
                    <a:pt x="26273" y="470"/>
                  </a:lnTo>
                  <a:lnTo>
                    <a:pt x="26428" y="470"/>
                  </a:lnTo>
                  <a:lnTo>
                    <a:pt x="26428" y="1"/>
                  </a:lnTo>
                  <a:close/>
                  <a:moveTo>
                    <a:pt x="27211" y="1"/>
                  </a:moveTo>
                  <a:lnTo>
                    <a:pt x="27211" y="470"/>
                  </a:lnTo>
                  <a:lnTo>
                    <a:pt x="27367" y="470"/>
                  </a:lnTo>
                  <a:lnTo>
                    <a:pt x="27367" y="1"/>
                  </a:lnTo>
                  <a:close/>
                  <a:moveTo>
                    <a:pt x="28150" y="1"/>
                  </a:moveTo>
                  <a:lnTo>
                    <a:pt x="28150" y="470"/>
                  </a:lnTo>
                  <a:lnTo>
                    <a:pt x="28306" y="470"/>
                  </a:lnTo>
                  <a:lnTo>
                    <a:pt x="28306" y="1"/>
                  </a:lnTo>
                  <a:close/>
                  <a:moveTo>
                    <a:pt x="29087" y="1"/>
                  </a:moveTo>
                  <a:lnTo>
                    <a:pt x="29087" y="470"/>
                  </a:lnTo>
                  <a:lnTo>
                    <a:pt x="29244" y="470"/>
                  </a:lnTo>
                  <a:lnTo>
                    <a:pt x="29248" y="1"/>
                  </a:lnTo>
                  <a:close/>
                  <a:moveTo>
                    <a:pt x="30027" y="1"/>
                  </a:moveTo>
                  <a:lnTo>
                    <a:pt x="30027" y="470"/>
                  </a:lnTo>
                  <a:lnTo>
                    <a:pt x="30183" y="470"/>
                  </a:lnTo>
                  <a:lnTo>
                    <a:pt x="30189" y="1"/>
                  </a:lnTo>
                  <a:close/>
                  <a:moveTo>
                    <a:pt x="30966" y="1"/>
                  </a:moveTo>
                  <a:lnTo>
                    <a:pt x="30966" y="470"/>
                  </a:lnTo>
                  <a:lnTo>
                    <a:pt x="31122" y="470"/>
                  </a:lnTo>
                  <a:lnTo>
                    <a:pt x="31122" y="1"/>
                  </a:lnTo>
                  <a:close/>
                  <a:moveTo>
                    <a:pt x="31907" y="1"/>
                  </a:moveTo>
                  <a:lnTo>
                    <a:pt x="31907" y="470"/>
                  </a:lnTo>
                  <a:lnTo>
                    <a:pt x="32061" y="470"/>
                  </a:lnTo>
                  <a:lnTo>
                    <a:pt x="32064" y="1"/>
                  </a:lnTo>
                  <a:close/>
                  <a:moveTo>
                    <a:pt x="32847" y="1"/>
                  </a:moveTo>
                  <a:lnTo>
                    <a:pt x="32847" y="470"/>
                  </a:lnTo>
                  <a:lnTo>
                    <a:pt x="32997" y="470"/>
                  </a:lnTo>
                  <a:lnTo>
                    <a:pt x="33003" y="1"/>
                  </a:lnTo>
                  <a:close/>
                  <a:moveTo>
                    <a:pt x="33780" y="1"/>
                  </a:moveTo>
                  <a:lnTo>
                    <a:pt x="33780" y="470"/>
                  </a:lnTo>
                  <a:lnTo>
                    <a:pt x="33936" y="470"/>
                  </a:lnTo>
                  <a:lnTo>
                    <a:pt x="33936" y="1"/>
                  </a:lnTo>
                  <a:close/>
                  <a:moveTo>
                    <a:pt x="34719" y="1"/>
                  </a:moveTo>
                  <a:lnTo>
                    <a:pt x="34719" y="470"/>
                  </a:lnTo>
                  <a:lnTo>
                    <a:pt x="34875" y="470"/>
                  </a:lnTo>
                  <a:lnTo>
                    <a:pt x="34875" y="1"/>
                  </a:lnTo>
                  <a:close/>
                  <a:moveTo>
                    <a:pt x="35656" y="1"/>
                  </a:moveTo>
                  <a:lnTo>
                    <a:pt x="35656" y="470"/>
                  </a:lnTo>
                  <a:lnTo>
                    <a:pt x="35813" y="470"/>
                  </a:lnTo>
                  <a:lnTo>
                    <a:pt x="35813" y="1"/>
                  </a:lnTo>
                  <a:close/>
                  <a:moveTo>
                    <a:pt x="36594" y="1"/>
                  </a:moveTo>
                  <a:lnTo>
                    <a:pt x="36594" y="470"/>
                  </a:lnTo>
                  <a:lnTo>
                    <a:pt x="36750" y="470"/>
                  </a:lnTo>
                  <a:lnTo>
                    <a:pt x="36750" y="1"/>
                  </a:lnTo>
                  <a:close/>
                  <a:moveTo>
                    <a:pt x="37533" y="1"/>
                  </a:moveTo>
                  <a:lnTo>
                    <a:pt x="37533" y="470"/>
                  </a:lnTo>
                  <a:lnTo>
                    <a:pt x="37689" y="470"/>
                  </a:lnTo>
                  <a:lnTo>
                    <a:pt x="37689" y="1"/>
                  </a:lnTo>
                  <a:close/>
                  <a:moveTo>
                    <a:pt x="38472" y="1"/>
                  </a:moveTo>
                  <a:lnTo>
                    <a:pt x="38472" y="470"/>
                  </a:lnTo>
                  <a:lnTo>
                    <a:pt x="38628" y="470"/>
                  </a:lnTo>
                  <a:lnTo>
                    <a:pt x="38628" y="1"/>
                  </a:lnTo>
                  <a:close/>
                  <a:moveTo>
                    <a:pt x="39409" y="1"/>
                  </a:moveTo>
                  <a:lnTo>
                    <a:pt x="39409" y="470"/>
                  </a:lnTo>
                  <a:lnTo>
                    <a:pt x="39566" y="470"/>
                  </a:lnTo>
                  <a:lnTo>
                    <a:pt x="39566" y="1"/>
                  </a:lnTo>
                  <a:close/>
                  <a:moveTo>
                    <a:pt x="40347" y="1"/>
                  </a:moveTo>
                  <a:lnTo>
                    <a:pt x="40347" y="470"/>
                  </a:lnTo>
                  <a:lnTo>
                    <a:pt x="40503" y="470"/>
                  </a:lnTo>
                  <a:lnTo>
                    <a:pt x="40503" y="1"/>
                  </a:lnTo>
                  <a:close/>
                  <a:moveTo>
                    <a:pt x="41286" y="1"/>
                  </a:moveTo>
                  <a:lnTo>
                    <a:pt x="41286" y="470"/>
                  </a:lnTo>
                  <a:lnTo>
                    <a:pt x="41442" y="470"/>
                  </a:lnTo>
                  <a:lnTo>
                    <a:pt x="41442" y="1"/>
                  </a:lnTo>
                  <a:close/>
                  <a:moveTo>
                    <a:pt x="42225" y="1"/>
                  </a:moveTo>
                  <a:lnTo>
                    <a:pt x="42225" y="470"/>
                  </a:lnTo>
                  <a:lnTo>
                    <a:pt x="42380" y="470"/>
                  </a:lnTo>
                  <a:lnTo>
                    <a:pt x="42380" y="1"/>
                  </a:lnTo>
                  <a:close/>
                  <a:moveTo>
                    <a:pt x="43163" y="1"/>
                  </a:moveTo>
                  <a:lnTo>
                    <a:pt x="43163" y="470"/>
                  </a:lnTo>
                  <a:lnTo>
                    <a:pt x="43319" y="470"/>
                  </a:lnTo>
                  <a:lnTo>
                    <a:pt x="43319" y="1"/>
                  </a:lnTo>
                  <a:close/>
                  <a:moveTo>
                    <a:pt x="44102" y="1"/>
                  </a:moveTo>
                  <a:lnTo>
                    <a:pt x="44102" y="470"/>
                  </a:lnTo>
                  <a:lnTo>
                    <a:pt x="44258" y="470"/>
                  </a:lnTo>
                  <a:lnTo>
                    <a:pt x="44258" y="1"/>
                  </a:lnTo>
                  <a:close/>
                  <a:moveTo>
                    <a:pt x="45041" y="1"/>
                  </a:moveTo>
                  <a:lnTo>
                    <a:pt x="45041" y="470"/>
                  </a:lnTo>
                  <a:lnTo>
                    <a:pt x="45196" y="470"/>
                  </a:lnTo>
                  <a:lnTo>
                    <a:pt x="45198" y="1"/>
                  </a:lnTo>
                  <a:close/>
                  <a:moveTo>
                    <a:pt x="45977" y="1"/>
                  </a:moveTo>
                  <a:lnTo>
                    <a:pt x="45977" y="470"/>
                  </a:lnTo>
                  <a:lnTo>
                    <a:pt x="46135" y="470"/>
                  </a:lnTo>
                  <a:lnTo>
                    <a:pt x="46139" y="1"/>
                  </a:lnTo>
                  <a:close/>
                  <a:moveTo>
                    <a:pt x="46916" y="1"/>
                  </a:moveTo>
                  <a:lnTo>
                    <a:pt x="46916" y="470"/>
                  </a:lnTo>
                  <a:lnTo>
                    <a:pt x="47072" y="470"/>
                  </a:lnTo>
                  <a:lnTo>
                    <a:pt x="47072" y="1"/>
                  </a:lnTo>
                  <a:close/>
                  <a:moveTo>
                    <a:pt x="47857" y="1"/>
                  </a:moveTo>
                  <a:lnTo>
                    <a:pt x="47857" y="470"/>
                  </a:lnTo>
                  <a:lnTo>
                    <a:pt x="48011" y="470"/>
                  </a:lnTo>
                  <a:lnTo>
                    <a:pt x="48014" y="1"/>
                  </a:lnTo>
                  <a:close/>
                  <a:moveTo>
                    <a:pt x="48797" y="1"/>
                  </a:moveTo>
                  <a:lnTo>
                    <a:pt x="48797" y="470"/>
                  </a:lnTo>
                  <a:lnTo>
                    <a:pt x="48949" y="470"/>
                  </a:lnTo>
                  <a:lnTo>
                    <a:pt x="48953" y="1"/>
                  </a:lnTo>
                  <a:close/>
                  <a:moveTo>
                    <a:pt x="49730" y="1"/>
                  </a:moveTo>
                  <a:lnTo>
                    <a:pt x="49730" y="470"/>
                  </a:lnTo>
                  <a:lnTo>
                    <a:pt x="49888" y="470"/>
                  </a:lnTo>
                  <a:lnTo>
                    <a:pt x="49888" y="1"/>
                  </a:lnTo>
                  <a:close/>
                  <a:moveTo>
                    <a:pt x="50669" y="1"/>
                  </a:moveTo>
                  <a:lnTo>
                    <a:pt x="50669" y="470"/>
                  </a:lnTo>
                  <a:lnTo>
                    <a:pt x="50825" y="470"/>
                  </a:lnTo>
                  <a:lnTo>
                    <a:pt x="50825" y="1"/>
                  </a:lnTo>
                  <a:close/>
                  <a:moveTo>
                    <a:pt x="51608" y="1"/>
                  </a:moveTo>
                  <a:lnTo>
                    <a:pt x="51608" y="470"/>
                  </a:lnTo>
                  <a:lnTo>
                    <a:pt x="51764" y="470"/>
                  </a:lnTo>
                  <a:lnTo>
                    <a:pt x="51764" y="1"/>
                  </a:lnTo>
                  <a:close/>
                  <a:moveTo>
                    <a:pt x="52546" y="1"/>
                  </a:moveTo>
                  <a:lnTo>
                    <a:pt x="52546" y="470"/>
                  </a:lnTo>
                  <a:lnTo>
                    <a:pt x="52702" y="470"/>
                  </a:lnTo>
                  <a:lnTo>
                    <a:pt x="52702" y="1"/>
                  </a:lnTo>
                  <a:close/>
                  <a:moveTo>
                    <a:pt x="53483" y="1"/>
                  </a:moveTo>
                  <a:lnTo>
                    <a:pt x="53483" y="470"/>
                  </a:lnTo>
                  <a:lnTo>
                    <a:pt x="53641" y="470"/>
                  </a:lnTo>
                  <a:lnTo>
                    <a:pt x="53641" y="1"/>
                  </a:lnTo>
                  <a:close/>
                  <a:moveTo>
                    <a:pt x="54422" y="1"/>
                  </a:moveTo>
                  <a:lnTo>
                    <a:pt x="54422" y="470"/>
                  </a:lnTo>
                  <a:lnTo>
                    <a:pt x="54578" y="470"/>
                  </a:lnTo>
                  <a:lnTo>
                    <a:pt x="54578" y="1"/>
                  </a:lnTo>
                  <a:close/>
                  <a:moveTo>
                    <a:pt x="55362" y="1"/>
                  </a:moveTo>
                  <a:lnTo>
                    <a:pt x="55362" y="470"/>
                  </a:lnTo>
                  <a:lnTo>
                    <a:pt x="55518" y="470"/>
                  </a:lnTo>
                  <a:lnTo>
                    <a:pt x="55518" y="1"/>
                  </a:lnTo>
                  <a:close/>
                  <a:moveTo>
                    <a:pt x="56299" y="1"/>
                  </a:moveTo>
                  <a:lnTo>
                    <a:pt x="56299" y="470"/>
                  </a:lnTo>
                  <a:lnTo>
                    <a:pt x="56457" y="470"/>
                  </a:lnTo>
                  <a:lnTo>
                    <a:pt x="56457" y="1"/>
                  </a:lnTo>
                  <a:close/>
                  <a:moveTo>
                    <a:pt x="57238" y="1"/>
                  </a:moveTo>
                  <a:lnTo>
                    <a:pt x="57238" y="470"/>
                  </a:lnTo>
                  <a:lnTo>
                    <a:pt x="57394" y="470"/>
                  </a:lnTo>
                  <a:lnTo>
                    <a:pt x="57394" y="1"/>
                  </a:lnTo>
                  <a:close/>
                  <a:moveTo>
                    <a:pt x="58177" y="1"/>
                  </a:moveTo>
                  <a:lnTo>
                    <a:pt x="58177" y="470"/>
                  </a:lnTo>
                  <a:lnTo>
                    <a:pt x="58332" y="470"/>
                  </a:lnTo>
                  <a:lnTo>
                    <a:pt x="58332" y="1"/>
                  </a:lnTo>
                  <a:close/>
                  <a:moveTo>
                    <a:pt x="59115" y="1"/>
                  </a:moveTo>
                  <a:lnTo>
                    <a:pt x="59115" y="470"/>
                  </a:lnTo>
                  <a:lnTo>
                    <a:pt x="59271" y="470"/>
                  </a:lnTo>
                  <a:lnTo>
                    <a:pt x="59271" y="1"/>
                  </a:lnTo>
                  <a:close/>
                  <a:moveTo>
                    <a:pt x="60052" y="1"/>
                  </a:moveTo>
                  <a:lnTo>
                    <a:pt x="60052" y="470"/>
                  </a:lnTo>
                  <a:lnTo>
                    <a:pt x="60210" y="470"/>
                  </a:lnTo>
                  <a:lnTo>
                    <a:pt x="60210" y="1"/>
                  </a:lnTo>
                  <a:close/>
                  <a:moveTo>
                    <a:pt x="60991" y="1"/>
                  </a:moveTo>
                  <a:lnTo>
                    <a:pt x="60991" y="470"/>
                  </a:lnTo>
                  <a:lnTo>
                    <a:pt x="61147" y="470"/>
                  </a:lnTo>
                  <a:lnTo>
                    <a:pt x="61148" y="1"/>
                  </a:lnTo>
                  <a:close/>
                  <a:moveTo>
                    <a:pt x="61929" y="1"/>
                  </a:moveTo>
                  <a:lnTo>
                    <a:pt x="61929" y="470"/>
                  </a:lnTo>
                  <a:lnTo>
                    <a:pt x="62085" y="470"/>
                  </a:lnTo>
                  <a:lnTo>
                    <a:pt x="62089" y="1"/>
                  </a:lnTo>
                  <a:close/>
                  <a:moveTo>
                    <a:pt x="62868" y="1"/>
                  </a:moveTo>
                  <a:lnTo>
                    <a:pt x="62868" y="470"/>
                  </a:lnTo>
                  <a:lnTo>
                    <a:pt x="63024" y="470"/>
                  </a:lnTo>
                  <a:lnTo>
                    <a:pt x="63024" y="1"/>
                  </a:lnTo>
                  <a:close/>
                  <a:moveTo>
                    <a:pt x="63807" y="1"/>
                  </a:moveTo>
                  <a:lnTo>
                    <a:pt x="63807" y="470"/>
                  </a:lnTo>
                  <a:lnTo>
                    <a:pt x="63963" y="470"/>
                  </a:lnTo>
                  <a:lnTo>
                    <a:pt x="63965" y="1"/>
                  </a:lnTo>
                  <a:close/>
                  <a:moveTo>
                    <a:pt x="64747" y="1"/>
                  </a:moveTo>
                  <a:lnTo>
                    <a:pt x="64747" y="470"/>
                  </a:lnTo>
                  <a:lnTo>
                    <a:pt x="64901" y="470"/>
                  </a:lnTo>
                  <a:lnTo>
                    <a:pt x="64903" y="1"/>
                  </a:lnTo>
                  <a:close/>
                  <a:moveTo>
                    <a:pt x="65682" y="1"/>
                  </a:moveTo>
                  <a:lnTo>
                    <a:pt x="65682" y="470"/>
                  </a:lnTo>
                  <a:lnTo>
                    <a:pt x="65838" y="470"/>
                  </a:lnTo>
                  <a:lnTo>
                    <a:pt x="65838" y="1"/>
                  </a:lnTo>
                  <a:close/>
                  <a:moveTo>
                    <a:pt x="66621" y="1"/>
                  </a:moveTo>
                  <a:lnTo>
                    <a:pt x="66621" y="470"/>
                  </a:lnTo>
                  <a:lnTo>
                    <a:pt x="66777" y="470"/>
                  </a:lnTo>
                  <a:lnTo>
                    <a:pt x="66777" y="1"/>
                  </a:lnTo>
                  <a:close/>
                  <a:moveTo>
                    <a:pt x="67560" y="1"/>
                  </a:moveTo>
                  <a:lnTo>
                    <a:pt x="67560" y="470"/>
                  </a:lnTo>
                  <a:lnTo>
                    <a:pt x="67716" y="470"/>
                  </a:lnTo>
                  <a:lnTo>
                    <a:pt x="67716" y="1"/>
                  </a:lnTo>
                  <a:close/>
                  <a:moveTo>
                    <a:pt x="68497" y="1"/>
                  </a:moveTo>
                  <a:lnTo>
                    <a:pt x="68497" y="470"/>
                  </a:lnTo>
                  <a:lnTo>
                    <a:pt x="68652" y="470"/>
                  </a:lnTo>
                  <a:lnTo>
                    <a:pt x="68652" y="1"/>
                  </a:lnTo>
                  <a:close/>
                  <a:moveTo>
                    <a:pt x="69435" y="1"/>
                  </a:moveTo>
                  <a:lnTo>
                    <a:pt x="69435" y="470"/>
                  </a:lnTo>
                  <a:lnTo>
                    <a:pt x="69591" y="470"/>
                  </a:lnTo>
                  <a:lnTo>
                    <a:pt x="69591" y="1"/>
                  </a:lnTo>
                  <a:close/>
                  <a:moveTo>
                    <a:pt x="70374" y="1"/>
                  </a:moveTo>
                  <a:lnTo>
                    <a:pt x="70374" y="470"/>
                  </a:lnTo>
                  <a:lnTo>
                    <a:pt x="70530" y="470"/>
                  </a:lnTo>
                  <a:lnTo>
                    <a:pt x="70530" y="1"/>
                  </a:lnTo>
                  <a:close/>
                  <a:moveTo>
                    <a:pt x="71311" y="1"/>
                  </a:moveTo>
                  <a:lnTo>
                    <a:pt x="71311" y="470"/>
                  </a:lnTo>
                  <a:lnTo>
                    <a:pt x="71468" y="470"/>
                  </a:lnTo>
                  <a:lnTo>
                    <a:pt x="71468" y="1"/>
                  </a:lnTo>
                  <a:close/>
                  <a:moveTo>
                    <a:pt x="72249" y="1"/>
                  </a:moveTo>
                  <a:lnTo>
                    <a:pt x="72249" y="470"/>
                  </a:lnTo>
                  <a:lnTo>
                    <a:pt x="72405" y="470"/>
                  </a:lnTo>
                  <a:lnTo>
                    <a:pt x="72405" y="1"/>
                  </a:lnTo>
                  <a:close/>
                  <a:moveTo>
                    <a:pt x="73188" y="1"/>
                  </a:moveTo>
                  <a:lnTo>
                    <a:pt x="73188" y="470"/>
                  </a:lnTo>
                  <a:lnTo>
                    <a:pt x="73344" y="470"/>
                  </a:lnTo>
                  <a:lnTo>
                    <a:pt x="73344" y="1"/>
                  </a:lnTo>
                  <a:close/>
                  <a:moveTo>
                    <a:pt x="74127" y="1"/>
                  </a:moveTo>
                  <a:lnTo>
                    <a:pt x="74127" y="470"/>
                  </a:lnTo>
                  <a:lnTo>
                    <a:pt x="74283" y="470"/>
                  </a:lnTo>
                  <a:lnTo>
                    <a:pt x="74283" y="1"/>
                  </a:lnTo>
                  <a:close/>
                  <a:moveTo>
                    <a:pt x="75064" y="1"/>
                  </a:moveTo>
                  <a:lnTo>
                    <a:pt x="75064" y="470"/>
                  </a:lnTo>
                  <a:lnTo>
                    <a:pt x="75221" y="470"/>
                  </a:lnTo>
                  <a:lnTo>
                    <a:pt x="75221" y="1"/>
                  </a:lnTo>
                  <a:close/>
                  <a:moveTo>
                    <a:pt x="76002" y="1"/>
                  </a:moveTo>
                  <a:lnTo>
                    <a:pt x="76002" y="470"/>
                  </a:lnTo>
                  <a:lnTo>
                    <a:pt x="76158" y="470"/>
                  </a:lnTo>
                  <a:lnTo>
                    <a:pt x="76158" y="1"/>
                  </a:lnTo>
                  <a:close/>
                  <a:moveTo>
                    <a:pt x="76943" y="1"/>
                  </a:moveTo>
                  <a:lnTo>
                    <a:pt x="76943" y="470"/>
                  </a:lnTo>
                  <a:lnTo>
                    <a:pt x="77099" y="470"/>
                  </a:lnTo>
                  <a:lnTo>
                    <a:pt x="77099" y="1"/>
                  </a:lnTo>
                  <a:close/>
                  <a:moveTo>
                    <a:pt x="77880" y="1"/>
                  </a:moveTo>
                  <a:lnTo>
                    <a:pt x="77880" y="470"/>
                  </a:lnTo>
                  <a:lnTo>
                    <a:pt x="78037" y="470"/>
                  </a:lnTo>
                  <a:lnTo>
                    <a:pt x="78039" y="1"/>
                  </a:lnTo>
                  <a:close/>
                  <a:moveTo>
                    <a:pt x="78818" y="1"/>
                  </a:moveTo>
                  <a:lnTo>
                    <a:pt x="78818" y="470"/>
                  </a:lnTo>
                  <a:lnTo>
                    <a:pt x="78974" y="470"/>
                  </a:lnTo>
                  <a:lnTo>
                    <a:pt x="78974" y="1"/>
                  </a:lnTo>
                  <a:close/>
                  <a:moveTo>
                    <a:pt x="79757" y="1"/>
                  </a:moveTo>
                  <a:lnTo>
                    <a:pt x="79757" y="470"/>
                  </a:lnTo>
                  <a:lnTo>
                    <a:pt x="79913" y="470"/>
                  </a:lnTo>
                  <a:lnTo>
                    <a:pt x="79915" y="1"/>
                  </a:lnTo>
                  <a:close/>
                  <a:moveTo>
                    <a:pt x="80696" y="1"/>
                  </a:moveTo>
                  <a:lnTo>
                    <a:pt x="80696" y="470"/>
                  </a:lnTo>
                  <a:lnTo>
                    <a:pt x="80852" y="470"/>
                  </a:lnTo>
                  <a:lnTo>
                    <a:pt x="80852" y="1"/>
                  </a:lnTo>
                  <a:close/>
                  <a:moveTo>
                    <a:pt x="81633" y="1"/>
                  </a:moveTo>
                  <a:lnTo>
                    <a:pt x="81633" y="470"/>
                  </a:lnTo>
                  <a:lnTo>
                    <a:pt x="81790" y="470"/>
                  </a:lnTo>
                  <a:lnTo>
                    <a:pt x="81790" y="1"/>
                  </a:lnTo>
                  <a:close/>
                  <a:moveTo>
                    <a:pt x="82571" y="1"/>
                  </a:moveTo>
                  <a:lnTo>
                    <a:pt x="82571" y="470"/>
                  </a:lnTo>
                  <a:lnTo>
                    <a:pt x="82727" y="470"/>
                  </a:lnTo>
                  <a:lnTo>
                    <a:pt x="82727" y="1"/>
                  </a:lnTo>
                  <a:close/>
                  <a:moveTo>
                    <a:pt x="83510" y="1"/>
                  </a:moveTo>
                  <a:lnTo>
                    <a:pt x="83510" y="470"/>
                  </a:lnTo>
                  <a:lnTo>
                    <a:pt x="83666" y="470"/>
                  </a:lnTo>
                  <a:lnTo>
                    <a:pt x="83666" y="1"/>
                  </a:lnTo>
                  <a:close/>
                  <a:moveTo>
                    <a:pt x="84449" y="1"/>
                  </a:moveTo>
                  <a:lnTo>
                    <a:pt x="84449" y="470"/>
                  </a:lnTo>
                  <a:lnTo>
                    <a:pt x="84604" y="470"/>
                  </a:lnTo>
                  <a:lnTo>
                    <a:pt x="84604" y="1"/>
                  </a:lnTo>
                  <a:close/>
                  <a:moveTo>
                    <a:pt x="85385" y="1"/>
                  </a:moveTo>
                  <a:lnTo>
                    <a:pt x="85385" y="470"/>
                  </a:lnTo>
                  <a:lnTo>
                    <a:pt x="85543" y="470"/>
                  </a:lnTo>
                  <a:lnTo>
                    <a:pt x="85543" y="1"/>
                  </a:lnTo>
                  <a:close/>
                  <a:moveTo>
                    <a:pt x="86324" y="1"/>
                  </a:moveTo>
                  <a:lnTo>
                    <a:pt x="86324" y="470"/>
                  </a:lnTo>
                  <a:lnTo>
                    <a:pt x="86480" y="470"/>
                  </a:lnTo>
                  <a:lnTo>
                    <a:pt x="86480" y="1"/>
                  </a:lnTo>
                  <a:close/>
                  <a:moveTo>
                    <a:pt x="87263" y="1"/>
                  </a:moveTo>
                  <a:lnTo>
                    <a:pt x="87263" y="470"/>
                  </a:lnTo>
                  <a:lnTo>
                    <a:pt x="87419" y="470"/>
                  </a:lnTo>
                  <a:lnTo>
                    <a:pt x="87419" y="1"/>
                  </a:lnTo>
                  <a:close/>
                  <a:moveTo>
                    <a:pt x="88201" y="1"/>
                  </a:moveTo>
                  <a:lnTo>
                    <a:pt x="88201" y="470"/>
                  </a:lnTo>
                  <a:lnTo>
                    <a:pt x="88357" y="470"/>
                  </a:lnTo>
                  <a:lnTo>
                    <a:pt x="88357" y="1"/>
                  </a:lnTo>
                  <a:close/>
                  <a:moveTo>
                    <a:pt x="89138" y="1"/>
                  </a:moveTo>
                  <a:lnTo>
                    <a:pt x="89138" y="470"/>
                  </a:lnTo>
                  <a:lnTo>
                    <a:pt x="89296" y="470"/>
                  </a:lnTo>
                  <a:lnTo>
                    <a:pt x="89296" y="1"/>
                  </a:lnTo>
                  <a:close/>
                  <a:moveTo>
                    <a:pt x="90079" y="1"/>
                  </a:moveTo>
                  <a:lnTo>
                    <a:pt x="90079" y="470"/>
                  </a:lnTo>
                  <a:lnTo>
                    <a:pt x="90235" y="470"/>
                  </a:lnTo>
                  <a:lnTo>
                    <a:pt x="90235" y="1"/>
                  </a:lnTo>
                  <a:close/>
                  <a:moveTo>
                    <a:pt x="91017" y="1"/>
                  </a:moveTo>
                  <a:lnTo>
                    <a:pt x="91017" y="470"/>
                  </a:lnTo>
                  <a:lnTo>
                    <a:pt x="91173" y="470"/>
                  </a:lnTo>
                  <a:lnTo>
                    <a:pt x="91173" y="1"/>
                  </a:lnTo>
                  <a:close/>
                  <a:moveTo>
                    <a:pt x="91954" y="1"/>
                  </a:moveTo>
                  <a:lnTo>
                    <a:pt x="91954" y="470"/>
                  </a:lnTo>
                  <a:lnTo>
                    <a:pt x="92112" y="470"/>
                  </a:lnTo>
                  <a:lnTo>
                    <a:pt x="92112" y="1"/>
                  </a:lnTo>
                  <a:close/>
                  <a:moveTo>
                    <a:pt x="92893" y="1"/>
                  </a:moveTo>
                  <a:lnTo>
                    <a:pt x="92893" y="470"/>
                  </a:lnTo>
                  <a:lnTo>
                    <a:pt x="93049" y="470"/>
                  </a:lnTo>
                  <a:lnTo>
                    <a:pt x="93049" y="1"/>
                  </a:lnTo>
                  <a:close/>
                  <a:moveTo>
                    <a:pt x="93832" y="1"/>
                  </a:moveTo>
                  <a:lnTo>
                    <a:pt x="93832" y="470"/>
                  </a:lnTo>
                  <a:lnTo>
                    <a:pt x="93987" y="470"/>
                  </a:lnTo>
                  <a:lnTo>
                    <a:pt x="93987" y="1"/>
                  </a:lnTo>
                  <a:close/>
                  <a:moveTo>
                    <a:pt x="94770" y="1"/>
                  </a:moveTo>
                  <a:lnTo>
                    <a:pt x="94770" y="470"/>
                  </a:lnTo>
                  <a:lnTo>
                    <a:pt x="94926" y="470"/>
                  </a:lnTo>
                  <a:lnTo>
                    <a:pt x="94926" y="1"/>
                  </a:lnTo>
                  <a:close/>
                  <a:moveTo>
                    <a:pt x="95707" y="1"/>
                  </a:moveTo>
                  <a:lnTo>
                    <a:pt x="95707" y="470"/>
                  </a:lnTo>
                  <a:lnTo>
                    <a:pt x="95865" y="470"/>
                  </a:lnTo>
                  <a:lnTo>
                    <a:pt x="95865" y="1"/>
                  </a:lnTo>
                  <a:close/>
                  <a:moveTo>
                    <a:pt x="96646" y="1"/>
                  </a:moveTo>
                  <a:lnTo>
                    <a:pt x="96646" y="470"/>
                  </a:lnTo>
                  <a:lnTo>
                    <a:pt x="96802" y="470"/>
                  </a:lnTo>
                  <a:lnTo>
                    <a:pt x="96802" y="1"/>
                  </a:lnTo>
                  <a:close/>
                  <a:moveTo>
                    <a:pt x="97585" y="1"/>
                  </a:moveTo>
                  <a:lnTo>
                    <a:pt x="97585" y="470"/>
                  </a:lnTo>
                  <a:lnTo>
                    <a:pt x="97740" y="470"/>
                  </a:lnTo>
                  <a:lnTo>
                    <a:pt x="97740" y="1"/>
                  </a:lnTo>
                  <a:close/>
                  <a:moveTo>
                    <a:pt x="98523" y="1"/>
                  </a:moveTo>
                  <a:lnTo>
                    <a:pt x="98523" y="470"/>
                  </a:lnTo>
                  <a:lnTo>
                    <a:pt x="98679" y="470"/>
                  </a:lnTo>
                  <a:lnTo>
                    <a:pt x="98679" y="1"/>
                  </a:lnTo>
                  <a:close/>
                  <a:moveTo>
                    <a:pt x="99460" y="1"/>
                  </a:moveTo>
                  <a:lnTo>
                    <a:pt x="99460" y="470"/>
                  </a:lnTo>
                  <a:lnTo>
                    <a:pt x="99618" y="470"/>
                  </a:lnTo>
                  <a:lnTo>
                    <a:pt x="99618" y="1"/>
                  </a:lnTo>
                  <a:close/>
                  <a:moveTo>
                    <a:pt x="100399" y="1"/>
                  </a:moveTo>
                  <a:lnTo>
                    <a:pt x="100399" y="470"/>
                  </a:lnTo>
                  <a:lnTo>
                    <a:pt x="100555" y="470"/>
                  </a:lnTo>
                  <a:lnTo>
                    <a:pt x="100555" y="1"/>
                  </a:lnTo>
                  <a:close/>
                  <a:moveTo>
                    <a:pt x="101337" y="1"/>
                  </a:moveTo>
                  <a:lnTo>
                    <a:pt x="101337" y="470"/>
                  </a:lnTo>
                  <a:lnTo>
                    <a:pt x="101493" y="470"/>
                  </a:lnTo>
                  <a:lnTo>
                    <a:pt x="101493" y="1"/>
                  </a:lnTo>
                  <a:close/>
                  <a:moveTo>
                    <a:pt x="102276" y="1"/>
                  </a:moveTo>
                  <a:lnTo>
                    <a:pt x="102276" y="470"/>
                  </a:lnTo>
                  <a:lnTo>
                    <a:pt x="102432" y="470"/>
                  </a:lnTo>
                  <a:lnTo>
                    <a:pt x="102432" y="1"/>
                  </a:lnTo>
                  <a:close/>
                  <a:moveTo>
                    <a:pt x="103213" y="1"/>
                  </a:moveTo>
                  <a:lnTo>
                    <a:pt x="103213" y="470"/>
                  </a:lnTo>
                  <a:lnTo>
                    <a:pt x="103371" y="470"/>
                  </a:lnTo>
                  <a:lnTo>
                    <a:pt x="103371" y="1"/>
                  </a:lnTo>
                  <a:close/>
                  <a:moveTo>
                    <a:pt x="104152" y="1"/>
                  </a:moveTo>
                  <a:lnTo>
                    <a:pt x="104152" y="470"/>
                  </a:lnTo>
                  <a:lnTo>
                    <a:pt x="104309" y="470"/>
                  </a:lnTo>
                  <a:lnTo>
                    <a:pt x="104309" y="1"/>
                  </a:lnTo>
                  <a:close/>
                  <a:moveTo>
                    <a:pt x="105090" y="1"/>
                  </a:moveTo>
                  <a:lnTo>
                    <a:pt x="105090" y="470"/>
                  </a:lnTo>
                  <a:lnTo>
                    <a:pt x="105246" y="470"/>
                  </a:lnTo>
                  <a:lnTo>
                    <a:pt x="105246" y="1"/>
                  </a:lnTo>
                  <a:close/>
                  <a:moveTo>
                    <a:pt x="106029" y="1"/>
                  </a:moveTo>
                  <a:lnTo>
                    <a:pt x="106029" y="470"/>
                  </a:lnTo>
                  <a:lnTo>
                    <a:pt x="106185" y="470"/>
                  </a:lnTo>
                  <a:lnTo>
                    <a:pt x="106185" y="1"/>
                  </a:lnTo>
                  <a:close/>
                  <a:moveTo>
                    <a:pt x="106968" y="1"/>
                  </a:moveTo>
                  <a:lnTo>
                    <a:pt x="106968" y="470"/>
                  </a:lnTo>
                  <a:lnTo>
                    <a:pt x="107123" y="470"/>
                  </a:lnTo>
                  <a:lnTo>
                    <a:pt x="107123" y="1"/>
                  </a:lnTo>
                  <a:close/>
                  <a:moveTo>
                    <a:pt x="107904" y="1"/>
                  </a:moveTo>
                  <a:lnTo>
                    <a:pt x="107904" y="470"/>
                  </a:lnTo>
                  <a:lnTo>
                    <a:pt x="108062" y="470"/>
                  </a:lnTo>
                  <a:lnTo>
                    <a:pt x="108062" y="1"/>
                  </a:lnTo>
                  <a:close/>
                  <a:moveTo>
                    <a:pt x="108843" y="1"/>
                  </a:moveTo>
                  <a:lnTo>
                    <a:pt x="108843" y="470"/>
                  </a:lnTo>
                  <a:lnTo>
                    <a:pt x="108999" y="470"/>
                  </a:lnTo>
                  <a:lnTo>
                    <a:pt x="108999" y="1"/>
                  </a:lnTo>
                  <a:close/>
                  <a:moveTo>
                    <a:pt x="109782" y="1"/>
                  </a:moveTo>
                  <a:lnTo>
                    <a:pt x="109782" y="470"/>
                  </a:lnTo>
                  <a:lnTo>
                    <a:pt x="109938" y="470"/>
                  </a:lnTo>
                  <a:lnTo>
                    <a:pt x="109938" y="1"/>
                  </a:lnTo>
                  <a:close/>
                  <a:moveTo>
                    <a:pt x="110720" y="1"/>
                  </a:moveTo>
                  <a:lnTo>
                    <a:pt x="110720" y="470"/>
                  </a:lnTo>
                  <a:lnTo>
                    <a:pt x="110876" y="470"/>
                  </a:lnTo>
                  <a:lnTo>
                    <a:pt x="110876" y="1"/>
                  </a:lnTo>
                  <a:close/>
                  <a:moveTo>
                    <a:pt x="111657" y="1"/>
                  </a:moveTo>
                  <a:lnTo>
                    <a:pt x="111657" y="470"/>
                  </a:lnTo>
                  <a:lnTo>
                    <a:pt x="111813" y="470"/>
                  </a:lnTo>
                  <a:lnTo>
                    <a:pt x="111815" y="1"/>
                  </a:lnTo>
                  <a:close/>
                  <a:moveTo>
                    <a:pt x="112596" y="1"/>
                  </a:moveTo>
                  <a:lnTo>
                    <a:pt x="112596" y="470"/>
                  </a:lnTo>
                  <a:lnTo>
                    <a:pt x="112752" y="470"/>
                  </a:lnTo>
                  <a:lnTo>
                    <a:pt x="112752" y="1"/>
                  </a:lnTo>
                  <a:close/>
                  <a:moveTo>
                    <a:pt x="113535" y="1"/>
                  </a:moveTo>
                  <a:lnTo>
                    <a:pt x="113535" y="470"/>
                  </a:lnTo>
                  <a:lnTo>
                    <a:pt x="113691" y="470"/>
                  </a:lnTo>
                  <a:lnTo>
                    <a:pt x="113691" y="1"/>
                  </a:lnTo>
                  <a:close/>
                  <a:moveTo>
                    <a:pt x="114472" y="1"/>
                  </a:moveTo>
                  <a:lnTo>
                    <a:pt x="114472" y="470"/>
                  </a:lnTo>
                  <a:lnTo>
                    <a:pt x="114629" y="470"/>
                  </a:lnTo>
                  <a:lnTo>
                    <a:pt x="114629" y="1"/>
                  </a:lnTo>
                  <a:close/>
                  <a:moveTo>
                    <a:pt x="115410" y="1"/>
                  </a:moveTo>
                  <a:lnTo>
                    <a:pt x="115410" y="470"/>
                  </a:lnTo>
                  <a:lnTo>
                    <a:pt x="115566" y="470"/>
                  </a:lnTo>
                  <a:lnTo>
                    <a:pt x="115566" y="1"/>
                  </a:lnTo>
                  <a:close/>
                  <a:moveTo>
                    <a:pt x="116349" y="1"/>
                  </a:moveTo>
                  <a:lnTo>
                    <a:pt x="116349" y="470"/>
                  </a:lnTo>
                  <a:lnTo>
                    <a:pt x="116505" y="470"/>
                  </a:lnTo>
                  <a:lnTo>
                    <a:pt x="116505" y="1"/>
                  </a:lnTo>
                  <a:close/>
                  <a:moveTo>
                    <a:pt x="117288" y="1"/>
                  </a:moveTo>
                  <a:lnTo>
                    <a:pt x="117288" y="470"/>
                  </a:lnTo>
                  <a:lnTo>
                    <a:pt x="117443" y="470"/>
                  </a:lnTo>
                  <a:lnTo>
                    <a:pt x="117443" y="1"/>
                  </a:lnTo>
                  <a:close/>
                  <a:moveTo>
                    <a:pt x="118224" y="1"/>
                  </a:moveTo>
                  <a:lnTo>
                    <a:pt x="118224" y="470"/>
                  </a:lnTo>
                  <a:lnTo>
                    <a:pt x="118382" y="470"/>
                  </a:lnTo>
                  <a:lnTo>
                    <a:pt x="118382" y="1"/>
                  </a:lnTo>
                  <a:close/>
                  <a:moveTo>
                    <a:pt x="119163" y="1"/>
                  </a:moveTo>
                  <a:lnTo>
                    <a:pt x="119163" y="470"/>
                  </a:lnTo>
                  <a:lnTo>
                    <a:pt x="119321" y="470"/>
                  </a:lnTo>
                  <a:lnTo>
                    <a:pt x="119321" y="1"/>
                  </a:lnTo>
                  <a:close/>
                  <a:moveTo>
                    <a:pt x="120102" y="1"/>
                  </a:moveTo>
                  <a:lnTo>
                    <a:pt x="120102" y="470"/>
                  </a:lnTo>
                  <a:lnTo>
                    <a:pt x="120258" y="470"/>
                  </a:lnTo>
                  <a:lnTo>
                    <a:pt x="120258" y="1"/>
                  </a:lnTo>
                  <a:close/>
                  <a:moveTo>
                    <a:pt x="121040" y="1"/>
                  </a:moveTo>
                  <a:lnTo>
                    <a:pt x="121040" y="470"/>
                  </a:lnTo>
                  <a:lnTo>
                    <a:pt x="121196" y="470"/>
                  </a:lnTo>
                  <a:lnTo>
                    <a:pt x="121196" y="1"/>
                  </a:lnTo>
                  <a:close/>
                  <a:moveTo>
                    <a:pt x="121977" y="1"/>
                  </a:moveTo>
                  <a:lnTo>
                    <a:pt x="121977" y="470"/>
                  </a:lnTo>
                  <a:lnTo>
                    <a:pt x="122135" y="470"/>
                  </a:lnTo>
                  <a:lnTo>
                    <a:pt x="122135" y="1"/>
                  </a:lnTo>
                  <a:close/>
                  <a:moveTo>
                    <a:pt x="122916" y="1"/>
                  </a:moveTo>
                  <a:lnTo>
                    <a:pt x="122916" y="470"/>
                  </a:lnTo>
                  <a:lnTo>
                    <a:pt x="123074" y="470"/>
                  </a:lnTo>
                  <a:lnTo>
                    <a:pt x="123074" y="1"/>
                  </a:lnTo>
                  <a:close/>
                  <a:moveTo>
                    <a:pt x="123855" y="1"/>
                  </a:moveTo>
                  <a:lnTo>
                    <a:pt x="123855" y="470"/>
                  </a:lnTo>
                  <a:lnTo>
                    <a:pt x="124010" y="470"/>
                  </a:lnTo>
                  <a:lnTo>
                    <a:pt x="124010" y="1"/>
                  </a:lnTo>
                  <a:close/>
                  <a:moveTo>
                    <a:pt x="124793" y="1"/>
                  </a:moveTo>
                  <a:lnTo>
                    <a:pt x="124793" y="470"/>
                  </a:lnTo>
                  <a:lnTo>
                    <a:pt x="124949" y="470"/>
                  </a:lnTo>
                  <a:lnTo>
                    <a:pt x="124949" y="1"/>
                  </a:lnTo>
                  <a:close/>
                  <a:moveTo>
                    <a:pt x="125732" y="1"/>
                  </a:moveTo>
                  <a:lnTo>
                    <a:pt x="125732" y="470"/>
                  </a:lnTo>
                  <a:lnTo>
                    <a:pt x="125888" y="470"/>
                  </a:lnTo>
                  <a:lnTo>
                    <a:pt x="1258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gr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56"/>
        <p:cNvGrpSpPr/>
        <p:nvPr/>
      </p:nvGrpSpPr>
      <p:grpSpPr>
        <a:xfrm>
          <a:off x="0" y="0"/>
          <a:ext cx="0" cy="0"/>
          <a:chOff x="0" y="0"/>
          <a:chExt cx="0" cy="0"/>
        </a:xfrm>
      </p:grpSpPr>
      <p:sp>
        <p:nvSpPr>
          <p:cNvPr id="1458" name="Google Shape;1458;p3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Rockwell" panose="02060603020205020403" pitchFamily="18" charset="0"/>
              </a:rPr>
              <a:t>Introduction</a:t>
            </a:r>
            <a:endParaRPr dirty="0">
              <a:latin typeface="Rockwell" panose="02060603020205020403" pitchFamily="18" charset="0"/>
            </a:endParaRPr>
          </a:p>
        </p:txBody>
      </p:sp>
      <p:sp>
        <p:nvSpPr>
          <p:cNvPr id="1459" name="Google Shape;1459;p32"/>
          <p:cNvSpPr txBox="1">
            <a:spLocks noGrp="1"/>
          </p:cNvSpPr>
          <p:nvPr>
            <p:ph type="subTitle" idx="1"/>
          </p:nvPr>
        </p:nvSpPr>
        <p:spPr>
          <a:xfrm>
            <a:off x="499960" y="1151674"/>
            <a:ext cx="7930794" cy="2798225"/>
          </a:xfrm>
          <a:prstGeom prst="rect">
            <a:avLst/>
          </a:prstGeom>
        </p:spPr>
        <p:txBody>
          <a:bodyPr spcFirstLastPara="1" wrap="square" lIns="91425" tIns="91425" rIns="91425" bIns="91425" anchor="t" anchorCtr="0">
            <a:noAutofit/>
          </a:bodyPr>
          <a:lstStyle/>
          <a:p>
            <a:pPr marL="228600" lvl="0" indent="-228600" algn="l">
              <a:lnSpc>
                <a:spcPct val="150000"/>
              </a:lnSpc>
              <a:buFont typeface="Arial" panose="020B0604020202020204" pitchFamily="34" charset="0"/>
              <a:buChar char="•"/>
            </a:pPr>
            <a:r>
              <a:rPr lang="en-US" dirty="0">
                <a:latin typeface="Rockwell" panose="02060603020205020403" pitchFamily="18" charset="0"/>
              </a:rPr>
              <a:t>A stock price </a:t>
            </a:r>
            <a:r>
              <a:rPr lang="en-US" dirty="0" smtClean="0">
                <a:latin typeface="Rockwell" panose="02060603020205020403" pitchFamily="18" charset="0"/>
              </a:rPr>
              <a:t>predictor</a:t>
            </a:r>
            <a:r>
              <a:rPr lang="en-US" dirty="0">
                <a:latin typeface="Rockwell" panose="02060603020205020403" pitchFamily="18" charset="0"/>
              </a:rPr>
              <a:t> is a system that learns about a company's performance and predicts future stock prices</a:t>
            </a:r>
            <a:r>
              <a:rPr lang="en-US" dirty="0" smtClean="0">
                <a:latin typeface="Rockwell" panose="02060603020205020403" pitchFamily="18" charset="0"/>
              </a:rPr>
              <a:t>.</a:t>
            </a:r>
          </a:p>
          <a:p>
            <a:pPr marL="228600" lvl="0" indent="-228600" algn="l">
              <a:lnSpc>
                <a:spcPct val="150000"/>
              </a:lnSpc>
              <a:buFont typeface="Arial" panose="020B0604020202020204" pitchFamily="34" charset="0"/>
              <a:buChar char="•"/>
            </a:pPr>
            <a:r>
              <a:rPr lang="en-US" dirty="0" smtClean="0">
                <a:latin typeface="Rockwell" panose="02060603020205020403" pitchFamily="18" charset="0"/>
              </a:rPr>
              <a:t>Our </a:t>
            </a:r>
            <a:r>
              <a:rPr lang="en-US" dirty="0">
                <a:latin typeface="Rockwell" panose="02060603020205020403" pitchFamily="18" charset="0"/>
              </a:rPr>
              <a:t>project leverages Long Short-Term Memory (LSTM), a type of Recurrent Neural Network (RNN), to enhance the accuracy of stock price predictions</a:t>
            </a:r>
            <a:r>
              <a:rPr lang="en-US" dirty="0" smtClean="0">
                <a:latin typeface="Rockwell" panose="02060603020205020403" pitchFamily="18" charset="0"/>
              </a:rPr>
              <a:t>.</a:t>
            </a:r>
          </a:p>
          <a:p>
            <a:pPr marL="228600" lvl="0" indent="-228600" algn="just">
              <a:lnSpc>
                <a:spcPct val="150000"/>
              </a:lnSpc>
              <a:buFont typeface="Arial" panose="020B0604020202020204" pitchFamily="34" charset="0"/>
              <a:buChar char="•"/>
            </a:pPr>
            <a:r>
              <a:rPr lang="en-US" dirty="0">
                <a:latin typeface="Rockwell" panose="02060603020205020403" pitchFamily="18" charset="0"/>
              </a:rPr>
              <a:t>LSTM networks are particularly well-suited for time series prediction due to their ability to learn long-term dependencies and retain information over extended periods. This makes them ideal for capturing the complex patterns and trends inherent in stock market data</a:t>
            </a:r>
            <a:r>
              <a:rPr lang="en-US" dirty="0" smtClean="0">
                <a:latin typeface="Rockwell" panose="02060603020205020403" pitchFamily="18" charset="0"/>
              </a:rPr>
              <a:t>.</a:t>
            </a:r>
            <a:endParaRPr lang="en-US" dirty="0">
              <a:latin typeface="Rockwell" panose="02060603020205020403" pitchFamily="18" charset="0"/>
            </a:endParaRPr>
          </a:p>
          <a:p>
            <a:pPr marL="228600" lvl="0" indent="-228600" algn="l">
              <a:lnSpc>
                <a:spcPct val="150000"/>
              </a:lnSpc>
              <a:buFont typeface="Arial" panose="020B0604020202020204" pitchFamily="34" charset="0"/>
              <a:buChar char="•"/>
            </a:pPr>
            <a:r>
              <a:rPr lang="en-US" dirty="0">
                <a:latin typeface="Rockwell" panose="02060603020205020403" pitchFamily="18" charset="0"/>
              </a:rPr>
              <a:t>The main goal of this project is to develop a robust and reliable prediction model that can analyze historical stock prices and generate accurate forecasts.</a:t>
            </a:r>
            <a:endParaRPr lang="en-US" dirty="0" smtClean="0">
              <a:latin typeface="Rockwell" panose="02060603020205020403" pitchFamily="18" charset="0"/>
            </a:endParaRPr>
          </a:p>
          <a:p>
            <a:pPr marL="228600" lvl="0" indent="-228600" algn="l">
              <a:lnSpc>
                <a:spcPct val="150000"/>
              </a:lnSpc>
              <a:buFont typeface="Arial" panose="020B0604020202020204" pitchFamily="34" charset="0"/>
              <a:buChar char="•"/>
            </a:pPr>
            <a:endParaRPr lang="en-US" dirty="0"/>
          </a:p>
          <a:p>
            <a:pPr marL="228600" lvl="0" indent="-228600" algn="l">
              <a:lnSpc>
                <a:spcPct val="150000"/>
              </a:lnSpc>
              <a:buFont typeface="Arial" panose="020B0604020202020204" pitchFamily="34" charset="0"/>
              <a:buChar char="•"/>
            </a:pPr>
            <a:endParaRPr lang="en-US" dirty="0" smtClean="0"/>
          </a:p>
          <a:p>
            <a:pPr marL="228600" lvl="0" indent="-228600" algn="l">
              <a:lnSpc>
                <a:spcPct val="150000"/>
              </a:lnSpc>
              <a:buFont typeface="Arial" panose="020B0604020202020204" pitchFamily="34" charset="0"/>
              <a:buChar char="•"/>
            </a:pPr>
            <a:endParaRPr lang="en-US" dirty="0" smtClean="0">
              <a:latin typeface="Rockwell" panose="02060603020205020403" pitchFamily="18" charset="0"/>
            </a:endParaRPr>
          </a:p>
          <a:p>
            <a:pPr marL="228600" lvl="0" indent="-228600" algn="l">
              <a:lnSpc>
                <a:spcPct val="150000"/>
              </a:lnSpc>
              <a:buFont typeface="Arial" panose="020B0604020202020204" pitchFamily="34" charset="0"/>
              <a:buChar char="•"/>
            </a:pPr>
            <a:endParaRPr dirty="0">
              <a:latin typeface="Rockwell" panose="02060603020205020403" pitchFamily="18" charset="0"/>
            </a:endParaRPr>
          </a:p>
        </p:txBody>
      </p:sp>
      <p:sp>
        <p:nvSpPr>
          <p:cNvPr id="30" name="Google Shape;1494;p33"/>
          <p:cNvSpPr/>
          <p:nvPr/>
        </p:nvSpPr>
        <p:spPr>
          <a:xfrm>
            <a:off x="7760254" y="311076"/>
            <a:ext cx="670500" cy="6705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 name="Google Shape;1496;p33"/>
          <p:cNvGrpSpPr/>
          <p:nvPr/>
        </p:nvGrpSpPr>
        <p:grpSpPr>
          <a:xfrm>
            <a:off x="7926376" y="477185"/>
            <a:ext cx="338255" cy="338280"/>
            <a:chOff x="5234463" y="1705475"/>
            <a:chExt cx="338255" cy="338280"/>
          </a:xfrm>
        </p:grpSpPr>
        <p:sp>
          <p:nvSpPr>
            <p:cNvPr id="32" name="Google Shape;1497;p33"/>
            <p:cNvSpPr/>
            <p:nvPr/>
          </p:nvSpPr>
          <p:spPr>
            <a:xfrm>
              <a:off x="5234463" y="1877229"/>
              <a:ext cx="338255" cy="166525"/>
            </a:xfrm>
            <a:custGeom>
              <a:avLst/>
              <a:gdLst/>
              <a:ahLst/>
              <a:cxnLst/>
              <a:rect l="l" t="t" r="r" b="b"/>
              <a:pathLst>
                <a:path w="18198" h="8959" extrusionOk="0">
                  <a:moveTo>
                    <a:pt x="8567" y="1"/>
                  </a:moveTo>
                  <a:lnTo>
                    <a:pt x="8567" y="1536"/>
                  </a:lnTo>
                  <a:cubicBezTo>
                    <a:pt x="8487" y="1428"/>
                    <a:pt x="8401" y="1326"/>
                    <a:pt x="8305" y="1231"/>
                  </a:cubicBezTo>
                  <a:cubicBezTo>
                    <a:pt x="7603" y="528"/>
                    <a:pt x="6596" y="340"/>
                    <a:pt x="6059" y="291"/>
                  </a:cubicBezTo>
                  <a:cubicBezTo>
                    <a:pt x="6043" y="289"/>
                    <a:pt x="6026" y="288"/>
                    <a:pt x="6010" y="288"/>
                  </a:cubicBezTo>
                  <a:cubicBezTo>
                    <a:pt x="5700" y="288"/>
                    <a:pt x="5449" y="556"/>
                    <a:pt x="5480" y="870"/>
                  </a:cubicBezTo>
                  <a:cubicBezTo>
                    <a:pt x="5530" y="1408"/>
                    <a:pt x="5718" y="2413"/>
                    <a:pt x="6420" y="3116"/>
                  </a:cubicBezTo>
                  <a:cubicBezTo>
                    <a:pt x="7086" y="3784"/>
                    <a:pt x="8024" y="3987"/>
                    <a:pt x="8567" y="4047"/>
                  </a:cubicBezTo>
                  <a:lnTo>
                    <a:pt x="8567" y="5770"/>
                  </a:lnTo>
                  <a:cubicBezTo>
                    <a:pt x="5363" y="5904"/>
                    <a:pt x="3128" y="7212"/>
                    <a:pt x="2173" y="7893"/>
                  </a:cubicBezTo>
                  <a:lnTo>
                    <a:pt x="534" y="7893"/>
                  </a:lnTo>
                  <a:cubicBezTo>
                    <a:pt x="240" y="7893"/>
                    <a:pt x="0" y="8131"/>
                    <a:pt x="0" y="8425"/>
                  </a:cubicBezTo>
                  <a:cubicBezTo>
                    <a:pt x="0" y="8719"/>
                    <a:pt x="240" y="8959"/>
                    <a:pt x="534" y="8959"/>
                  </a:cubicBezTo>
                  <a:lnTo>
                    <a:pt x="17665" y="8959"/>
                  </a:lnTo>
                  <a:cubicBezTo>
                    <a:pt x="17959" y="8959"/>
                    <a:pt x="18197" y="8719"/>
                    <a:pt x="18197" y="8425"/>
                  </a:cubicBezTo>
                  <a:cubicBezTo>
                    <a:pt x="18197" y="8131"/>
                    <a:pt x="17959" y="7893"/>
                    <a:pt x="17665" y="7893"/>
                  </a:cubicBezTo>
                  <a:lnTo>
                    <a:pt x="16027" y="7893"/>
                  </a:lnTo>
                  <a:cubicBezTo>
                    <a:pt x="15071" y="7212"/>
                    <a:pt x="12836" y="5904"/>
                    <a:pt x="9633" y="5770"/>
                  </a:cubicBezTo>
                  <a:lnTo>
                    <a:pt x="9633" y="4759"/>
                  </a:lnTo>
                  <a:cubicBezTo>
                    <a:pt x="10175" y="4696"/>
                    <a:pt x="11113" y="4495"/>
                    <a:pt x="11779" y="3827"/>
                  </a:cubicBezTo>
                  <a:cubicBezTo>
                    <a:pt x="12482" y="3124"/>
                    <a:pt x="12672" y="2117"/>
                    <a:pt x="12722" y="1581"/>
                  </a:cubicBezTo>
                  <a:cubicBezTo>
                    <a:pt x="12750" y="1265"/>
                    <a:pt x="12500" y="999"/>
                    <a:pt x="12190" y="999"/>
                  </a:cubicBezTo>
                  <a:cubicBezTo>
                    <a:pt x="12174" y="999"/>
                    <a:pt x="12157" y="1000"/>
                    <a:pt x="12140" y="1002"/>
                  </a:cubicBezTo>
                  <a:cubicBezTo>
                    <a:pt x="11604" y="1051"/>
                    <a:pt x="10597" y="1240"/>
                    <a:pt x="9894" y="1942"/>
                  </a:cubicBezTo>
                  <a:cubicBezTo>
                    <a:pt x="9799" y="2037"/>
                    <a:pt x="9713" y="2139"/>
                    <a:pt x="9633" y="2247"/>
                  </a:cubicBezTo>
                  <a:lnTo>
                    <a:pt x="963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498;p33"/>
            <p:cNvSpPr/>
            <p:nvPr/>
          </p:nvSpPr>
          <p:spPr>
            <a:xfrm>
              <a:off x="5373892" y="1725271"/>
              <a:ext cx="59443" cy="112361"/>
            </a:xfrm>
            <a:custGeom>
              <a:avLst/>
              <a:gdLst/>
              <a:ahLst/>
              <a:cxnLst/>
              <a:rect l="l" t="t" r="r" b="b"/>
              <a:pathLst>
                <a:path w="3198" h="6045" extrusionOk="0">
                  <a:moveTo>
                    <a:pt x="1600" y="1"/>
                  </a:moveTo>
                  <a:cubicBezTo>
                    <a:pt x="716" y="1"/>
                    <a:pt x="0" y="1354"/>
                    <a:pt x="0" y="3023"/>
                  </a:cubicBezTo>
                  <a:cubicBezTo>
                    <a:pt x="0" y="4691"/>
                    <a:pt x="716" y="6045"/>
                    <a:pt x="1600" y="6045"/>
                  </a:cubicBezTo>
                  <a:cubicBezTo>
                    <a:pt x="2482" y="6045"/>
                    <a:pt x="3197" y="4691"/>
                    <a:pt x="3197" y="3023"/>
                  </a:cubicBezTo>
                  <a:cubicBezTo>
                    <a:pt x="3197" y="1354"/>
                    <a:pt x="2482" y="1"/>
                    <a:pt x="16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499;p33"/>
            <p:cNvSpPr/>
            <p:nvPr/>
          </p:nvSpPr>
          <p:spPr>
            <a:xfrm>
              <a:off x="5268182" y="1705475"/>
              <a:ext cx="135410" cy="151971"/>
            </a:xfrm>
            <a:custGeom>
              <a:avLst/>
              <a:gdLst/>
              <a:ahLst/>
              <a:cxnLst/>
              <a:rect l="l" t="t" r="r" b="b"/>
              <a:pathLst>
                <a:path w="7285" h="8176" extrusionOk="0">
                  <a:moveTo>
                    <a:pt x="3020" y="3554"/>
                  </a:moveTo>
                  <a:cubicBezTo>
                    <a:pt x="3495" y="3554"/>
                    <a:pt x="3733" y="4129"/>
                    <a:pt x="3398" y="4464"/>
                  </a:cubicBezTo>
                  <a:cubicBezTo>
                    <a:pt x="3289" y="4573"/>
                    <a:pt x="3155" y="4622"/>
                    <a:pt x="3024" y="4622"/>
                  </a:cubicBezTo>
                  <a:cubicBezTo>
                    <a:pt x="2750" y="4622"/>
                    <a:pt x="2488" y="4409"/>
                    <a:pt x="2488" y="4088"/>
                  </a:cubicBezTo>
                  <a:cubicBezTo>
                    <a:pt x="2488" y="3794"/>
                    <a:pt x="2726" y="3554"/>
                    <a:pt x="3020" y="3554"/>
                  </a:cubicBezTo>
                  <a:close/>
                  <a:moveTo>
                    <a:pt x="2665" y="0"/>
                  </a:moveTo>
                  <a:cubicBezTo>
                    <a:pt x="2663" y="1472"/>
                    <a:pt x="1472" y="2663"/>
                    <a:pt x="0" y="2665"/>
                  </a:cubicBezTo>
                  <a:lnTo>
                    <a:pt x="0" y="5510"/>
                  </a:lnTo>
                  <a:cubicBezTo>
                    <a:pt x="1472" y="5510"/>
                    <a:pt x="2663" y="6703"/>
                    <a:pt x="2665" y="8175"/>
                  </a:cubicBezTo>
                  <a:lnTo>
                    <a:pt x="7285" y="8175"/>
                  </a:lnTo>
                  <a:cubicBezTo>
                    <a:pt x="5791" y="8175"/>
                    <a:pt x="4619" y="6379"/>
                    <a:pt x="4619" y="4088"/>
                  </a:cubicBezTo>
                  <a:cubicBezTo>
                    <a:pt x="4619" y="1796"/>
                    <a:pt x="5791" y="0"/>
                    <a:pt x="72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500;p33"/>
            <p:cNvSpPr/>
            <p:nvPr/>
          </p:nvSpPr>
          <p:spPr>
            <a:xfrm>
              <a:off x="5268182" y="1705475"/>
              <a:ext cx="29740" cy="29740"/>
            </a:xfrm>
            <a:custGeom>
              <a:avLst/>
              <a:gdLst/>
              <a:ahLst/>
              <a:cxnLst/>
              <a:rect l="l" t="t" r="r" b="b"/>
              <a:pathLst>
                <a:path w="1600" h="1600" extrusionOk="0">
                  <a:moveTo>
                    <a:pt x="532" y="0"/>
                  </a:moveTo>
                  <a:cubicBezTo>
                    <a:pt x="238" y="0"/>
                    <a:pt x="0" y="238"/>
                    <a:pt x="0" y="534"/>
                  </a:cubicBezTo>
                  <a:lnTo>
                    <a:pt x="0" y="1600"/>
                  </a:lnTo>
                  <a:cubicBezTo>
                    <a:pt x="882" y="1597"/>
                    <a:pt x="1598" y="882"/>
                    <a:pt x="16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501;p33"/>
            <p:cNvSpPr/>
            <p:nvPr/>
          </p:nvSpPr>
          <p:spPr>
            <a:xfrm>
              <a:off x="5268182" y="1827692"/>
              <a:ext cx="29740" cy="29759"/>
            </a:xfrm>
            <a:custGeom>
              <a:avLst/>
              <a:gdLst/>
              <a:ahLst/>
              <a:cxnLst/>
              <a:rect l="l" t="t" r="r" b="b"/>
              <a:pathLst>
                <a:path w="1600" h="1601" extrusionOk="0">
                  <a:moveTo>
                    <a:pt x="0" y="1"/>
                  </a:moveTo>
                  <a:lnTo>
                    <a:pt x="0" y="1066"/>
                  </a:lnTo>
                  <a:cubicBezTo>
                    <a:pt x="0" y="1360"/>
                    <a:pt x="238" y="1600"/>
                    <a:pt x="532" y="1600"/>
                  </a:cubicBezTo>
                  <a:lnTo>
                    <a:pt x="1600" y="1600"/>
                  </a:lnTo>
                  <a:cubicBezTo>
                    <a:pt x="1598" y="716"/>
                    <a:pt x="882" y="1"/>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502;p33"/>
            <p:cNvSpPr/>
            <p:nvPr/>
          </p:nvSpPr>
          <p:spPr>
            <a:xfrm>
              <a:off x="5509288" y="1705475"/>
              <a:ext cx="29759" cy="29740"/>
            </a:xfrm>
            <a:custGeom>
              <a:avLst/>
              <a:gdLst/>
              <a:ahLst/>
              <a:cxnLst/>
              <a:rect l="l" t="t" r="r" b="b"/>
              <a:pathLst>
                <a:path w="1601" h="1600" extrusionOk="0">
                  <a:moveTo>
                    <a:pt x="1" y="0"/>
                  </a:moveTo>
                  <a:cubicBezTo>
                    <a:pt x="3" y="882"/>
                    <a:pt x="719" y="1597"/>
                    <a:pt x="1601" y="1600"/>
                  </a:cubicBezTo>
                  <a:lnTo>
                    <a:pt x="1601" y="534"/>
                  </a:lnTo>
                  <a:cubicBezTo>
                    <a:pt x="1601" y="238"/>
                    <a:pt x="1363" y="0"/>
                    <a:pt x="10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503;p33"/>
            <p:cNvSpPr/>
            <p:nvPr/>
          </p:nvSpPr>
          <p:spPr>
            <a:xfrm>
              <a:off x="5403615" y="1705475"/>
              <a:ext cx="135429" cy="151971"/>
            </a:xfrm>
            <a:custGeom>
              <a:avLst/>
              <a:gdLst/>
              <a:ahLst/>
              <a:cxnLst/>
              <a:rect l="l" t="t" r="r" b="b"/>
              <a:pathLst>
                <a:path w="7286" h="8176" extrusionOk="0">
                  <a:moveTo>
                    <a:pt x="4266" y="3554"/>
                  </a:moveTo>
                  <a:cubicBezTo>
                    <a:pt x="4739" y="3554"/>
                    <a:pt x="4977" y="4129"/>
                    <a:pt x="4642" y="4464"/>
                  </a:cubicBezTo>
                  <a:cubicBezTo>
                    <a:pt x="4533" y="4573"/>
                    <a:pt x="4400" y="4622"/>
                    <a:pt x="4268" y="4622"/>
                  </a:cubicBezTo>
                  <a:cubicBezTo>
                    <a:pt x="3995" y="4622"/>
                    <a:pt x="3732" y="4409"/>
                    <a:pt x="3732" y="4088"/>
                  </a:cubicBezTo>
                  <a:cubicBezTo>
                    <a:pt x="3732" y="3794"/>
                    <a:pt x="3970" y="3554"/>
                    <a:pt x="4266" y="3554"/>
                  </a:cubicBezTo>
                  <a:close/>
                  <a:moveTo>
                    <a:pt x="1" y="0"/>
                  </a:moveTo>
                  <a:cubicBezTo>
                    <a:pt x="1495" y="0"/>
                    <a:pt x="2666" y="1794"/>
                    <a:pt x="2666" y="4088"/>
                  </a:cubicBezTo>
                  <a:cubicBezTo>
                    <a:pt x="2666" y="6379"/>
                    <a:pt x="1495" y="8175"/>
                    <a:pt x="1" y="8175"/>
                  </a:cubicBezTo>
                  <a:lnTo>
                    <a:pt x="4620" y="8175"/>
                  </a:lnTo>
                  <a:cubicBezTo>
                    <a:pt x="4622" y="6703"/>
                    <a:pt x="5814" y="5510"/>
                    <a:pt x="7286" y="5510"/>
                  </a:cubicBezTo>
                  <a:lnTo>
                    <a:pt x="7286" y="2665"/>
                  </a:lnTo>
                  <a:cubicBezTo>
                    <a:pt x="5814" y="2663"/>
                    <a:pt x="4622" y="1472"/>
                    <a:pt x="46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504;p33"/>
            <p:cNvSpPr/>
            <p:nvPr/>
          </p:nvSpPr>
          <p:spPr>
            <a:xfrm>
              <a:off x="5509288" y="1827692"/>
              <a:ext cx="29759" cy="29759"/>
            </a:xfrm>
            <a:custGeom>
              <a:avLst/>
              <a:gdLst/>
              <a:ahLst/>
              <a:cxnLst/>
              <a:rect l="l" t="t" r="r" b="b"/>
              <a:pathLst>
                <a:path w="1601" h="1601" extrusionOk="0">
                  <a:moveTo>
                    <a:pt x="1601" y="1"/>
                  </a:moveTo>
                  <a:cubicBezTo>
                    <a:pt x="719" y="1"/>
                    <a:pt x="3" y="716"/>
                    <a:pt x="1" y="1600"/>
                  </a:cubicBezTo>
                  <a:lnTo>
                    <a:pt x="1069" y="1600"/>
                  </a:lnTo>
                  <a:cubicBezTo>
                    <a:pt x="1363" y="1600"/>
                    <a:pt x="1601" y="1360"/>
                    <a:pt x="1601" y="1066"/>
                  </a:cubicBezTo>
                  <a:lnTo>
                    <a:pt x="16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73"/>
        <p:cNvGrpSpPr/>
        <p:nvPr/>
      </p:nvGrpSpPr>
      <p:grpSpPr>
        <a:xfrm>
          <a:off x="0" y="0"/>
          <a:ext cx="0" cy="0"/>
          <a:chOff x="0" y="0"/>
          <a:chExt cx="0" cy="0"/>
        </a:xfrm>
      </p:grpSpPr>
      <p:grpSp>
        <p:nvGrpSpPr>
          <p:cNvPr id="1374" name="Google Shape;1374;p31"/>
          <p:cNvGrpSpPr/>
          <p:nvPr/>
        </p:nvGrpSpPr>
        <p:grpSpPr>
          <a:xfrm flipH="1">
            <a:off x="-41" y="718250"/>
            <a:ext cx="9144241" cy="1182675"/>
            <a:chOff x="3813375" y="4666275"/>
            <a:chExt cx="3441825" cy="445150"/>
          </a:xfrm>
        </p:grpSpPr>
        <p:sp>
          <p:nvSpPr>
            <p:cNvPr id="1375" name="Google Shape;1375;p31"/>
            <p:cNvSpPr/>
            <p:nvPr/>
          </p:nvSpPr>
          <p:spPr>
            <a:xfrm>
              <a:off x="4404050" y="4792550"/>
              <a:ext cx="32100" cy="318850"/>
            </a:xfrm>
            <a:custGeom>
              <a:avLst/>
              <a:gdLst/>
              <a:ahLst/>
              <a:cxnLst/>
              <a:rect l="l" t="t" r="r" b="b"/>
              <a:pathLst>
                <a:path w="1284" h="12754" extrusionOk="0">
                  <a:moveTo>
                    <a:pt x="161" y="0"/>
                  </a:moveTo>
                  <a:cubicBezTo>
                    <a:pt x="72" y="0"/>
                    <a:pt x="0" y="171"/>
                    <a:pt x="0" y="383"/>
                  </a:cubicBezTo>
                  <a:lnTo>
                    <a:pt x="0" y="12659"/>
                  </a:lnTo>
                  <a:cubicBezTo>
                    <a:pt x="0" y="12730"/>
                    <a:pt x="8" y="12754"/>
                    <a:pt x="22" y="12754"/>
                  </a:cubicBezTo>
                  <a:cubicBezTo>
                    <a:pt x="50" y="12754"/>
                    <a:pt x="102" y="12659"/>
                    <a:pt x="161" y="12659"/>
                  </a:cubicBezTo>
                  <a:lnTo>
                    <a:pt x="1124" y="12659"/>
                  </a:lnTo>
                  <a:cubicBezTo>
                    <a:pt x="1183" y="12659"/>
                    <a:pt x="1234" y="12754"/>
                    <a:pt x="1262" y="12754"/>
                  </a:cubicBezTo>
                  <a:cubicBezTo>
                    <a:pt x="1275" y="12754"/>
                    <a:pt x="1283" y="12730"/>
                    <a:pt x="1283" y="12659"/>
                  </a:cubicBezTo>
                  <a:lnTo>
                    <a:pt x="1283" y="383"/>
                  </a:lnTo>
                  <a:cubicBezTo>
                    <a:pt x="1283" y="171"/>
                    <a:pt x="1212" y="0"/>
                    <a:pt x="1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76" name="Google Shape;1376;p31"/>
            <p:cNvSpPr/>
            <p:nvPr/>
          </p:nvSpPr>
          <p:spPr>
            <a:xfrm>
              <a:off x="4456975" y="4934900"/>
              <a:ext cx="25225" cy="176500"/>
            </a:xfrm>
            <a:custGeom>
              <a:avLst/>
              <a:gdLst/>
              <a:ahLst/>
              <a:cxnLst/>
              <a:rect l="l" t="t" r="r" b="b"/>
              <a:pathLst>
                <a:path w="1009" h="7060" extrusionOk="0">
                  <a:moveTo>
                    <a:pt x="160" y="0"/>
                  </a:moveTo>
                  <a:cubicBezTo>
                    <a:pt x="72" y="0"/>
                    <a:pt x="1" y="171"/>
                    <a:pt x="1" y="384"/>
                  </a:cubicBezTo>
                  <a:lnTo>
                    <a:pt x="1" y="6965"/>
                  </a:lnTo>
                  <a:cubicBezTo>
                    <a:pt x="1" y="7036"/>
                    <a:pt x="9" y="7060"/>
                    <a:pt x="22" y="7060"/>
                  </a:cubicBezTo>
                  <a:cubicBezTo>
                    <a:pt x="50" y="7060"/>
                    <a:pt x="101" y="6965"/>
                    <a:pt x="160" y="6965"/>
                  </a:cubicBezTo>
                  <a:lnTo>
                    <a:pt x="848" y="6965"/>
                  </a:lnTo>
                  <a:cubicBezTo>
                    <a:pt x="908" y="6965"/>
                    <a:pt x="959" y="7060"/>
                    <a:pt x="987" y="7060"/>
                  </a:cubicBezTo>
                  <a:cubicBezTo>
                    <a:pt x="1001" y="7060"/>
                    <a:pt x="1009" y="7036"/>
                    <a:pt x="1009" y="6965"/>
                  </a:cubicBezTo>
                  <a:lnTo>
                    <a:pt x="1009" y="384"/>
                  </a:lnTo>
                  <a:cubicBezTo>
                    <a:pt x="1009" y="171"/>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77" name="Google Shape;1377;p31"/>
            <p:cNvSpPr/>
            <p:nvPr/>
          </p:nvSpPr>
          <p:spPr>
            <a:xfrm>
              <a:off x="4507475" y="4990225"/>
              <a:ext cx="23225" cy="121175"/>
            </a:xfrm>
            <a:custGeom>
              <a:avLst/>
              <a:gdLst/>
              <a:ahLst/>
              <a:cxnLst/>
              <a:rect l="l" t="t" r="r" b="b"/>
              <a:pathLst>
                <a:path w="929" h="4847" extrusionOk="0">
                  <a:moveTo>
                    <a:pt x="162" y="0"/>
                  </a:moveTo>
                  <a:cubicBezTo>
                    <a:pt x="74" y="0"/>
                    <a:pt x="1" y="171"/>
                    <a:pt x="1" y="383"/>
                  </a:cubicBezTo>
                  <a:lnTo>
                    <a:pt x="1" y="4752"/>
                  </a:lnTo>
                  <a:cubicBezTo>
                    <a:pt x="1" y="4823"/>
                    <a:pt x="9" y="4847"/>
                    <a:pt x="23" y="4847"/>
                  </a:cubicBezTo>
                  <a:cubicBezTo>
                    <a:pt x="51" y="4847"/>
                    <a:pt x="104" y="4752"/>
                    <a:pt x="162" y="4752"/>
                  </a:cubicBezTo>
                  <a:lnTo>
                    <a:pt x="767" y="4752"/>
                  </a:lnTo>
                  <a:cubicBezTo>
                    <a:pt x="826" y="4752"/>
                    <a:pt x="877" y="4847"/>
                    <a:pt x="905" y="4847"/>
                  </a:cubicBezTo>
                  <a:cubicBezTo>
                    <a:pt x="919" y="4847"/>
                    <a:pt x="927" y="4823"/>
                    <a:pt x="927" y="4752"/>
                  </a:cubicBezTo>
                  <a:lnTo>
                    <a:pt x="929" y="383"/>
                  </a:lnTo>
                  <a:cubicBezTo>
                    <a:pt x="929" y="171"/>
                    <a:pt x="857"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78" name="Google Shape;1378;p31"/>
            <p:cNvSpPr/>
            <p:nvPr/>
          </p:nvSpPr>
          <p:spPr>
            <a:xfrm>
              <a:off x="4555975" y="4849100"/>
              <a:ext cx="25225" cy="262300"/>
            </a:xfrm>
            <a:custGeom>
              <a:avLst/>
              <a:gdLst/>
              <a:ahLst/>
              <a:cxnLst/>
              <a:rect l="l" t="t" r="r" b="b"/>
              <a:pathLst>
                <a:path w="1009" h="10492" extrusionOk="0">
                  <a:moveTo>
                    <a:pt x="162" y="0"/>
                  </a:moveTo>
                  <a:cubicBezTo>
                    <a:pt x="72" y="0"/>
                    <a:pt x="1" y="171"/>
                    <a:pt x="1" y="384"/>
                  </a:cubicBezTo>
                  <a:lnTo>
                    <a:pt x="1" y="10397"/>
                  </a:lnTo>
                  <a:cubicBezTo>
                    <a:pt x="1" y="10468"/>
                    <a:pt x="9" y="10492"/>
                    <a:pt x="23" y="10492"/>
                  </a:cubicBezTo>
                  <a:cubicBezTo>
                    <a:pt x="50" y="10492"/>
                    <a:pt x="102" y="10397"/>
                    <a:pt x="162" y="10397"/>
                  </a:cubicBezTo>
                  <a:lnTo>
                    <a:pt x="849" y="10397"/>
                  </a:lnTo>
                  <a:cubicBezTo>
                    <a:pt x="908" y="10397"/>
                    <a:pt x="959" y="10492"/>
                    <a:pt x="987" y="10492"/>
                  </a:cubicBezTo>
                  <a:cubicBezTo>
                    <a:pt x="1001" y="10492"/>
                    <a:pt x="1009" y="10468"/>
                    <a:pt x="1009" y="10397"/>
                  </a:cubicBezTo>
                  <a:lnTo>
                    <a:pt x="1009" y="384"/>
                  </a:lnTo>
                  <a:cubicBezTo>
                    <a:pt x="1009" y="171"/>
                    <a:pt x="937" y="0"/>
                    <a:pt x="8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79" name="Google Shape;1379;p31"/>
            <p:cNvSpPr/>
            <p:nvPr/>
          </p:nvSpPr>
          <p:spPr>
            <a:xfrm>
              <a:off x="4605475" y="4951175"/>
              <a:ext cx="25250" cy="160225"/>
            </a:xfrm>
            <a:custGeom>
              <a:avLst/>
              <a:gdLst/>
              <a:ahLst/>
              <a:cxnLst/>
              <a:rect l="l" t="t" r="r" b="b"/>
              <a:pathLst>
                <a:path w="1010" h="6409" extrusionOk="0">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80" name="Google Shape;1380;p31"/>
            <p:cNvSpPr/>
            <p:nvPr/>
          </p:nvSpPr>
          <p:spPr>
            <a:xfrm>
              <a:off x="4654975" y="4972300"/>
              <a:ext cx="25250" cy="139100"/>
            </a:xfrm>
            <a:custGeom>
              <a:avLst/>
              <a:gdLst/>
              <a:ahLst/>
              <a:cxnLst/>
              <a:rect l="l" t="t" r="r" b="b"/>
              <a:pathLst>
                <a:path w="1010" h="5564" extrusionOk="0">
                  <a:moveTo>
                    <a:pt x="162" y="0"/>
                  </a:moveTo>
                  <a:cubicBezTo>
                    <a:pt x="72"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81" name="Google Shape;1381;p31"/>
            <p:cNvSpPr/>
            <p:nvPr/>
          </p:nvSpPr>
          <p:spPr>
            <a:xfrm>
              <a:off x="4704150" y="4880300"/>
              <a:ext cx="25925" cy="231100"/>
            </a:xfrm>
            <a:custGeom>
              <a:avLst/>
              <a:gdLst/>
              <a:ahLst/>
              <a:cxnLst/>
              <a:rect l="l" t="t" r="r" b="b"/>
              <a:pathLst>
                <a:path w="1037" h="9244" extrusionOk="0">
                  <a:moveTo>
                    <a:pt x="162" y="1"/>
                  </a:moveTo>
                  <a:cubicBezTo>
                    <a:pt x="74" y="1"/>
                    <a:pt x="1" y="173"/>
                    <a:pt x="1" y="386"/>
                  </a:cubicBezTo>
                  <a:lnTo>
                    <a:pt x="1" y="9149"/>
                  </a:lnTo>
                  <a:cubicBezTo>
                    <a:pt x="1" y="9220"/>
                    <a:pt x="9" y="9244"/>
                    <a:pt x="23" y="9244"/>
                  </a:cubicBezTo>
                  <a:cubicBezTo>
                    <a:pt x="51" y="9244"/>
                    <a:pt x="104" y="9149"/>
                    <a:pt x="162" y="9149"/>
                  </a:cubicBezTo>
                  <a:lnTo>
                    <a:pt x="875" y="9149"/>
                  </a:lnTo>
                  <a:cubicBezTo>
                    <a:pt x="935" y="9149"/>
                    <a:pt x="987" y="9244"/>
                    <a:pt x="1015" y="9244"/>
                  </a:cubicBezTo>
                  <a:cubicBezTo>
                    <a:pt x="1029" y="9244"/>
                    <a:pt x="1037" y="9220"/>
                    <a:pt x="1037" y="9149"/>
                  </a:cubicBezTo>
                  <a:lnTo>
                    <a:pt x="1037" y="386"/>
                  </a:lnTo>
                  <a:cubicBezTo>
                    <a:pt x="1037" y="173"/>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82" name="Google Shape;1382;p31"/>
            <p:cNvSpPr/>
            <p:nvPr/>
          </p:nvSpPr>
          <p:spPr>
            <a:xfrm>
              <a:off x="4752650" y="4850325"/>
              <a:ext cx="27950" cy="261075"/>
            </a:xfrm>
            <a:custGeom>
              <a:avLst/>
              <a:gdLst/>
              <a:ahLst/>
              <a:cxnLst/>
              <a:rect l="l" t="t" r="r" b="b"/>
              <a:pathLst>
                <a:path w="1118" h="10443" extrusionOk="0">
                  <a:moveTo>
                    <a:pt x="162" y="1"/>
                  </a:moveTo>
                  <a:cubicBezTo>
                    <a:pt x="72" y="1"/>
                    <a:pt x="1" y="171"/>
                    <a:pt x="1" y="384"/>
                  </a:cubicBezTo>
                  <a:lnTo>
                    <a:pt x="1" y="10348"/>
                  </a:lnTo>
                  <a:cubicBezTo>
                    <a:pt x="1" y="10419"/>
                    <a:pt x="9" y="10443"/>
                    <a:pt x="22" y="10443"/>
                  </a:cubicBezTo>
                  <a:cubicBezTo>
                    <a:pt x="50" y="10443"/>
                    <a:pt x="102" y="10348"/>
                    <a:pt x="162" y="10348"/>
                  </a:cubicBezTo>
                  <a:lnTo>
                    <a:pt x="958" y="10348"/>
                  </a:lnTo>
                  <a:cubicBezTo>
                    <a:pt x="1016" y="10348"/>
                    <a:pt x="1068" y="10443"/>
                    <a:pt x="1095" y="10443"/>
                  </a:cubicBezTo>
                  <a:cubicBezTo>
                    <a:pt x="1109" y="10443"/>
                    <a:pt x="1117" y="10419"/>
                    <a:pt x="1117" y="10348"/>
                  </a:cubicBezTo>
                  <a:lnTo>
                    <a:pt x="1117" y="384"/>
                  </a:lnTo>
                  <a:cubicBezTo>
                    <a:pt x="1117" y="171"/>
                    <a:pt x="1046" y="1"/>
                    <a:pt x="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83" name="Google Shape;1383;p31"/>
            <p:cNvSpPr/>
            <p:nvPr/>
          </p:nvSpPr>
          <p:spPr>
            <a:xfrm>
              <a:off x="4801475" y="4666275"/>
              <a:ext cx="29300" cy="445125"/>
            </a:xfrm>
            <a:custGeom>
              <a:avLst/>
              <a:gdLst/>
              <a:ahLst/>
              <a:cxnLst/>
              <a:rect l="l" t="t" r="r" b="b"/>
              <a:pathLst>
                <a:path w="1172" h="17805" extrusionOk="0">
                  <a:moveTo>
                    <a:pt x="161" y="0"/>
                  </a:moveTo>
                  <a:cubicBezTo>
                    <a:pt x="72" y="0"/>
                    <a:pt x="0" y="173"/>
                    <a:pt x="0" y="385"/>
                  </a:cubicBezTo>
                  <a:lnTo>
                    <a:pt x="0" y="17710"/>
                  </a:lnTo>
                  <a:cubicBezTo>
                    <a:pt x="0" y="17781"/>
                    <a:pt x="8" y="17804"/>
                    <a:pt x="22" y="17804"/>
                  </a:cubicBezTo>
                  <a:cubicBezTo>
                    <a:pt x="50" y="17804"/>
                    <a:pt x="102" y="17710"/>
                    <a:pt x="161" y="17710"/>
                  </a:cubicBezTo>
                  <a:lnTo>
                    <a:pt x="1012" y="17710"/>
                  </a:lnTo>
                  <a:cubicBezTo>
                    <a:pt x="1071" y="17710"/>
                    <a:pt x="1122" y="17804"/>
                    <a:pt x="1150" y="17804"/>
                  </a:cubicBezTo>
                  <a:cubicBezTo>
                    <a:pt x="1164" y="17804"/>
                    <a:pt x="1172" y="17781"/>
                    <a:pt x="1172" y="17710"/>
                  </a:cubicBezTo>
                  <a:lnTo>
                    <a:pt x="1172" y="385"/>
                  </a:lnTo>
                  <a:cubicBezTo>
                    <a:pt x="1172" y="173"/>
                    <a:pt x="1100" y="0"/>
                    <a:pt x="10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84" name="Google Shape;1384;p31"/>
            <p:cNvSpPr/>
            <p:nvPr/>
          </p:nvSpPr>
          <p:spPr>
            <a:xfrm>
              <a:off x="4852350" y="4894150"/>
              <a:ext cx="26600" cy="217250"/>
            </a:xfrm>
            <a:custGeom>
              <a:avLst/>
              <a:gdLst/>
              <a:ahLst/>
              <a:cxnLst/>
              <a:rect l="l" t="t" r="r" b="b"/>
              <a:pathLst>
                <a:path w="1064" h="8690" extrusionOk="0">
                  <a:moveTo>
                    <a:pt x="161" y="1"/>
                  </a:moveTo>
                  <a:cubicBezTo>
                    <a:pt x="72" y="1"/>
                    <a:pt x="0" y="173"/>
                    <a:pt x="0" y="384"/>
                  </a:cubicBezTo>
                  <a:lnTo>
                    <a:pt x="0" y="8595"/>
                  </a:lnTo>
                  <a:cubicBezTo>
                    <a:pt x="0" y="8666"/>
                    <a:pt x="8" y="8690"/>
                    <a:pt x="22" y="8690"/>
                  </a:cubicBezTo>
                  <a:cubicBezTo>
                    <a:pt x="50" y="8690"/>
                    <a:pt x="102" y="8595"/>
                    <a:pt x="161" y="8595"/>
                  </a:cubicBezTo>
                  <a:lnTo>
                    <a:pt x="902" y="8595"/>
                  </a:lnTo>
                  <a:cubicBezTo>
                    <a:pt x="961" y="8595"/>
                    <a:pt x="1013" y="8690"/>
                    <a:pt x="1041" y="8690"/>
                  </a:cubicBezTo>
                  <a:cubicBezTo>
                    <a:pt x="1055" y="8690"/>
                    <a:pt x="1063" y="8666"/>
                    <a:pt x="1063" y="8595"/>
                  </a:cubicBezTo>
                  <a:lnTo>
                    <a:pt x="1063" y="384"/>
                  </a:lnTo>
                  <a:cubicBezTo>
                    <a:pt x="1063"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85" name="Google Shape;1385;p31"/>
            <p:cNvSpPr/>
            <p:nvPr/>
          </p:nvSpPr>
          <p:spPr>
            <a:xfrm>
              <a:off x="4900500" y="4887650"/>
              <a:ext cx="29275" cy="223750"/>
            </a:xfrm>
            <a:custGeom>
              <a:avLst/>
              <a:gdLst/>
              <a:ahLst/>
              <a:cxnLst/>
              <a:rect l="l" t="t" r="r" b="b"/>
              <a:pathLst>
                <a:path w="1171" h="8950" extrusionOk="0">
                  <a:moveTo>
                    <a:pt x="160" y="0"/>
                  </a:moveTo>
                  <a:cubicBezTo>
                    <a:pt x="72" y="0"/>
                    <a:pt x="1" y="173"/>
                    <a:pt x="1" y="383"/>
                  </a:cubicBezTo>
                  <a:lnTo>
                    <a:pt x="1" y="8855"/>
                  </a:lnTo>
                  <a:cubicBezTo>
                    <a:pt x="1" y="8926"/>
                    <a:pt x="9" y="8950"/>
                    <a:pt x="23" y="8950"/>
                  </a:cubicBezTo>
                  <a:cubicBezTo>
                    <a:pt x="50" y="8950"/>
                    <a:pt x="102" y="8855"/>
                    <a:pt x="160" y="8855"/>
                  </a:cubicBezTo>
                  <a:lnTo>
                    <a:pt x="1009" y="8855"/>
                  </a:lnTo>
                  <a:cubicBezTo>
                    <a:pt x="1069" y="8855"/>
                    <a:pt x="1121" y="8950"/>
                    <a:pt x="1149" y="8950"/>
                  </a:cubicBezTo>
                  <a:cubicBezTo>
                    <a:pt x="1163" y="8950"/>
                    <a:pt x="1171" y="8926"/>
                    <a:pt x="1171" y="8855"/>
                  </a:cubicBezTo>
                  <a:lnTo>
                    <a:pt x="1171" y="383"/>
                  </a:lnTo>
                  <a:cubicBezTo>
                    <a:pt x="1171" y="173"/>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86" name="Google Shape;1386;p31"/>
            <p:cNvSpPr/>
            <p:nvPr/>
          </p:nvSpPr>
          <p:spPr>
            <a:xfrm>
              <a:off x="4950700" y="5004850"/>
              <a:ext cx="27925" cy="106550"/>
            </a:xfrm>
            <a:custGeom>
              <a:avLst/>
              <a:gdLst/>
              <a:ahLst/>
              <a:cxnLst/>
              <a:rect l="l" t="t" r="r" b="b"/>
              <a:pathLst>
                <a:path w="1117" h="4262" extrusionOk="0">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4" y="4167"/>
                    <a:pt x="1066" y="4262"/>
                    <a:pt x="1095" y="4262"/>
                  </a:cubicBezTo>
                  <a:cubicBezTo>
                    <a:pt x="1109" y="4262"/>
                    <a:pt x="1117" y="4238"/>
                    <a:pt x="1117" y="4167"/>
                  </a:cubicBezTo>
                  <a:lnTo>
                    <a:pt x="1117" y="385"/>
                  </a:lnTo>
                  <a:cubicBezTo>
                    <a:pt x="1117" y="172"/>
                    <a:pt x="1044" y="0"/>
                    <a:pt x="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87" name="Google Shape;1387;p31"/>
            <p:cNvSpPr/>
            <p:nvPr/>
          </p:nvSpPr>
          <p:spPr>
            <a:xfrm>
              <a:off x="5001200" y="4861600"/>
              <a:ext cx="25925" cy="249800"/>
            </a:xfrm>
            <a:custGeom>
              <a:avLst/>
              <a:gdLst/>
              <a:ahLst/>
              <a:cxnLst/>
              <a:rect l="l" t="t" r="r" b="b"/>
              <a:pathLst>
                <a:path w="1037" h="9992" extrusionOk="0">
                  <a:moveTo>
                    <a:pt x="160" y="1"/>
                  </a:moveTo>
                  <a:cubicBezTo>
                    <a:pt x="72" y="1"/>
                    <a:pt x="1" y="171"/>
                    <a:pt x="1" y="384"/>
                  </a:cubicBezTo>
                  <a:lnTo>
                    <a:pt x="1" y="9897"/>
                  </a:lnTo>
                  <a:cubicBezTo>
                    <a:pt x="1" y="9968"/>
                    <a:pt x="9" y="9992"/>
                    <a:pt x="23" y="9992"/>
                  </a:cubicBezTo>
                  <a:cubicBezTo>
                    <a:pt x="50" y="9992"/>
                    <a:pt x="102" y="9897"/>
                    <a:pt x="160" y="9897"/>
                  </a:cubicBezTo>
                  <a:lnTo>
                    <a:pt x="875" y="9897"/>
                  </a:lnTo>
                  <a:cubicBezTo>
                    <a:pt x="934" y="9897"/>
                    <a:pt x="986" y="9992"/>
                    <a:pt x="1014" y="9992"/>
                  </a:cubicBezTo>
                  <a:cubicBezTo>
                    <a:pt x="1029" y="9992"/>
                    <a:pt x="1037" y="9968"/>
                    <a:pt x="1037" y="9897"/>
                  </a:cubicBezTo>
                  <a:lnTo>
                    <a:pt x="1037" y="384"/>
                  </a:lnTo>
                  <a:cubicBezTo>
                    <a:pt x="1037" y="171"/>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88" name="Google Shape;1388;p31"/>
            <p:cNvSpPr/>
            <p:nvPr/>
          </p:nvSpPr>
          <p:spPr>
            <a:xfrm>
              <a:off x="3813375" y="4934850"/>
              <a:ext cx="25250" cy="176550"/>
            </a:xfrm>
            <a:custGeom>
              <a:avLst/>
              <a:gdLst/>
              <a:ahLst/>
              <a:cxnLst/>
              <a:rect l="l" t="t" r="r" b="b"/>
              <a:pathLst>
                <a:path w="1010" h="7062" extrusionOk="0">
                  <a:moveTo>
                    <a:pt x="162" y="1"/>
                  </a:moveTo>
                  <a:cubicBezTo>
                    <a:pt x="72" y="1"/>
                    <a:pt x="1" y="173"/>
                    <a:pt x="1" y="384"/>
                  </a:cubicBezTo>
                  <a:lnTo>
                    <a:pt x="1" y="6967"/>
                  </a:lnTo>
                  <a:cubicBezTo>
                    <a:pt x="1" y="7038"/>
                    <a:pt x="9" y="7062"/>
                    <a:pt x="23" y="7062"/>
                  </a:cubicBezTo>
                  <a:cubicBezTo>
                    <a:pt x="51" y="7062"/>
                    <a:pt x="103" y="6967"/>
                    <a:pt x="162" y="6967"/>
                  </a:cubicBezTo>
                  <a:lnTo>
                    <a:pt x="850" y="6967"/>
                  </a:lnTo>
                  <a:cubicBezTo>
                    <a:pt x="908" y="6967"/>
                    <a:pt x="960" y="7062"/>
                    <a:pt x="987" y="7062"/>
                  </a:cubicBezTo>
                  <a:cubicBezTo>
                    <a:pt x="1001" y="7062"/>
                    <a:pt x="1009" y="7038"/>
                    <a:pt x="1009" y="6967"/>
                  </a:cubicBezTo>
                  <a:lnTo>
                    <a:pt x="1009" y="384"/>
                  </a:lnTo>
                  <a:cubicBezTo>
                    <a:pt x="1009" y="173"/>
                    <a:pt x="938" y="1"/>
                    <a:pt x="8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89" name="Google Shape;1389;p31"/>
            <p:cNvSpPr/>
            <p:nvPr/>
          </p:nvSpPr>
          <p:spPr>
            <a:xfrm>
              <a:off x="3863925" y="4990225"/>
              <a:ext cx="23175" cy="121175"/>
            </a:xfrm>
            <a:custGeom>
              <a:avLst/>
              <a:gdLst/>
              <a:ahLst/>
              <a:cxnLst/>
              <a:rect l="l" t="t" r="r" b="b"/>
              <a:pathLst>
                <a:path w="927" h="4847" extrusionOk="0">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90" name="Google Shape;1390;p31"/>
            <p:cNvSpPr/>
            <p:nvPr/>
          </p:nvSpPr>
          <p:spPr>
            <a:xfrm>
              <a:off x="391242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8" y="10492"/>
                    <a:pt x="22" y="10492"/>
                  </a:cubicBezTo>
                  <a:cubicBezTo>
                    <a:pt x="50" y="10492"/>
                    <a:pt x="101" y="10397"/>
                    <a:pt x="160" y="10397"/>
                  </a:cubicBezTo>
                  <a:lnTo>
                    <a:pt x="848" y="10397"/>
                  </a:lnTo>
                  <a:cubicBezTo>
                    <a:pt x="907" y="10397"/>
                    <a:pt x="959"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91" name="Google Shape;1391;p31"/>
            <p:cNvSpPr/>
            <p:nvPr/>
          </p:nvSpPr>
          <p:spPr>
            <a:xfrm>
              <a:off x="3961925" y="4951125"/>
              <a:ext cx="25225" cy="160275"/>
            </a:xfrm>
            <a:custGeom>
              <a:avLst/>
              <a:gdLst/>
              <a:ahLst/>
              <a:cxnLst/>
              <a:rect l="l" t="t" r="r" b="b"/>
              <a:pathLst>
                <a:path w="1009" h="6411" extrusionOk="0">
                  <a:moveTo>
                    <a:pt x="160" y="0"/>
                  </a:moveTo>
                  <a:cubicBezTo>
                    <a:pt x="72" y="0"/>
                    <a:pt x="1" y="173"/>
                    <a:pt x="1" y="384"/>
                  </a:cubicBezTo>
                  <a:lnTo>
                    <a:pt x="1" y="6316"/>
                  </a:lnTo>
                  <a:cubicBezTo>
                    <a:pt x="1" y="6387"/>
                    <a:pt x="9" y="6411"/>
                    <a:pt x="22" y="6411"/>
                  </a:cubicBezTo>
                  <a:cubicBezTo>
                    <a:pt x="50" y="6411"/>
                    <a:pt x="101" y="6316"/>
                    <a:pt x="160" y="6316"/>
                  </a:cubicBezTo>
                  <a:lnTo>
                    <a:pt x="848" y="6316"/>
                  </a:lnTo>
                  <a:cubicBezTo>
                    <a:pt x="907" y="6316"/>
                    <a:pt x="959" y="6411"/>
                    <a:pt x="987" y="6411"/>
                  </a:cubicBezTo>
                  <a:cubicBezTo>
                    <a:pt x="1001" y="6411"/>
                    <a:pt x="1009" y="6387"/>
                    <a:pt x="1009" y="6316"/>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92" name="Google Shape;1392;p31"/>
            <p:cNvSpPr/>
            <p:nvPr/>
          </p:nvSpPr>
          <p:spPr>
            <a:xfrm>
              <a:off x="4011425" y="4972300"/>
              <a:ext cx="25225" cy="139100"/>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7"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93" name="Google Shape;1393;p31"/>
            <p:cNvSpPr/>
            <p:nvPr/>
          </p:nvSpPr>
          <p:spPr>
            <a:xfrm>
              <a:off x="4060600" y="4880300"/>
              <a:ext cx="25925" cy="231100"/>
            </a:xfrm>
            <a:custGeom>
              <a:avLst/>
              <a:gdLst/>
              <a:ahLst/>
              <a:cxnLst/>
              <a:rect l="l" t="t" r="r" b="b"/>
              <a:pathLst>
                <a:path w="1037" h="9244" extrusionOk="0">
                  <a:moveTo>
                    <a:pt x="162" y="1"/>
                  </a:moveTo>
                  <a:cubicBezTo>
                    <a:pt x="74" y="1"/>
                    <a:pt x="1" y="173"/>
                    <a:pt x="1" y="386"/>
                  </a:cubicBezTo>
                  <a:lnTo>
                    <a:pt x="1" y="9149"/>
                  </a:lnTo>
                  <a:cubicBezTo>
                    <a:pt x="1" y="9220"/>
                    <a:pt x="9" y="9244"/>
                    <a:pt x="23" y="9244"/>
                  </a:cubicBezTo>
                  <a:cubicBezTo>
                    <a:pt x="51" y="9244"/>
                    <a:pt x="103" y="9149"/>
                    <a:pt x="162" y="9149"/>
                  </a:cubicBezTo>
                  <a:lnTo>
                    <a:pt x="875" y="9149"/>
                  </a:lnTo>
                  <a:cubicBezTo>
                    <a:pt x="935" y="9149"/>
                    <a:pt x="987" y="9244"/>
                    <a:pt x="1015" y="9244"/>
                  </a:cubicBezTo>
                  <a:cubicBezTo>
                    <a:pt x="1029" y="9244"/>
                    <a:pt x="1037" y="9220"/>
                    <a:pt x="1037" y="9149"/>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94" name="Google Shape;1394;p31"/>
            <p:cNvSpPr/>
            <p:nvPr/>
          </p:nvSpPr>
          <p:spPr>
            <a:xfrm>
              <a:off x="4109100" y="4850325"/>
              <a:ext cx="27925" cy="261075"/>
            </a:xfrm>
            <a:custGeom>
              <a:avLst/>
              <a:gdLst/>
              <a:ahLst/>
              <a:cxnLst/>
              <a:rect l="l" t="t" r="r" b="b"/>
              <a:pathLst>
                <a:path w="1117" h="10443" extrusionOk="0">
                  <a:moveTo>
                    <a:pt x="160" y="1"/>
                  </a:moveTo>
                  <a:cubicBezTo>
                    <a:pt x="72" y="1"/>
                    <a:pt x="0" y="173"/>
                    <a:pt x="0" y="386"/>
                  </a:cubicBezTo>
                  <a:lnTo>
                    <a:pt x="0" y="10348"/>
                  </a:lnTo>
                  <a:cubicBezTo>
                    <a:pt x="0" y="10419"/>
                    <a:pt x="8"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6"/>
                  </a:lnTo>
                  <a:cubicBezTo>
                    <a:pt x="1117" y="173"/>
                    <a:pt x="1045"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95" name="Google Shape;1395;p31"/>
            <p:cNvSpPr/>
            <p:nvPr/>
          </p:nvSpPr>
          <p:spPr>
            <a:xfrm>
              <a:off x="4157900" y="4666325"/>
              <a:ext cx="29325" cy="445075"/>
            </a:xfrm>
            <a:custGeom>
              <a:avLst/>
              <a:gdLst/>
              <a:ahLst/>
              <a:cxnLst/>
              <a:rect l="l" t="t" r="r" b="b"/>
              <a:pathLst>
                <a:path w="1173" h="17803" extrusionOk="0">
                  <a:moveTo>
                    <a:pt x="160" y="0"/>
                  </a:moveTo>
                  <a:cubicBezTo>
                    <a:pt x="72" y="0"/>
                    <a:pt x="1" y="171"/>
                    <a:pt x="1" y="383"/>
                  </a:cubicBezTo>
                  <a:lnTo>
                    <a:pt x="1" y="17708"/>
                  </a:lnTo>
                  <a:cubicBezTo>
                    <a:pt x="1" y="17779"/>
                    <a:pt x="9" y="17803"/>
                    <a:pt x="23" y="17803"/>
                  </a:cubicBezTo>
                  <a:cubicBezTo>
                    <a:pt x="50" y="17803"/>
                    <a:pt x="102" y="17708"/>
                    <a:pt x="160" y="17708"/>
                  </a:cubicBezTo>
                  <a:lnTo>
                    <a:pt x="1011" y="17708"/>
                  </a:lnTo>
                  <a:cubicBezTo>
                    <a:pt x="1071" y="17708"/>
                    <a:pt x="1123" y="17803"/>
                    <a:pt x="1151" y="17803"/>
                  </a:cubicBezTo>
                  <a:cubicBezTo>
                    <a:pt x="1165" y="17803"/>
                    <a:pt x="1172" y="17779"/>
                    <a:pt x="1172" y="17708"/>
                  </a:cubicBezTo>
                  <a:lnTo>
                    <a:pt x="1172" y="383"/>
                  </a:lnTo>
                  <a:cubicBezTo>
                    <a:pt x="1172" y="171"/>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96" name="Google Shape;1396;p31"/>
            <p:cNvSpPr/>
            <p:nvPr/>
          </p:nvSpPr>
          <p:spPr>
            <a:xfrm>
              <a:off x="4208800" y="4894150"/>
              <a:ext cx="26550" cy="21725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97" name="Google Shape;1397;p31"/>
            <p:cNvSpPr/>
            <p:nvPr/>
          </p:nvSpPr>
          <p:spPr>
            <a:xfrm>
              <a:off x="4256925" y="4887700"/>
              <a:ext cx="29300" cy="223700"/>
            </a:xfrm>
            <a:custGeom>
              <a:avLst/>
              <a:gdLst/>
              <a:ahLst/>
              <a:cxnLst/>
              <a:rect l="l" t="t" r="r" b="b"/>
              <a:pathLst>
                <a:path w="1172" h="8948" extrusionOk="0">
                  <a:moveTo>
                    <a:pt x="161" y="0"/>
                  </a:moveTo>
                  <a:cubicBezTo>
                    <a:pt x="72" y="0"/>
                    <a:pt x="0" y="171"/>
                    <a:pt x="0" y="383"/>
                  </a:cubicBezTo>
                  <a:lnTo>
                    <a:pt x="0" y="8853"/>
                  </a:lnTo>
                  <a:cubicBezTo>
                    <a:pt x="0" y="8924"/>
                    <a:pt x="8" y="8948"/>
                    <a:pt x="22" y="8948"/>
                  </a:cubicBezTo>
                  <a:cubicBezTo>
                    <a:pt x="50" y="8948"/>
                    <a:pt x="101" y="8853"/>
                    <a:pt x="161" y="8853"/>
                  </a:cubicBezTo>
                  <a:lnTo>
                    <a:pt x="1010" y="8853"/>
                  </a:lnTo>
                  <a:cubicBezTo>
                    <a:pt x="1070" y="8853"/>
                    <a:pt x="1122" y="8948"/>
                    <a:pt x="1150" y="8948"/>
                  </a:cubicBezTo>
                  <a:cubicBezTo>
                    <a:pt x="1164" y="8948"/>
                    <a:pt x="1172" y="8924"/>
                    <a:pt x="1172" y="8853"/>
                  </a:cubicBezTo>
                  <a:lnTo>
                    <a:pt x="1172" y="383"/>
                  </a:lnTo>
                  <a:cubicBezTo>
                    <a:pt x="1172" y="171"/>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98" name="Google Shape;1398;p31"/>
            <p:cNvSpPr/>
            <p:nvPr/>
          </p:nvSpPr>
          <p:spPr>
            <a:xfrm>
              <a:off x="4307150" y="5004850"/>
              <a:ext cx="27925" cy="106550"/>
            </a:xfrm>
            <a:custGeom>
              <a:avLst/>
              <a:gdLst/>
              <a:ahLst/>
              <a:cxnLst/>
              <a:rect l="l" t="t" r="r" b="b"/>
              <a:pathLst>
                <a:path w="1117" h="4262" extrusionOk="0">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5" y="4167"/>
                    <a:pt x="1067" y="4262"/>
                    <a:pt x="1095" y="4262"/>
                  </a:cubicBezTo>
                  <a:cubicBezTo>
                    <a:pt x="1109" y="4262"/>
                    <a:pt x="1117" y="4238"/>
                    <a:pt x="1117" y="4167"/>
                  </a:cubicBezTo>
                  <a:lnTo>
                    <a:pt x="1117" y="385"/>
                  </a:lnTo>
                  <a:cubicBezTo>
                    <a:pt x="1117" y="172"/>
                    <a:pt x="1045" y="0"/>
                    <a:pt x="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99" name="Google Shape;1399;p31"/>
            <p:cNvSpPr/>
            <p:nvPr/>
          </p:nvSpPr>
          <p:spPr>
            <a:xfrm>
              <a:off x="4357650" y="4861600"/>
              <a:ext cx="25875" cy="249800"/>
            </a:xfrm>
            <a:custGeom>
              <a:avLst/>
              <a:gdLst/>
              <a:ahLst/>
              <a:cxnLst/>
              <a:rect l="l" t="t" r="r" b="b"/>
              <a:pathLst>
                <a:path w="1035" h="9992" extrusionOk="0">
                  <a:moveTo>
                    <a:pt x="160" y="1"/>
                  </a:moveTo>
                  <a:cubicBezTo>
                    <a:pt x="72" y="1"/>
                    <a:pt x="1" y="173"/>
                    <a:pt x="1" y="386"/>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00" name="Google Shape;1400;p31"/>
            <p:cNvSpPr/>
            <p:nvPr/>
          </p:nvSpPr>
          <p:spPr>
            <a:xfrm>
              <a:off x="5097150" y="4792550"/>
              <a:ext cx="32100" cy="318850"/>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01" name="Google Shape;1401;p31"/>
            <p:cNvSpPr/>
            <p:nvPr/>
          </p:nvSpPr>
          <p:spPr>
            <a:xfrm>
              <a:off x="5150075" y="4934850"/>
              <a:ext cx="25225" cy="176550"/>
            </a:xfrm>
            <a:custGeom>
              <a:avLst/>
              <a:gdLst/>
              <a:ahLst/>
              <a:cxnLst/>
              <a:rect l="l" t="t" r="r" b="b"/>
              <a:pathLst>
                <a:path w="1009" h="7062" extrusionOk="0">
                  <a:moveTo>
                    <a:pt x="160" y="1"/>
                  </a:moveTo>
                  <a:cubicBezTo>
                    <a:pt x="72" y="1"/>
                    <a:pt x="1" y="173"/>
                    <a:pt x="1" y="384"/>
                  </a:cubicBezTo>
                  <a:lnTo>
                    <a:pt x="1" y="6967"/>
                  </a:lnTo>
                  <a:cubicBezTo>
                    <a:pt x="1" y="7038"/>
                    <a:pt x="9" y="7062"/>
                    <a:pt x="22" y="7062"/>
                  </a:cubicBezTo>
                  <a:cubicBezTo>
                    <a:pt x="50" y="7062"/>
                    <a:pt x="101" y="6967"/>
                    <a:pt x="160" y="6967"/>
                  </a:cubicBezTo>
                  <a:lnTo>
                    <a:pt x="848" y="6967"/>
                  </a:lnTo>
                  <a:cubicBezTo>
                    <a:pt x="907" y="6967"/>
                    <a:pt x="959" y="7062"/>
                    <a:pt x="987" y="7062"/>
                  </a:cubicBezTo>
                  <a:cubicBezTo>
                    <a:pt x="1001" y="7062"/>
                    <a:pt x="1009" y="7038"/>
                    <a:pt x="1009" y="6967"/>
                  </a:cubicBezTo>
                  <a:lnTo>
                    <a:pt x="1009" y="384"/>
                  </a:lnTo>
                  <a:cubicBezTo>
                    <a:pt x="1009" y="173"/>
                    <a:pt x="936" y="1"/>
                    <a:pt x="8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02" name="Google Shape;1402;p31"/>
            <p:cNvSpPr/>
            <p:nvPr/>
          </p:nvSpPr>
          <p:spPr>
            <a:xfrm>
              <a:off x="5200575" y="4990225"/>
              <a:ext cx="23175" cy="121175"/>
            </a:xfrm>
            <a:custGeom>
              <a:avLst/>
              <a:gdLst/>
              <a:ahLst/>
              <a:cxnLst/>
              <a:rect l="l" t="t" r="r" b="b"/>
              <a:pathLst>
                <a:path w="927" h="4847" extrusionOk="0">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03" name="Google Shape;1403;p31"/>
            <p:cNvSpPr/>
            <p:nvPr/>
          </p:nvSpPr>
          <p:spPr>
            <a:xfrm>
              <a:off x="524907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04" name="Google Shape;1404;p31"/>
            <p:cNvSpPr/>
            <p:nvPr/>
          </p:nvSpPr>
          <p:spPr>
            <a:xfrm>
              <a:off x="5298575" y="4951175"/>
              <a:ext cx="25225" cy="160225"/>
            </a:xfrm>
            <a:custGeom>
              <a:avLst/>
              <a:gdLst/>
              <a:ahLst/>
              <a:cxnLst/>
              <a:rect l="l" t="t" r="r" b="b"/>
              <a:pathLst>
                <a:path w="1009" h="6409" extrusionOk="0">
                  <a:moveTo>
                    <a:pt x="160" y="0"/>
                  </a:moveTo>
                  <a:cubicBezTo>
                    <a:pt x="72" y="0"/>
                    <a:pt x="1" y="171"/>
                    <a:pt x="1" y="383"/>
                  </a:cubicBezTo>
                  <a:lnTo>
                    <a:pt x="1" y="6314"/>
                  </a:lnTo>
                  <a:cubicBezTo>
                    <a:pt x="1" y="6385"/>
                    <a:pt x="9" y="6409"/>
                    <a:pt x="22" y="6409"/>
                  </a:cubicBezTo>
                  <a:cubicBezTo>
                    <a:pt x="50" y="6409"/>
                    <a:pt x="101" y="6314"/>
                    <a:pt x="160" y="6314"/>
                  </a:cubicBezTo>
                  <a:lnTo>
                    <a:pt x="848" y="6314"/>
                  </a:lnTo>
                  <a:cubicBezTo>
                    <a:pt x="908" y="6314"/>
                    <a:pt x="959" y="6409"/>
                    <a:pt x="987" y="6409"/>
                  </a:cubicBezTo>
                  <a:cubicBezTo>
                    <a:pt x="1001" y="6409"/>
                    <a:pt x="1009" y="6385"/>
                    <a:pt x="1009" y="6314"/>
                  </a:cubicBezTo>
                  <a:lnTo>
                    <a:pt x="1009" y="383"/>
                  </a:lnTo>
                  <a:cubicBezTo>
                    <a:pt x="1009" y="171"/>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05" name="Google Shape;1405;p31"/>
            <p:cNvSpPr/>
            <p:nvPr/>
          </p:nvSpPr>
          <p:spPr>
            <a:xfrm>
              <a:off x="5348075" y="4972300"/>
              <a:ext cx="25225" cy="139100"/>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8"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06" name="Google Shape;1406;p31"/>
            <p:cNvSpPr/>
            <p:nvPr/>
          </p:nvSpPr>
          <p:spPr>
            <a:xfrm>
              <a:off x="5050700" y="4861600"/>
              <a:ext cx="25925" cy="249800"/>
            </a:xfrm>
            <a:custGeom>
              <a:avLst/>
              <a:gdLst/>
              <a:ahLst/>
              <a:cxnLst/>
              <a:rect l="l" t="t" r="r" b="b"/>
              <a:pathLst>
                <a:path w="1037" h="9992" extrusionOk="0">
                  <a:moveTo>
                    <a:pt x="162" y="1"/>
                  </a:moveTo>
                  <a:cubicBezTo>
                    <a:pt x="72" y="1"/>
                    <a:pt x="1" y="171"/>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1"/>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07" name="Google Shape;1407;p31"/>
            <p:cNvSpPr/>
            <p:nvPr/>
          </p:nvSpPr>
          <p:spPr>
            <a:xfrm>
              <a:off x="6780350" y="4792550"/>
              <a:ext cx="32100" cy="318850"/>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08" name="Google Shape;1408;p31"/>
            <p:cNvSpPr/>
            <p:nvPr/>
          </p:nvSpPr>
          <p:spPr>
            <a:xfrm>
              <a:off x="6485350" y="4850325"/>
              <a:ext cx="27950" cy="261075"/>
            </a:xfrm>
            <a:custGeom>
              <a:avLst/>
              <a:gdLst/>
              <a:ahLst/>
              <a:cxnLst/>
              <a:rect l="l" t="t" r="r" b="b"/>
              <a:pathLst>
                <a:path w="1118" h="10443" extrusionOk="0">
                  <a:moveTo>
                    <a:pt x="162" y="1"/>
                  </a:moveTo>
                  <a:cubicBezTo>
                    <a:pt x="72" y="1"/>
                    <a:pt x="1" y="173"/>
                    <a:pt x="1" y="384"/>
                  </a:cubicBezTo>
                  <a:lnTo>
                    <a:pt x="1" y="10348"/>
                  </a:lnTo>
                  <a:cubicBezTo>
                    <a:pt x="1" y="10419"/>
                    <a:pt x="9" y="10443"/>
                    <a:pt x="23" y="10443"/>
                  </a:cubicBezTo>
                  <a:cubicBezTo>
                    <a:pt x="51" y="10443"/>
                    <a:pt x="103" y="10348"/>
                    <a:pt x="162" y="10348"/>
                  </a:cubicBezTo>
                  <a:lnTo>
                    <a:pt x="958" y="10348"/>
                  </a:lnTo>
                  <a:cubicBezTo>
                    <a:pt x="1016" y="10348"/>
                    <a:pt x="1068" y="10443"/>
                    <a:pt x="1095" y="10443"/>
                  </a:cubicBezTo>
                  <a:cubicBezTo>
                    <a:pt x="1109" y="10443"/>
                    <a:pt x="1117" y="10419"/>
                    <a:pt x="1117" y="10348"/>
                  </a:cubicBezTo>
                  <a:lnTo>
                    <a:pt x="1117" y="384"/>
                  </a:lnTo>
                  <a:cubicBezTo>
                    <a:pt x="1117" y="173"/>
                    <a:pt x="1046" y="1"/>
                    <a:pt x="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09" name="Google Shape;1409;p31"/>
            <p:cNvSpPr/>
            <p:nvPr/>
          </p:nvSpPr>
          <p:spPr>
            <a:xfrm>
              <a:off x="6534200" y="4666275"/>
              <a:ext cx="29275" cy="445125"/>
            </a:xfrm>
            <a:custGeom>
              <a:avLst/>
              <a:gdLst/>
              <a:ahLst/>
              <a:cxnLst/>
              <a:rect l="l" t="t" r="r" b="b"/>
              <a:pathLst>
                <a:path w="1171" h="17805" extrusionOk="0">
                  <a:moveTo>
                    <a:pt x="160" y="0"/>
                  </a:moveTo>
                  <a:cubicBezTo>
                    <a:pt x="72" y="0"/>
                    <a:pt x="1" y="173"/>
                    <a:pt x="1" y="385"/>
                  </a:cubicBezTo>
                  <a:lnTo>
                    <a:pt x="1" y="17710"/>
                  </a:lnTo>
                  <a:cubicBezTo>
                    <a:pt x="1" y="17781"/>
                    <a:pt x="9" y="17805"/>
                    <a:pt x="23" y="17805"/>
                  </a:cubicBezTo>
                  <a:cubicBezTo>
                    <a:pt x="50" y="17805"/>
                    <a:pt x="102" y="17710"/>
                    <a:pt x="160" y="17710"/>
                  </a:cubicBezTo>
                  <a:lnTo>
                    <a:pt x="1011" y="17710"/>
                  </a:lnTo>
                  <a:cubicBezTo>
                    <a:pt x="1070" y="17710"/>
                    <a:pt x="1121" y="17805"/>
                    <a:pt x="1149" y="17805"/>
                  </a:cubicBezTo>
                  <a:cubicBezTo>
                    <a:pt x="1163" y="17805"/>
                    <a:pt x="1171" y="17781"/>
                    <a:pt x="1171" y="17710"/>
                  </a:cubicBezTo>
                  <a:lnTo>
                    <a:pt x="1171" y="385"/>
                  </a:lnTo>
                  <a:cubicBezTo>
                    <a:pt x="1171" y="173"/>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10" name="Google Shape;1410;p31"/>
            <p:cNvSpPr/>
            <p:nvPr/>
          </p:nvSpPr>
          <p:spPr>
            <a:xfrm>
              <a:off x="6585050" y="4894150"/>
              <a:ext cx="26600" cy="217250"/>
            </a:xfrm>
            <a:custGeom>
              <a:avLst/>
              <a:gdLst/>
              <a:ahLst/>
              <a:cxnLst/>
              <a:rect l="l" t="t" r="r" b="b"/>
              <a:pathLst>
                <a:path w="1064" h="8690" extrusionOk="0">
                  <a:moveTo>
                    <a:pt x="162" y="1"/>
                  </a:moveTo>
                  <a:cubicBezTo>
                    <a:pt x="74" y="1"/>
                    <a:pt x="0" y="173"/>
                    <a:pt x="0" y="384"/>
                  </a:cubicBezTo>
                  <a:lnTo>
                    <a:pt x="0" y="8595"/>
                  </a:lnTo>
                  <a:cubicBezTo>
                    <a:pt x="0" y="8666"/>
                    <a:pt x="8" y="8690"/>
                    <a:pt x="22" y="8690"/>
                  </a:cubicBezTo>
                  <a:cubicBezTo>
                    <a:pt x="51" y="8690"/>
                    <a:pt x="103" y="8595"/>
                    <a:pt x="162" y="8595"/>
                  </a:cubicBezTo>
                  <a:lnTo>
                    <a:pt x="902" y="8595"/>
                  </a:lnTo>
                  <a:cubicBezTo>
                    <a:pt x="962" y="8595"/>
                    <a:pt x="1014" y="8690"/>
                    <a:pt x="1042" y="8690"/>
                  </a:cubicBezTo>
                  <a:cubicBezTo>
                    <a:pt x="1056" y="8690"/>
                    <a:pt x="1064" y="8666"/>
                    <a:pt x="1064" y="8595"/>
                  </a:cubicBezTo>
                  <a:lnTo>
                    <a:pt x="1064" y="384"/>
                  </a:lnTo>
                  <a:cubicBezTo>
                    <a:pt x="1064" y="173"/>
                    <a:pt x="992"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11" name="Google Shape;1411;p31"/>
            <p:cNvSpPr/>
            <p:nvPr/>
          </p:nvSpPr>
          <p:spPr>
            <a:xfrm>
              <a:off x="6633225" y="4887650"/>
              <a:ext cx="29300" cy="223750"/>
            </a:xfrm>
            <a:custGeom>
              <a:avLst/>
              <a:gdLst/>
              <a:ahLst/>
              <a:cxnLst/>
              <a:rect l="l" t="t" r="r" b="b"/>
              <a:pathLst>
                <a:path w="1172" h="8950" extrusionOk="0">
                  <a:moveTo>
                    <a:pt x="160" y="0"/>
                  </a:moveTo>
                  <a:cubicBezTo>
                    <a:pt x="72" y="0"/>
                    <a:pt x="0" y="173"/>
                    <a:pt x="0" y="383"/>
                  </a:cubicBezTo>
                  <a:lnTo>
                    <a:pt x="0" y="8855"/>
                  </a:lnTo>
                  <a:cubicBezTo>
                    <a:pt x="0" y="8926"/>
                    <a:pt x="8" y="8950"/>
                    <a:pt x="22" y="8950"/>
                  </a:cubicBezTo>
                  <a:cubicBezTo>
                    <a:pt x="50" y="8950"/>
                    <a:pt x="101" y="8855"/>
                    <a:pt x="160" y="8855"/>
                  </a:cubicBezTo>
                  <a:lnTo>
                    <a:pt x="1010" y="8855"/>
                  </a:lnTo>
                  <a:cubicBezTo>
                    <a:pt x="1069" y="8855"/>
                    <a:pt x="1121" y="8950"/>
                    <a:pt x="1149" y="8950"/>
                  </a:cubicBezTo>
                  <a:cubicBezTo>
                    <a:pt x="1163" y="8950"/>
                    <a:pt x="1172" y="8926"/>
                    <a:pt x="1172" y="8855"/>
                  </a:cubicBezTo>
                  <a:lnTo>
                    <a:pt x="1172" y="383"/>
                  </a:lnTo>
                  <a:cubicBezTo>
                    <a:pt x="1172" y="173"/>
                    <a:pt x="1098"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12" name="Google Shape;1412;p31"/>
            <p:cNvSpPr/>
            <p:nvPr/>
          </p:nvSpPr>
          <p:spPr>
            <a:xfrm>
              <a:off x="6683350" y="5004850"/>
              <a:ext cx="28000" cy="106550"/>
            </a:xfrm>
            <a:custGeom>
              <a:avLst/>
              <a:gdLst/>
              <a:ahLst/>
              <a:cxnLst/>
              <a:rect l="l" t="t" r="r" b="b"/>
              <a:pathLst>
                <a:path w="1120" h="4262" extrusionOk="0">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9" y="4262"/>
                    <a:pt x="1097" y="4262"/>
                  </a:cubicBezTo>
                  <a:cubicBezTo>
                    <a:pt x="1111" y="4262"/>
                    <a:pt x="1119" y="4238"/>
                    <a:pt x="1119" y="4167"/>
                  </a:cubicBezTo>
                  <a:lnTo>
                    <a:pt x="1119" y="385"/>
                  </a:lnTo>
                  <a:cubicBezTo>
                    <a:pt x="1119"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13" name="Google Shape;1413;p31"/>
            <p:cNvSpPr/>
            <p:nvPr/>
          </p:nvSpPr>
          <p:spPr>
            <a:xfrm>
              <a:off x="6733900" y="4861600"/>
              <a:ext cx="25925" cy="249800"/>
            </a:xfrm>
            <a:custGeom>
              <a:avLst/>
              <a:gdLst/>
              <a:ahLst/>
              <a:cxnLst/>
              <a:rect l="l" t="t" r="r" b="b"/>
              <a:pathLst>
                <a:path w="1037" h="9992" extrusionOk="0">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3"/>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14" name="Google Shape;1414;p31"/>
            <p:cNvSpPr/>
            <p:nvPr/>
          </p:nvSpPr>
          <p:spPr>
            <a:xfrm>
              <a:off x="5493200" y="4792550"/>
              <a:ext cx="32100" cy="318850"/>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1" y="12659"/>
                    <a:pt x="1233" y="12754"/>
                    <a:pt x="1261" y="12754"/>
                  </a:cubicBezTo>
                  <a:cubicBezTo>
                    <a:pt x="1275" y="12754"/>
                    <a:pt x="1283" y="12730"/>
                    <a:pt x="1283" y="12659"/>
                  </a:cubicBezTo>
                  <a:lnTo>
                    <a:pt x="1283" y="383"/>
                  </a:lnTo>
                  <a:cubicBezTo>
                    <a:pt x="1283" y="171"/>
                    <a:pt x="1210"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15" name="Google Shape;1415;p31"/>
            <p:cNvSpPr/>
            <p:nvPr/>
          </p:nvSpPr>
          <p:spPr>
            <a:xfrm>
              <a:off x="5546125" y="4934900"/>
              <a:ext cx="25225" cy="176525"/>
            </a:xfrm>
            <a:custGeom>
              <a:avLst/>
              <a:gdLst/>
              <a:ahLst/>
              <a:cxnLst/>
              <a:rect l="l" t="t" r="r" b="b"/>
              <a:pathLst>
                <a:path w="1009" h="7061" extrusionOk="0">
                  <a:moveTo>
                    <a:pt x="160" y="0"/>
                  </a:moveTo>
                  <a:cubicBezTo>
                    <a:pt x="72" y="0"/>
                    <a:pt x="1" y="171"/>
                    <a:pt x="1" y="384"/>
                  </a:cubicBezTo>
                  <a:lnTo>
                    <a:pt x="1" y="6967"/>
                  </a:lnTo>
                  <a:cubicBezTo>
                    <a:pt x="1" y="7037"/>
                    <a:pt x="9" y="7061"/>
                    <a:pt x="22" y="7061"/>
                  </a:cubicBezTo>
                  <a:cubicBezTo>
                    <a:pt x="50" y="7061"/>
                    <a:pt x="101" y="6967"/>
                    <a:pt x="160" y="6967"/>
                  </a:cubicBezTo>
                  <a:lnTo>
                    <a:pt x="848" y="6967"/>
                  </a:lnTo>
                  <a:cubicBezTo>
                    <a:pt x="907" y="6967"/>
                    <a:pt x="959" y="7061"/>
                    <a:pt x="987" y="7061"/>
                  </a:cubicBezTo>
                  <a:cubicBezTo>
                    <a:pt x="1001" y="7061"/>
                    <a:pt x="1009" y="7037"/>
                    <a:pt x="1009" y="696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16" name="Google Shape;1416;p31"/>
            <p:cNvSpPr/>
            <p:nvPr/>
          </p:nvSpPr>
          <p:spPr>
            <a:xfrm>
              <a:off x="5596625" y="4990225"/>
              <a:ext cx="23175" cy="121175"/>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17" name="Google Shape;1417;p31"/>
            <p:cNvSpPr/>
            <p:nvPr/>
          </p:nvSpPr>
          <p:spPr>
            <a:xfrm>
              <a:off x="564512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18" name="Google Shape;1418;p31"/>
            <p:cNvSpPr/>
            <p:nvPr/>
          </p:nvSpPr>
          <p:spPr>
            <a:xfrm>
              <a:off x="5694575" y="4951175"/>
              <a:ext cx="25250" cy="160225"/>
            </a:xfrm>
            <a:custGeom>
              <a:avLst/>
              <a:gdLst/>
              <a:ahLst/>
              <a:cxnLst/>
              <a:rect l="l" t="t" r="r" b="b"/>
              <a:pathLst>
                <a:path w="1010" h="6409" extrusionOk="0">
                  <a:moveTo>
                    <a:pt x="162" y="0"/>
                  </a:moveTo>
                  <a:cubicBezTo>
                    <a:pt x="74" y="0"/>
                    <a:pt x="1" y="171"/>
                    <a:pt x="1" y="383"/>
                  </a:cubicBezTo>
                  <a:lnTo>
                    <a:pt x="1" y="6314"/>
                  </a:lnTo>
                  <a:cubicBezTo>
                    <a:pt x="1" y="6385"/>
                    <a:pt x="9" y="6409"/>
                    <a:pt x="23" y="6409"/>
                  </a:cubicBezTo>
                  <a:cubicBezTo>
                    <a:pt x="51" y="6409"/>
                    <a:pt x="103" y="6314"/>
                    <a:pt x="162" y="6314"/>
                  </a:cubicBezTo>
                  <a:lnTo>
                    <a:pt x="850" y="6314"/>
                  </a:lnTo>
                  <a:cubicBezTo>
                    <a:pt x="908" y="6314"/>
                    <a:pt x="960" y="6409"/>
                    <a:pt x="987" y="6409"/>
                  </a:cubicBezTo>
                  <a:cubicBezTo>
                    <a:pt x="1001" y="6409"/>
                    <a:pt x="1009" y="6385"/>
                    <a:pt x="1009" y="6314"/>
                  </a:cubicBezTo>
                  <a:lnTo>
                    <a:pt x="1009" y="383"/>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19" name="Google Shape;1419;p31"/>
            <p:cNvSpPr/>
            <p:nvPr/>
          </p:nvSpPr>
          <p:spPr>
            <a:xfrm>
              <a:off x="5744125" y="4972300"/>
              <a:ext cx="25225" cy="139100"/>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6" y="5469"/>
                    <a:pt x="958"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20" name="Google Shape;1420;p31"/>
            <p:cNvSpPr/>
            <p:nvPr/>
          </p:nvSpPr>
          <p:spPr>
            <a:xfrm>
              <a:off x="5793300" y="4880300"/>
              <a:ext cx="25875" cy="231100"/>
            </a:xfrm>
            <a:custGeom>
              <a:avLst/>
              <a:gdLst/>
              <a:ahLst/>
              <a:cxnLst/>
              <a:rect l="l" t="t" r="r" b="b"/>
              <a:pathLst>
                <a:path w="1035" h="9244" extrusionOk="0">
                  <a:moveTo>
                    <a:pt x="160" y="1"/>
                  </a:moveTo>
                  <a:cubicBezTo>
                    <a:pt x="72" y="1"/>
                    <a:pt x="1" y="173"/>
                    <a:pt x="1" y="386"/>
                  </a:cubicBezTo>
                  <a:lnTo>
                    <a:pt x="1" y="9149"/>
                  </a:lnTo>
                  <a:cubicBezTo>
                    <a:pt x="1" y="9220"/>
                    <a:pt x="9" y="9244"/>
                    <a:pt x="23" y="9244"/>
                  </a:cubicBezTo>
                  <a:cubicBezTo>
                    <a:pt x="50" y="9244"/>
                    <a:pt x="102" y="9149"/>
                    <a:pt x="160" y="9149"/>
                  </a:cubicBezTo>
                  <a:lnTo>
                    <a:pt x="875" y="9149"/>
                  </a:lnTo>
                  <a:cubicBezTo>
                    <a:pt x="934" y="9149"/>
                    <a:pt x="985" y="9244"/>
                    <a:pt x="1013" y="9244"/>
                  </a:cubicBezTo>
                  <a:cubicBezTo>
                    <a:pt x="1027" y="9244"/>
                    <a:pt x="1035" y="9220"/>
                    <a:pt x="1035" y="9149"/>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21" name="Google Shape;1421;p31"/>
            <p:cNvSpPr/>
            <p:nvPr/>
          </p:nvSpPr>
          <p:spPr>
            <a:xfrm>
              <a:off x="5841800" y="4850325"/>
              <a:ext cx="27950" cy="261075"/>
            </a:xfrm>
            <a:custGeom>
              <a:avLst/>
              <a:gdLst/>
              <a:ahLst/>
              <a:cxnLst/>
              <a:rect l="l" t="t" r="r" b="b"/>
              <a:pathLst>
                <a:path w="1118" h="10443" extrusionOk="0">
                  <a:moveTo>
                    <a:pt x="162" y="1"/>
                  </a:moveTo>
                  <a:cubicBezTo>
                    <a:pt x="72" y="1"/>
                    <a:pt x="1" y="173"/>
                    <a:pt x="1" y="384"/>
                  </a:cubicBezTo>
                  <a:lnTo>
                    <a:pt x="1" y="10348"/>
                  </a:lnTo>
                  <a:cubicBezTo>
                    <a:pt x="1" y="10419"/>
                    <a:pt x="8" y="10443"/>
                    <a:pt x="22" y="10443"/>
                  </a:cubicBezTo>
                  <a:cubicBezTo>
                    <a:pt x="50" y="10443"/>
                    <a:pt x="102" y="10348"/>
                    <a:pt x="162"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22" name="Google Shape;1422;p31"/>
            <p:cNvSpPr/>
            <p:nvPr/>
          </p:nvSpPr>
          <p:spPr>
            <a:xfrm>
              <a:off x="5890625" y="4666275"/>
              <a:ext cx="29300" cy="445125"/>
            </a:xfrm>
            <a:custGeom>
              <a:avLst/>
              <a:gdLst/>
              <a:ahLst/>
              <a:cxnLst/>
              <a:rect l="l" t="t" r="r" b="b"/>
              <a:pathLst>
                <a:path w="1172" h="17805" extrusionOk="0">
                  <a:moveTo>
                    <a:pt x="161" y="0"/>
                  </a:moveTo>
                  <a:cubicBezTo>
                    <a:pt x="72" y="0"/>
                    <a:pt x="0" y="173"/>
                    <a:pt x="0" y="385"/>
                  </a:cubicBezTo>
                  <a:lnTo>
                    <a:pt x="0" y="17710"/>
                  </a:lnTo>
                  <a:cubicBezTo>
                    <a:pt x="0" y="17781"/>
                    <a:pt x="8" y="17805"/>
                    <a:pt x="22" y="17805"/>
                  </a:cubicBezTo>
                  <a:cubicBezTo>
                    <a:pt x="50" y="17805"/>
                    <a:pt x="101" y="17710"/>
                    <a:pt x="161"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23" name="Google Shape;1423;p31"/>
            <p:cNvSpPr/>
            <p:nvPr/>
          </p:nvSpPr>
          <p:spPr>
            <a:xfrm>
              <a:off x="5941500" y="4894150"/>
              <a:ext cx="26550" cy="21725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24" name="Google Shape;1424;p31"/>
            <p:cNvSpPr/>
            <p:nvPr/>
          </p:nvSpPr>
          <p:spPr>
            <a:xfrm>
              <a:off x="5989625" y="4887650"/>
              <a:ext cx="29300" cy="223750"/>
            </a:xfrm>
            <a:custGeom>
              <a:avLst/>
              <a:gdLst/>
              <a:ahLst/>
              <a:cxnLst/>
              <a:rect l="l" t="t" r="r" b="b"/>
              <a:pathLst>
                <a:path w="1172" h="8950" extrusionOk="0">
                  <a:moveTo>
                    <a:pt x="161" y="0"/>
                  </a:moveTo>
                  <a:cubicBezTo>
                    <a:pt x="72" y="0"/>
                    <a:pt x="0" y="173"/>
                    <a:pt x="0" y="383"/>
                  </a:cubicBezTo>
                  <a:lnTo>
                    <a:pt x="0" y="8855"/>
                  </a:lnTo>
                  <a:cubicBezTo>
                    <a:pt x="0" y="8926"/>
                    <a:pt x="8" y="8950"/>
                    <a:pt x="22" y="8950"/>
                  </a:cubicBezTo>
                  <a:cubicBezTo>
                    <a:pt x="50" y="8950"/>
                    <a:pt x="102" y="8855"/>
                    <a:pt x="161" y="8855"/>
                  </a:cubicBezTo>
                  <a:lnTo>
                    <a:pt x="1012" y="8855"/>
                  </a:lnTo>
                  <a:cubicBezTo>
                    <a:pt x="1071" y="8855"/>
                    <a:pt x="1122" y="8950"/>
                    <a:pt x="1150" y="8950"/>
                  </a:cubicBezTo>
                  <a:cubicBezTo>
                    <a:pt x="1164" y="8950"/>
                    <a:pt x="1172" y="8926"/>
                    <a:pt x="1172" y="8855"/>
                  </a:cubicBezTo>
                  <a:lnTo>
                    <a:pt x="1172" y="383"/>
                  </a:lnTo>
                  <a:cubicBezTo>
                    <a:pt x="1172" y="173"/>
                    <a:pt x="1100" y="0"/>
                    <a:pt x="10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25" name="Google Shape;1425;p31"/>
            <p:cNvSpPr/>
            <p:nvPr/>
          </p:nvSpPr>
          <p:spPr>
            <a:xfrm>
              <a:off x="6039800" y="5004850"/>
              <a:ext cx="27950" cy="106550"/>
            </a:xfrm>
            <a:custGeom>
              <a:avLst/>
              <a:gdLst/>
              <a:ahLst/>
              <a:cxnLst/>
              <a:rect l="l" t="t" r="r" b="b"/>
              <a:pathLst>
                <a:path w="1118" h="4262" extrusionOk="0">
                  <a:moveTo>
                    <a:pt x="160" y="0"/>
                  </a:moveTo>
                  <a:cubicBezTo>
                    <a:pt x="72" y="0"/>
                    <a:pt x="1" y="172"/>
                    <a:pt x="1" y="385"/>
                  </a:cubicBezTo>
                  <a:lnTo>
                    <a:pt x="1" y="4167"/>
                  </a:lnTo>
                  <a:cubicBezTo>
                    <a:pt x="1" y="4238"/>
                    <a:pt x="9" y="4262"/>
                    <a:pt x="22" y="4262"/>
                  </a:cubicBezTo>
                  <a:cubicBezTo>
                    <a:pt x="50" y="4262"/>
                    <a:pt x="101" y="4167"/>
                    <a:pt x="160"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26" name="Google Shape;1426;p31"/>
            <p:cNvSpPr/>
            <p:nvPr/>
          </p:nvSpPr>
          <p:spPr>
            <a:xfrm>
              <a:off x="6090300" y="4861600"/>
              <a:ext cx="25925" cy="249800"/>
            </a:xfrm>
            <a:custGeom>
              <a:avLst/>
              <a:gdLst/>
              <a:ahLst/>
              <a:cxnLst/>
              <a:rect l="l" t="t" r="r" b="b"/>
              <a:pathLst>
                <a:path w="1037" h="9992" extrusionOk="0">
                  <a:moveTo>
                    <a:pt x="162" y="1"/>
                  </a:moveTo>
                  <a:cubicBezTo>
                    <a:pt x="74" y="1"/>
                    <a:pt x="1" y="173"/>
                    <a:pt x="1" y="384"/>
                  </a:cubicBezTo>
                  <a:lnTo>
                    <a:pt x="1" y="9897"/>
                  </a:lnTo>
                  <a:cubicBezTo>
                    <a:pt x="1" y="9968"/>
                    <a:pt x="9" y="9992"/>
                    <a:pt x="23" y="9992"/>
                  </a:cubicBezTo>
                  <a:cubicBezTo>
                    <a:pt x="51" y="9992"/>
                    <a:pt x="102" y="9897"/>
                    <a:pt x="162" y="9897"/>
                  </a:cubicBezTo>
                  <a:lnTo>
                    <a:pt x="877" y="9897"/>
                  </a:lnTo>
                  <a:cubicBezTo>
                    <a:pt x="936" y="9897"/>
                    <a:pt x="987" y="9992"/>
                    <a:pt x="1015" y="9992"/>
                  </a:cubicBezTo>
                  <a:cubicBezTo>
                    <a:pt x="1029" y="9992"/>
                    <a:pt x="1037" y="9968"/>
                    <a:pt x="1037" y="9897"/>
                  </a:cubicBezTo>
                  <a:lnTo>
                    <a:pt x="1037" y="384"/>
                  </a:lnTo>
                  <a:cubicBezTo>
                    <a:pt x="1037" y="173"/>
                    <a:pt x="965" y="1"/>
                    <a:pt x="8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27" name="Google Shape;1427;p31"/>
            <p:cNvSpPr/>
            <p:nvPr/>
          </p:nvSpPr>
          <p:spPr>
            <a:xfrm>
              <a:off x="5396250" y="5004850"/>
              <a:ext cx="27950" cy="106550"/>
            </a:xfrm>
            <a:custGeom>
              <a:avLst/>
              <a:gdLst/>
              <a:ahLst/>
              <a:cxnLst/>
              <a:rect l="l" t="t" r="r" b="b"/>
              <a:pathLst>
                <a:path w="1118" h="4262" extrusionOk="0">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28" name="Google Shape;1428;p31"/>
            <p:cNvSpPr/>
            <p:nvPr/>
          </p:nvSpPr>
          <p:spPr>
            <a:xfrm>
              <a:off x="5446750" y="4861600"/>
              <a:ext cx="25925" cy="249800"/>
            </a:xfrm>
            <a:custGeom>
              <a:avLst/>
              <a:gdLst/>
              <a:ahLst/>
              <a:cxnLst/>
              <a:rect l="l" t="t" r="r" b="b"/>
              <a:pathLst>
                <a:path w="1037" h="9992" extrusionOk="0">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4" y="9897"/>
                    <a:pt x="986" y="9992"/>
                    <a:pt x="1014" y="9992"/>
                  </a:cubicBezTo>
                  <a:cubicBezTo>
                    <a:pt x="1029" y="9992"/>
                    <a:pt x="1037" y="9968"/>
                    <a:pt x="1037" y="9897"/>
                  </a:cubicBezTo>
                  <a:lnTo>
                    <a:pt x="1037" y="384"/>
                  </a:lnTo>
                  <a:cubicBezTo>
                    <a:pt x="1037"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29" name="Google Shape;1429;p31"/>
            <p:cNvSpPr/>
            <p:nvPr/>
          </p:nvSpPr>
          <p:spPr>
            <a:xfrm>
              <a:off x="6186250" y="4792550"/>
              <a:ext cx="32100" cy="318850"/>
            </a:xfrm>
            <a:custGeom>
              <a:avLst/>
              <a:gdLst/>
              <a:ahLst/>
              <a:cxnLst/>
              <a:rect l="l" t="t" r="r" b="b"/>
              <a:pathLst>
                <a:path w="1284" h="12754" extrusionOk="0">
                  <a:moveTo>
                    <a:pt x="162" y="0"/>
                  </a:moveTo>
                  <a:cubicBezTo>
                    <a:pt x="72" y="0"/>
                    <a:pt x="0" y="171"/>
                    <a:pt x="0" y="383"/>
                  </a:cubicBezTo>
                  <a:lnTo>
                    <a:pt x="0" y="12659"/>
                  </a:lnTo>
                  <a:cubicBezTo>
                    <a:pt x="0" y="12730"/>
                    <a:pt x="8" y="12754"/>
                    <a:pt x="22" y="12754"/>
                  </a:cubicBezTo>
                  <a:cubicBezTo>
                    <a:pt x="50" y="12754"/>
                    <a:pt x="102" y="12659"/>
                    <a:pt x="162" y="12659"/>
                  </a:cubicBezTo>
                  <a:lnTo>
                    <a:pt x="1124" y="12659"/>
                  </a:lnTo>
                  <a:cubicBezTo>
                    <a:pt x="1183" y="12659"/>
                    <a:pt x="1234" y="12754"/>
                    <a:pt x="1262" y="12754"/>
                  </a:cubicBezTo>
                  <a:cubicBezTo>
                    <a:pt x="1276" y="12754"/>
                    <a:pt x="1284" y="12730"/>
                    <a:pt x="1284" y="12659"/>
                  </a:cubicBezTo>
                  <a:lnTo>
                    <a:pt x="1284" y="383"/>
                  </a:lnTo>
                  <a:cubicBezTo>
                    <a:pt x="1284" y="171"/>
                    <a:pt x="1212" y="0"/>
                    <a:pt x="1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30" name="Google Shape;1430;p31"/>
            <p:cNvSpPr/>
            <p:nvPr/>
          </p:nvSpPr>
          <p:spPr>
            <a:xfrm>
              <a:off x="6239175" y="4934900"/>
              <a:ext cx="25250" cy="176525"/>
            </a:xfrm>
            <a:custGeom>
              <a:avLst/>
              <a:gdLst/>
              <a:ahLst/>
              <a:cxnLst/>
              <a:rect l="l" t="t" r="r" b="b"/>
              <a:pathLst>
                <a:path w="1010" h="7061" extrusionOk="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31" name="Google Shape;1431;p31"/>
            <p:cNvSpPr/>
            <p:nvPr/>
          </p:nvSpPr>
          <p:spPr>
            <a:xfrm>
              <a:off x="6289725" y="4990225"/>
              <a:ext cx="23175" cy="121175"/>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5" y="4752"/>
                  </a:lnTo>
                  <a:cubicBezTo>
                    <a:pt x="825" y="4752"/>
                    <a:pt x="877" y="4847"/>
                    <a:pt x="905" y="4847"/>
                  </a:cubicBezTo>
                  <a:cubicBezTo>
                    <a:pt x="919" y="4847"/>
                    <a:pt x="927" y="4823"/>
                    <a:pt x="927" y="4752"/>
                  </a:cubicBezTo>
                  <a:lnTo>
                    <a:pt x="927" y="383"/>
                  </a:lnTo>
                  <a:cubicBezTo>
                    <a:pt x="927" y="171"/>
                    <a:pt x="855" y="0"/>
                    <a:pt x="7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32" name="Google Shape;1432;p31"/>
            <p:cNvSpPr/>
            <p:nvPr/>
          </p:nvSpPr>
          <p:spPr>
            <a:xfrm>
              <a:off x="6338175" y="4849100"/>
              <a:ext cx="25250" cy="262300"/>
            </a:xfrm>
            <a:custGeom>
              <a:avLst/>
              <a:gdLst/>
              <a:ahLst/>
              <a:cxnLst/>
              <a:rect l="l" t="t" r="r" b="b"/>
              <a:pathLst>
                <a:path w="1010" h="10492" extrusionOk="0">
                  <a:moveTo>
                    <a:pt x="162" y="0"/>
                  </a:moveTo>
                  <a:cubicBezTo>
                    <a:pt x="72" y="0"/>
                    <a:pt x="1" y="171"/>
                    <a:pt x="1" y="384"/>
                  </a:cubicBezTo>
                  <a:lnTo>
                    <a:pt x="1" y="10397"/>
                  </a:lnTo>
                  <a:cubicBezTo>
                    <a:pt x="1" y="10468"/>
                    <a:pt x="9" y="10492"/>
                    <a:pt x="23" y="10492"/>
                  </a:cubicBezTo>
                  <a:cubicBezTo>
                    <a:pt x="50" y="10492"/>
                    <a:pt x="102" y="10397"/>
                    <a:pt x="162" y="10397"/>
                  </a:cubicBezTo>
                  <a:lnTo>
                    <a:pt x="850" y="10397"/>
                  </a:lnTo>
                  <a:cubicBezTo>
                    <a:pt x="908" y="10397"/>
                    <a:pt x="960" y="10492"/>
                    <a:pt x="987" y="10492"/>
                  </a:cubicBezTo>
                  <a:cubicBezTo>
                    <a:pt x="1001" y="10492"/>
                    <a:pt x="1009" y="10468"/>
                    <a:pt x="1009" y="1039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33" name="Google Shape;1433;p31"/>
            <p:cNvSpPr/>
            <p:nvPr/>
          </p:nvSpPr>
          <p:spPr>
            <a:xfrm>
              <a:off x="6387675" y="4951125"/>
              <a:ext cx="25250" cy="160275"/>
            </a:xfrm>
            <a:custGeom>
              <a:avLst/>
              <a:gdLst/>
              <a:ahLst/>
              <a:cxnLst/>
              <a:rect l="l" t="t" r="r" b="b"/>
              <a:pathLst>
                <a:path w="1010" h="6411" extrusionOk="0">
                  <a:moveTo>
                    <a:pt x="162" y="0"/>
                  </a:moveTo>
                  <a:cubicBezTo>
                    <a:pt x="74" y="0"/>
                    <a:pt x="1" y="173"/>
                    <a:pt x="1" y="384"/>
                  </a:cubicBezTo>
                  <a:lnTo>
                    <a:pt x="1" y="6316"/>
                  </a:lnTo>
                  <a:cubicBezTo>
                    <a:pt x="1" y="6387"/>
                    <a:pt x="9" y="6411"/>
                    <a:pt x="23" y="6411"/>
                  </a:cubicBezTo>
                  <a:cubicBezTo>
                    <a:pt x="51" y="6411"/>
                    <a:pt x="103" y="6316"/>
                    <a:pt x="162" y="6316"/>
                  </a:cubicBezTo>
                  <a:lnTo>
                    <a:pt x="850" y="6316"/>
                  </a:lnTo>
                  <a:cubicBezTo>
                    <a:pt x="908" y="6316"/>
                    <a:pt x="960" y="6411"/>
                    <a:pt x="987" y="6411"/>
                  </a:cubicBezTo>
                  <a:cubicBezTo>
                    <a:pt x="1001" y="6411"/>
                    <a:pt x="1009" y="6387"/>
                    <a:pt x="1009" y="6316"/>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34" name="Google Shape;1434;p31"/>
            <p:cNvSpPr/>
            <p:nvPr/>
          </p:nvSpPr>
          <p:spPr>
            <a:xfrm>
              <a:off x="6437175" y="4972300"/>
              <a:ext cx="25250" cy="139100"/>
            </a:xfrm>
            <a:custGeom>
              <a:avLst/>
              <a:gdLst/>
              <a:ahLst/>
              <a:cxnLst/>
              <a:rect l="l" t="t" r="r" b="b"/>
              <a:pathLst>
                <a:path w="1010" h="5564" extrusionOk="0">
                  <a:moveTo>
                    <a:pt x="162" y="0"/>
                  </a:moveTo>
                  <a:cubicBezTo>
                    <a:pt x="74"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35" name="Google Shape;1435;p31"/>
            <p:cNvSpPr/>
            <p:nvPr/>
          </p:nvSpPr>
          <p:spPr>
            <a:xfrm>
              <a:off x="6139850" y="4861600"/>
              <a:ext cx="25875" cy="249800"/>
            </a:xfrm>
            <a:custGeom>
              <a:avLst/>
              <a:gdLst/>
              <a:ahLst/>
              <a:cxnLst/>
              <a:rect l="l" t="t" r="r" b="b"/>
              <a:pathLst>
                <a:path w="1035" h="9992" extrusionOk="0">
                  <a:moveTo>
                    <a:pt x="160" y="1"/>
                  </a:moveTo>
                  <a:cubicBezTo>
                    <a:pt x="72" y="1"/>
                    <a:pt x="1" y="173"/>
                    <a:pt x="1" y="384"/>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4"/>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36" name="Google Shape;1436;p31"/>
            <p:cNvSpPr/>
            <p:nvPr/>
          </p:nvSpPr>
          <p:spPr>
            <a:xfrm>
              <a:off x="6833225" y="4934900"/>
              <a:ext cx="25250" cy="176525"/>
            </a:xfrm>
            <a:custGeom>
              <a:avLst/>
              <a:gdLst/>
              <a:ahLst/>
              <a:cxnLst/>
              <a:rect l="l" t="t" r="r" b="b"/>
              <a:pathLst>
                <a:path w="1010" h="7061" extrusionOk="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37" name="Google Shape;1437;p31"/>
            <p:cNvSpPr/>
            <p:nvPr/>
          </p:nvSpPr>
          <p:spPr>
            <a:xfrm>
              <a:off x="6883775" y="4990225"/>
              <a:ext cx="23175" cy="121175"/>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38" name="Google Shape;1438;p31"/>
            <p:cNvSpPr/>
            <p:nvPr/>
          </p:nvSpPr>
          <p:spPr>
            <a:xfrm>
              <a:off x="693227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39" name="Google Shape;1439;p31"/>
            <p:cNvSpPr/>
            <p:nvPr/>
          </p:nvSpPr>
          <p:spPr>
            <a:xfrm>
              <a:off x="6981775" y="4951175"/>
              <a:ext cx="25225" cy="160225"/>
            </a:xfrm>
            <a:custGeom>
              <a:avLst/>
              <a:gdLst/>
              <a:ahLst/>
              <a:cxnLst/>
              <a:rect l="l" t="t" r="r" b="b"/>
              <a:pathLst>
                <a:path w="1009" h="6409" extrusionOk="0">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40" name="Google Shape;1440;p31"/>
            <p:cNvSpPr/>
            <p:nvPr/>
          </p:nvSpPr>
          <p:spPr>
            <a:xfrm>
              <a:off x="7031275" y="4972300"/>
              <a:ext cx="25250" cy="139100"/>
            </a:xfrm>
            <a:custGeom>
              <a:avLst/>
              <a:gdLst/>
              <a:ahLst/>
              <a:cxnLst/>
              <a:rect l="l" t="t" r="r" b="b"/>
              <a:pathLst>
                <a:path w="1010" h="5564" extrusionOk="0">
                  <a:moveTo>
                    <a:pt x="160" y="0"/>
                  </a:moveTo>
                  <a:cubicBezTo>
                    <a:pt x="72" y="0"/>
                    <a:pt x="1" y="173"/>
                    <a:pt x="1" y="384"/>
                  </a:cubicBezTo>
                  <a:lnTo>
                    <a:pt x="1" y="5469"/>
                  </a:lnTo>
                  <a:cubicBezTo>
                    <a:pt x="1" y="5540"/>
                    <a:pt x="9" y="5564"/>
                    <a:pt x="22" y="5564"/>
                  </a:cubicBezTo>
                  <a:cubicBezTo>
                    <a:pt x="50" y="5564"/>
                    <a:pt x="102" y="5469"/>
                    <a:pt x="160" y="5469"/>
                  </a:cubicBezTo>
                  <a:lnTo>
                    <a:pt x="848" y="5469"/>
                  </a:lnTo>
                  <a:cubicBezTo>
                    <a:pt x="908" y="5469"/>
                    <a:pt x="959" y="5564"/>
                    <a:pt x="987" y="5564"/>
                  </a:cubicBezTo>
                  <a:cubicBezTo>
                    <a:pt x="1001" y="5564"/>
                    <a:pt x="1009" y="5540"/>
                    <a:pt x="1009" y="5469"/>
                  </a:cubicBezTo>
                  <a:lnTo>
                    <a:pt x="1009" y="384"/>
                  </a:lnTo>
                  <a:cubicBezTo>
                    <a:pt x="1009" y="173"/>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41" name="Google Shape;1441;p31"/>
            <p:cNvSpPr/>
            <p:nvPr/>
          </p:nvSpPr>
          <p:spPr>
            <a:xfrm>
              <a:off x="7080450" y="4880300"/>
              <a:ext cx="25925" cy="231100"/>
            </a:xfrm>
            <a:custGeom>
              <a:avLst/>
              <a:gdLst/>
              <a:ahLst/>
              <a:cxnLst/>
              <a:rect l="l" t="t" r="r" b="b"/>
              <a:pathLst>
                <a:path w="1037" h="9244" extrusionOk="0">
                  <a:moveTo>
                    <a:pt x="162" y="1"/>
                  </a:moveTo>
                  <a:cubicBezTo>
                    <a:pt x="72" y="1"/>
                    <a:pt x="1" y="173"/>
                    <a:pt x="1" y="386"/>
                  </a:cubicBezTo>
                  <a:lnTo>
                    <a:pt x="1" y="9149"/>
                  </a:lnTo>
                  <a:cubicBezTo>
                    <a:pt x="1" y="9220"/>
                    <a:pt x="9" y="9244"/>
                    <a:pt x="23" y="9244"/>
                  </a:cubicBezTo>
                  <a:cubicBezTo>
                    <a:pt x="51" y="9244"/>
                    <a:pt x="102" y="9149"/>
                    <a:pt x="162" y="9149"/>
                  </a:cubicBezTo>
                  <a:lnTo>
                    <a:pt x="875" y="9149"/>
                  </a:lnTo>
                  <a:cubicBezTo>
                    <a:pt x="935" y="9149"/>
                    <a:pt x="987" y="9244"/>
                    <a:pt x="1015" y="9244"/>
                  </a:cubicBezTo>
                  <a:cubicBezTo>
                    <a:pt x="1029" y="9244"/>
                    <a:pt x="1037" y="9220"/>
                    <a:pt x="1037" y="9149"/>
                  </a:cubicBezTo>
                  <a:lnTo>
                    <a:pt x="1037" y="386"/>
                  </a:lnTo>
                  <a:cubicBezTo>
                    <a:pt x="1037"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42" name="Google Shape;1442;p31"/>
            <p:cNvSpPr/>
            <p:nvPr/>
          </p:nvSpPr>
          <p:spPr>
            <a:xfrm>
              <a:off x="7128950" y="4850325"/>
              <a:ext cx="27950" cy="261075"/>
            </a:xfrm>
            <a:custGeom>
              <a:avLst/>
              <a:gdLst/>
              <a:ahLst/>
              <a:cxnLst/>
              <a:rect l="l" t="t" r="r" b="b"/>
              <a:pathLst>
                <a:path w="1118" h="10443" extrusionOk="0">
                  <a:moveTo>
                    <a:pt x="160" y="1"/>
                  </a:moveTo>
                  <a:cubicBezTo>
                    <a:pt x="72" y="1"/>
                    <a:pt x="1" y="173"/>
                    <a:pt x="1" y="384"/>
                  </a:cubicBezTo>
                  <a:lnTo>
                    <a:pt x="1" y="10348"/>
                  </a:lnTo>
                  <a:cubicBezTo>
                    <a:pt x="1" y="10419"/>
                    <a:pt x="9"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43" name="Google Shape;1443;p31"/>
            <p:cNvSpPr/>
            <p:nvPr/>
          </p:nvSpPr>
          <p:spPr>
            <a:xfrm>
              <a:off x="7177775" y="4666275"/>
              <a:ext cx="29300" cy="445125"/>
            </a:xfrm>
            <a:custGeom>
              <a:avLst/>
              <a:gdLst/>
              <a:ahLst/>
              <a:cxnLst/>
              <a:rect l="l" t="t" r="r" b="b"/>
              <a:pathLst>
                <a:path w="1172" h="17805" extrusionOk="0">
                  <a:moveTo>
                    <a:pt x="160" y="0"/>
                  </a:moveTo>
                  <a:cubicBezTo>
                    <a:pt x="72" y="0"/>
                    <a:pt x="0" y="173"/>
                    <a:pt x="0" y="385"/>
                  </a:cubicBezTo>
                  <a:lnTo>
                    <a:pt x="0" y="17710"/>
                  </a:lnTo>
                  <a:cubicBezTo>
                    <a:pt x="0" y="17781"/>
                    <a:pt x="8" y="17805"/>
                    <a:pt x="22" y="17805"/>
                  </a:cubicBezTo>
                  <a:cubicBezTo>
                    <a:pt x="50" y="17805"/>
                    <a:pt x="101" y="17710"/>
                    <a:pt x="160"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44" name="Google Shape;1444;p31"/>
            <p:cNvSpPr/>
            <p:nvPr/>
          </p:nvSpPr>
          <p:spPr>
            <a:xfrm>
              <a:off x="7228650" y="4894150"/>
              <a:ext cx="26550" cy="21725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grpSp>
      <p:sp>
        <p:nvSpPr>
          <p:cNvPr id="1445" name="Google Shape;1445;p31"/>
          <p:cNvSpPr/>
          <p:nvPr/>
        </p:nvSpPr>
        <p:spPr>
          <a:xfrm>
            <a:off x="786875" y="2458175"/>
            <a:ext cx="1088400" cy="10884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ckwell" panose="02060603020205020403" pitchFamily="18" charset="0"/>
            </a:endParaRPr>
          </a:p>
        </p:txBody>
      </p:sp>
      <p:sp>
        <p:nvSpPr>
          <p:cNvPr id="1446" name="Google Shape;1446;p31"/>
          <p:cNvSpPr txBox="1">
            <a:spLocks noGrp="1"/>
          </p:cNvSpPr>
          <p:nvPr>
            <p:ph type="title"/>
          </p:nvPr>
        </p:nvSpPr>
        <p:spPr>
          <a:xfrm>
            <a:off x="713224" y="3775500"/>
            <a:ext cx="5275163" cy="84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latin typeface="Rockwell" panose="02060603020205020403" pitchFamily="18" charset="0"/>
              </a:rPr>
              <a:t>Problem statement</a:t>
            </a:r>
            <a:endParaRPr dirty="0">
              <a:latin typeface="Rockwell" panose="02060603020205020403" pitchFamily="18" charset="0"/>
            </a:endParaRPr>
          </a:p>
        </p:txBody>
      </p:sp>
      <p:sp>
        <p:nvSpPr>
          <p:cNvPr id="1447" name="Google Shape;1447;p31"/>
          <p:cNvSpPr txBox="1">
            <a:spLocks noGrp="1"/>
          </p:cNvSpPr>
          <p:nvPr>
            <p:ph type="title" idx="2"/>
          </p:nvPr>
        </p:nvSpPr>
        <p:spPr>
          <a:xfrm>
            <a:off x="713225" y="2694275"/>
            <a:ext cx="1235700" cy="616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Rockwell" panose="02060603020205020403" pitchFamily="18" charset="0"/>
              </a:rPr>
              <a:t>2</a:t>
            </a:r>
            <a:endParaRPr dirty="0">
              <a:latin typeface="Rockwell" panose="02060603020205020403" pitchFamily="18" charset="0"/>
            </a:endParaRPr>
          </a:p>
        </p:txBody>
      </p:sp>
      <p:sp>
        <p:nvSpPr>
          <p:cNvPr id="1449" name="Google Shape;1449;p31"/>
          <p:cNvSpPr/>
          <p:nvPr/>
        </p:nvSpPr>
        <p:spPr>
          <a:xfrm>
            <a:off x="-17550" y="789950"/>
            <a:ext cx="9207375" cy="1114725"/>
          </a:xfrm>
          <a:custGeom>
            <a:avLst/>
            <a:gdLst/>
            <a:ahLst/>
            <a:cxnLst/>
            <a:rect l="l" t="t" r="r" b="b"/>
            <a:pathLst>
              <a:path w="368295" h="44589" extrusionOk="0">
                <a:moveTo>
                  <a:pt x="368295" y="28439"/>
                </a:moveTo>
                <a:lnTo>
                  <a:pt x="327569" y="36865"/>
                </a:lnTo>
                <a:lnTo>
                  <a:pt x="258755" y="1054"/>
                </a:lnTo>
                <a:lnTo>
                  <a:pt x="179759" y="28088"/>
                </a:lnTo>
                <a:lnTo>
                  <a:pt x="142894" y="2458"/>
                </a:lnTo>
                <a:lnTo>
                  <a:pt x="96550" y="24226"/>
                </a:lnTo>
                <a:lnTo>
                  <a:pt x="67410" y="0"/>
                </a:lnTo>
                <a:lnTo>
                  <a:pt x="0" y="44589"/>
                </a:lnTo>
              </a:path>
            </a:pathLst>
          </a:custGeom>
          <a:noFill/>
          <a:ln w="38100" cap="flat" cmpd="sng">
            <a:solidFill>
              <a:schemeClr val="dk2"/>
            </a:solidFill>
            <a:prstDash val="solid"/>
            <a:round/>
            <a:headEnd type="none" w="med" len="med"/>
            <a:tailEnd type="none" w="med" len="med"/>
          </a:ln>
        </p:spPr>
      </p:sp>
      <p:grpSp>
        <p:nvGrpSpPr>
          <p:cNvPr id="1450" name="Google Shape;1450;p31"/>
          <p:cNvGrpSpPr/>
          <p:nvPr/>
        </p:nvGrpSpPr>
        <p:grpSpPr>
          <a:xfrm>
            <a:off x="-1" y="1900931"/>
            <a:ext cx="9144134" cy="129765"/>
            <a:chOff x="237925" y="603400"/>
            <a:chExt cx="3162200" cy="44875"/>
          </a:xfrm>
        </p:grpSpPr>
        <p:sp>
          <p:nvSpPr>
            <p:cNvPr id="1451" name="Google Shape;1451;p31"/>
            <p:cNvSpPr/>
            <p:nvPr/>
          </p:nvSpPr>
          <p:spPr>
            <a:xfrm>
              <a:off x="238125" y="603400"/>
              <a:ext cx="3162000" cy="7850"/>
            </a:xfrm>
            <a:custGeom>
              <a:avLst/>
              <a:gdLst/>
              <a:ahLst/>
              <a:cxnLst/>
              <a:rect l="l" t="t" r="r" b="b"/>
              <a:pathLst>
                <a:path w="126480" h="314" extrusionOk="0">
                  <a:moveTo>
                    <a:pt x="0" y="0"/>
                  </a:moveTo>
                  <a:lnTo>
                    <a:pt x="0" y="314"/>
                  </a:lnTo>
                  <a:lnTo>
                    <a:pt x="126479" y="314"/>
                  </a:lnTo>
                  <a:lnTo>
                    <a:pt x="12647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52" name="Google Shape;1452;p31"/>
            <p:cNvSpPr/>
            <p:nvPr/>
          </p:nvSpPr>
          <p:spPr>
            <a:xfrm>
              <a:off x="237925" y="636525"/>
              <a:ext cx="3147200" cy="11750"/>
            </a:xfrm>
            <a:custGeom>
              <a:avLst/>
              <a:gdLst/>
              <a:ahLst/>
              <a:cxnLst/>
              <a:rect l="l" t="t" r="r" b="b"/>
              <a:pathLst>
                <a:path w="125888" h="470" extrusionOk="0">
                  <a:moveTo>
                    <a:pt x="1" y="1"/>
                  </a:moveTo>
                  <a:lnTo>
                    <a:pt x="1" y="470"/>
                  </a:lnTo>
                  <a:lnTo>
                    <a:pt x="157" y="470"/>
                  </a:lnTo>
                  <a:lnTo>
                    <a:pt x="157" y="1"/>
                  </a:lnTo>
                  <a:close/>
                  <a:moveTo>
                    <a:pt x="947" y="1"/>
                  </a:moveTo>
                  <a:lnTo>
                    <a:pt x="947" y="470"/>
                  </a:lnTo>
                  <a:lnTo>
                    <a:pt x="1095" y="470"/>
                  </a:lnTo>
                  <a:lnTo>
                    <a:pt x="1103" y="1"/>
                  </a:lnTo>
                  <a:close/>
                  <a:moveTo>
                    <a:pt x="1876" y="1"/>
                  </a:moveTo>
                  <a:lnTo>
                    <a:pt x="1876" y="470"/>
                  </a:lnTo>
                  <a:lnTo>
                    <a:pt x="2032" y="470"/>
                  </a:lnTo>
                  <a:lnTo>
                    <a:pt x="2032" y="1"/>
                  </a:lnTo>
                  <a:close/>
                  <a:moveTo>
                    <a:pt x="2815" y="1"/>
                  </a:moveTo>
                  <a:lnTo>
                    <a:pt x="2815" y="470"/>
                  </a:lnTo>
                  <a:lnTo>
                    <a:pt x="2971" y="470"/>
                  </a:lnTo>
                  <a:lnTo>
                    <a:pt x="2971" y="1"/>
                  </a:lnTo>
                  <a:close/>
                  <a:moveTo>
                    <a:pt x="3754" y="1"/>
                  </a:moveTo>
                  <a:lnTo>
                    <a:pt x="3754" y="470"/>
                  </a:lnTo>
                  <a:lnTo>
                    <a:pt x="3909" y="470"/>
                  </a:lnTo>
                  <a:lnTo>
                    <a:pt x="3909" y="1"/>
                  </a:lnTo>
                  <a:close/>
                  <a:moveTo>
                    <a:pt x="4692" y="1"/>
                  </a:moveTo>
                  <a:lnTo>
                    <a:pt x="4692" y="470"/>
                  </a:lnTo>
                  <a:lnTo>
                    <a:pt x="4848" y="470"/>
                  </a:lnTo>
                  <a:lnTo>
                    <a:pt x="4848" y="1"/>
                  </a:lnTo>
                  <a:close/>
                  <a:moveTo>
                    <a:pt x="5631" y="1"/>
                  </a:moveTo>
                  <a:lnTo>
                    <a:pt x="5631" y="470"/>
                  </a:lnTo>
                  <a:lnTo>
                    <a:pt x="5787" y="470"/>
                  </a:lnTo>
                  <a:lnTo>
                    <a:pt x="5787" y="1"/>
                  </a:lnTo>
                  <a:close/>
                  <a:moveTo>
                    <a:pt x="6570" y="1"/>
                  </a:moveTo>
                  <a:lnTo>
                    <a:pt x="6570" y="470"/>
                  </a:lnTo>
                  <a:lnTo>
                    <a:pt x="6725" y="470"/>
                  </a:lnTo>
                  <a:lnTo>
                    <a:pt x="6725" y="1"/>
                  </a:lnTo>
                  <a:close/>
                  <a:moveTo>
                    <a:pt x="7506" y="1"/>
                  </a:moveTo>
                  <a:lnTo>
                    <a:pt x="7506" y="470"/>
                  </a:lnTo>
                  <a:lnTo>
                    <a:pt x="7664" y="470"/>
                  </a:lnTo>
                  <a:lnTo>
                    <a:pt x="7664" y="1"/>
                  </a:lnTo>
                  <a:close/>
                  <a:moveTo>
                    <a:pt x="8445" y="1"/>
                  </a:moveTo>
                  <a:lnTo>
                    <a:pt x="8445" y="470"/>
                  </a:lnTo>
                  <a:lnTo>
                    <a:pt x="8601" y="470"/>
                  </a:lnTo>
                  <a:lnTo>
                    <a:pt x="8601" y="1"/>
                  </a:lnTo>
                  <a:close/>
                  <a:moveTo>
                    <a:pt x="9384" y="1"/>
                  </a:moveTo>
                  <a:lnTo>
                    <a:pt x="9384" y="470"/>
                  </a:lnTo>
                  <a:lnTo>
                    <a:pt x="9540" y="470"/>
                  </a:lnTo>
                  <a:lnTo>
                    <a:pt x="9540" y="1"/>
                  </a:lnTo>
                  <a:close/>
                  <a:moveTo>
                    <a:pt x="10328" y="1"/>
                  </a:moveTo>
                  <a:lnTo>
                    <a:pt x="10328" y="470"/>
                  </a:lnTo>
                  <a:lnTo>
                    <a:pt x="10478" y="470"/>
                  </a:lnTo>
                  <a:lnTo>
                    <a:pt x="10486" y="1"/>
                  </a:lnTo>
                  <a:close/>
                  <a:moveTo>
                    <a:pt x="11259" y="1"/>
                  </a:moveTo>
                  <a:lnTo>
                    <a:pt x="11259" y="470"/>
                  </a:lnTo>
                  <a:lnTo>
                    <a:pt x="11417" y="470"/>
                  </a:lnTo>
                  <a:lnTo>
                    <a:pt x="11417" y="1"/>
                  </a:lnTo>
                  <a:close/>
                  <a:moveTo>
                    <a:pt x="12198" y="1"/>
                  </a:moveTo>
                  <a:lnTo>
                    <a:pt x="12198" y="470"/>
                  </a:lnTo>
                  <a:lnTo>
                    <a:pt x="12354" y="470"/>
                  </a:lnTo>
                  <a:lnTo>
                    <a:pt x="12354" y="1"/>
                  </a:lnTo>
                  <a:close/>
                  <a:moveTo>
                    <a:pt x="13137" y="1"/>
                  </a:moveTo>
                  <a:lnTo>
                    <a:pt x="13137" y="470"/>
                  </a:lnTo>
                  <a:lnTo>
                    <a:pt x="13292" y="470"/>
                  </a:lnTo>
                  <a:lnTo>
                    <a:pt x="13298" y="1"/>
                  </a:lnTo>
                  <a:close/>
                  <a:moveTo>
                    <a:pt x="14075" y="1"/>
                  </a:moveTo>
                  <a:lnTo>
                    <a:pt x="14075" y="470"/>
                  </a:lnTo>
                  <a:lnTo>
                    <a:pt x="14231" y="470"/>
                  </a:lnTo>
                  <a:lnTo>
                    <a:pt x="14238" y="1"/>
                  </a:lnTo>
                  <a:close/>
                  <a:moveTo>
                    <a:pt x="15012" y="1"/>
                  </a:moveTo>
                  <a:lnTo>
                    <a:pt x="15012" y="470"/>
                  </a:lnTo>
                  <a:lnTo>
                    <a:pt x="15170" y="470"/>
                  </a:lnTo>
                  <a:lnTo>
                    <a:pt x="15170" y="1"/>
                  </a:lnTo>
                  <a:close/>
                  <a:moveTo>
                    <a:pt x="15956" y="1"/>
                  </a:moveTo>
                  <a:lnTo>
                    <a:pt x="15956" y="470"/>
                  </a:lnTo>
                  <a:lnTo>
                    <a:pt x="16107" y="470"/>
                  </a:lnTo>
                  <a:lnTo>
                    <a:pt x="16114" y="1"/>
                  </a:lnTo>
                  <a:close/>
                  <a:moveTo>
                    <a:pt x="16897" y="1"/>
                  </a:moveTo>
                  <a:lnTo>
                    <a:pt x="16897" y="470"/>
                  </a:lnTo>
                  <a:lnTo>
                    <a:pt x="17045" y="470"/>
                  </a:lnTo>
                  <a:lnTo>
                    <a:pt x="17053" y="1"/>
                  </a:lnTo>
                  <a:close/>
                  <a:moveTo>
                    <a:pt x="17828" y="1"/>
                  </a:moveTo>
                  <a:lnTo>
                    <a:pt x="17828" y="470"/>
                  </a:lnTo>
                  <a:lnTo>
                    <a:pt x="17986" y="470"/>
                  </a:lnTo>
                  <a:lnTo>
                    <a:pt x="17986" y="1"/>
                  </a:lnTo>
                  <a:close/>
                  <a:moveTo>
                    <a:pt x="18767" y="1"/>
                  </a:moveTo>
                  <a:lnTo>
                    <a:pt x="18767" y="470"/>
                  </a:lnTo>
                  <a:lnTo>
                    <a:pt x="18923" y="470"/>
                  </a:lnTo>
                  <a:lnTo>
                    <a:pt x="18923" y="1"/>
                  </a:lnTo>
                  <a:close/>
                  <a:moveTo>
                    <a:pt x="19706" y="1"/>
                  </a:moveTo>
                  <a:lnTo>
                    <a:pt x="19706" y="470"/>
                  </a:lnTo>
                  <a:lnTo>
                    <a:pt x="19861" y="470"/>
                  </a:lnTo>
                  <a:lnTo>
                    <a:pt x="19861" y="1"/>
                  </a:lnTo>
                  <a:close/>
                  <a:moveTo>
                    <a:pt x="20644" y="1"/>
                  </a:moveTo>
                  <a:lnTo>
                    <a:pt x="20644" y="470"/>
                  </a:lnTo>
                  <a:lnTo>
                    <a:pt x="20800" y="470"/>
                  </a:lnTo>
                  <a:lnTo>
                    <a:pt x="20800" y="1"/>
                  </a:lnTo>
                  <a:close/>
                  <a:moveTo>
                    <a:pt x="21581" y="1"/>
                  </a:moveTo>
                  <a:lnTo>
                    <a:pt x="21581" y="470"/>
                  </a:lnTo>
                  <a:lnTo>
                    <a:pt x="21739" y="470"/>
                  </a:lnTo>
                  <a:lnTo>
                    <a:pt x="21739" y="1"/>
                  </a:lnTo>
                  <a:close/>
                  <a:moveTo>
                    <a:pt x="22520" y="1"/>
                  </a:moveTo>
                  <a:lnTo>
                    <a:pt x="22520" y="470"/>
                  </a:lnTo>
                  <a:lnTo>
                    <a:pt x="22676" y="470"/>
                  </a:lnTo>
                  <a:lnTo>
                    <a:pt x="22676" y="1"/>
                  </a:lnTo>
                  <a:close/>
                  <a:moveTo>
                    <a:pt x="23458" y="1"/>
                  </a:moveTo>
                  <a:lnTo>
                    <a:pt x="23458" y="470"/>
                  </a:lnTo>
                  <a:lnTo>
                    <a:pt x="23614" y="470"/>
                  </a:lnTo>
                  <a:lnTo>
                    <a:pt x="23614" y="1"/>
                  </a:lnTo>
                  <a:close/>
                  <a:moveTo>
                    <a:pt x="24397" y="1"/>
                  </a:moveTo>
                  <a:lnTo>
                    <a:pt x="24397" y="470"/>
                  </a:lnTo>
                  <a:lnTo>
                    <a:pt x="24553" y="470"/>
                  </a:lnTo>
                  <a:lnTo>
                    <a:pt x="24553" y="1"/>
                  </a:lnTo>
                  <a:close/>
                  <a:moveTo>
                    <a:pt x="25334" y="1"/>
                  </a:moveTo>
                  <a:lnTo>
                    <a:pt x="25334" y="470"/>
                  </a:lnTo>
                  <a:lnTo>
                    <a:pt x="25492" y="470"/>
                  </a:lnTo>
                  <a:lnTo>
                    <a:pt x="25492" y="1"/>
                  </a:lnTo>
                  <a:close/>
                  <a:moveTo>
                    <a:pt x="26273" y="1"/>
                  </a:moveTo>
                  <a:lnTo>
                    <a:pt x="26273" y="470"/>
                  </a:lnTo>
                  <a:lnTo>
                    <a:pt x="26428" y="470"/>
                  </a:lnTo>
                  <a:lnTo>
                    <a:pt x="26428" y="1"/>
                  </a:lnTo>
                  <a:close/>
                  <a:moveTo>
                    <a:pt x="27211" y="1"/>
                  </a:moveTo>
                  <a:lnTo>
                    <a:pt x="27211" y="470"/>
                  </a:lnTo>
                  <a:lnTo>
                    <a:pt x="27367" y="470"/>
                  </a:lnTo>
                  <a:lnTo>
                    <a:pt x="27367" y="1"/>
                  </a:lnTo>
                  <a:close/>
                  <a:moveTo>
                    <a:pt x="28150" y="1"/>
                  </a:moveTo>
                  <a:lnTo>
                    <a:pt x="28150" y="470"/>
                  </a:lnTo>
                  <a:lnTo>
                    <a:pt x="28306" y="470"/>
                  </a:lnTo>
                  <a:lnTo>
                    <a:pt x="28306" y="1"/>
                  </a:lnTo>
                  <a:close/>
                  <a:moveTo>
                    <a:pt x="29087" y="1"/>
                  </a:moveTo>
                  <a:lnTo>
                    <a:pt x="29087" y="470"/>
                  </a:lnTo>
                  <a:lnTo>
                    <a:pt x="29244" y="470"/>
                  </a:lnTo>
                  <a:lnTo>
                    <a:pt x="29248" y="1"/>
                  </a:lnTo>
                  <a:close/>
                  <a:moveTo>
                    <a:pt x="30027" y="1"/>
                  </a:moveTo>
                  <a:lnTo>
                    <a:pt x="30027" y="470"/>
                  </a:lnTo>
                  <a:lnTo>
                    <a:pt x="30183" y="470"/>
                  </a:lnTo>
                  <a:lnTo>
                    <a:pt x="30189" y="1"/>
                  </a:lnTo>
                  <a:close/>
                  <a:moveTo>
                    <a:pt x="30966" y="1"/>
                  </a:moveTo>
                  <a:lnTo>
                    <a:pt x="30966" y="470"/>
                  </a:lnTo>
                  <a:lnTo>
                    <a:pt x="31122" y="470"/>
                  </a:lnTo>
                  <a:lnTo>
                    <a:pt x="31122" y="1"/>
                  </a:lnTo>
                  <a:close/>
                  <a:moveTo>
                    <a:pt x="31907" y="1"/>
                  </a:moveTo>
                  <a:lnTo>
                    <a:pt x="31907" y="470"/>
                  </a:lnTo>
                  <a:lnTo>
                    <a:pt x="32061" y="470"/>
                  </a:lnTo>
                  <a:lnTo>
                    <a:pt x="32064" y="1"/>
                  </a:lnTo>
                  <a:close/>
                  <a:moveTo>
                    <a:pt x="32847" y="1"/>
                  </a:moveTo>
                  <a:lnTo>
                    <a:pt x="32847" y="470"/>
                  </a:lnTo>
                  <a:lnTo>
                    <a:pt x="32997" y="470"/>
                  </a:lnTo>
                  <a:lnTo>
                    <a:pt x="33003" y="1"/>
                  </a:lnTo>
                  <a:close/>
                  <a:moveTo>
                    <a:pt x="33780" y="1"/>
                  </a:moveTo>
                  <a:lnTo>
                    <a:pt x="33780" y="470"/>
                  </a:lnTo>
                  <a:lnTo>
                    <a:pt x="33936" y="470"/>
                  </a:lnTo>
                  <a:lnTo>
                    <a:pt x="33936" y="1"/>
                  </a:lnTo>
                  <a:close/>
                  <a:moveTo>
                    <a:pt x="34719" y="1"/>
                  </a:moveTo>
                  <a:lnTo>
                    <a:pt x="34719" y="470"/>
                  </a:lnTo>
                  <a:lnTo>
                    <a:pt x="34875" y="470"/>
                  </a:lnTo>
                  <a:lnTo>
                    <a:pt x="34875" y="1"/>
                  </a:lnTo>
                  <a:close/>
                  <a:moveTo>
                    <a:pt x="35656" y="1"/>
                  </a:moveTo>
                  <a:lnTo>
                    <a:pt x="35656" y="470"/>
                  </a:lnTo>
                  <a:lnTo>
                    <a:pt x="35813" y="470"/>
                  </a:lnTo>
                  <a:lnTo>
                    <a:pt x="35813" y="1"/>
                  </a:lnTo>
                  <a:close/>
                  <a:moveTo>
                    <a:pt x="36594" y="1"/>
                  </a:moveTo>
                  <a:lnTo>
                    <a:pt x="36594" y="470"/>
                  </a:lnTo>
                  <a:lnTo>
                    <a:pt x="36750" y="470"/>
                  </a:lnTo>
                  <a:lnTo>
                    <a:pt x="36750" y="1"/>
                  </a:lnTo>
                  <a:close/>
                  <a:moveTo>
                    <a:pt x="37533" y="1"/>
                  </a:moveTo>
                  <a:lnTo>
                    <a:pt x="37533" y="470"/>
                  </a:lnTo>
                  <a:lnTo>
                    <a:pt x="37689" y="470"/>
                  </a:lnTo>
                  <a:lnTo>
                    <a:pt x="37689" y="1"/>
                  </a:lnTo>
                  <a:close/>
                  <a:moveTo>
                    <a:pt x="38472" y="1"/>
                  </a:moveTo>
                  <a:lnTo>
                    <a:pt x="38472" y="470"/>
                  </a:lnTo>
                  <a:lnTo>
                    <a:pt x="38628" y="470"/>
                  </a:lnTo>
                  <a:lnTo>
                    <a:pt x="38628" y="1"/>
                  </a:lnTo>
                  <a:close/>
                  <a:moveTo>
                    <a:pt x="39409" y="1"/>
                  </a:moveTo>
                  <a:lnTo>
                    <a:pt x="39409" y="470"/>
                  </a:lnTo>
                  <a:lnTo>
                    <a:pt x="39566" y="470"/>
                  </a:lnTo>
                  <a:lnTo>
                    <a:pt x="39566" y="1"/>
                  </a:lnTo>
                  <a:close/>
                  <a:moveTo>
                    <a:pt x="40347" y="1"/>
                  </a:moveTo>
                  <a:lnTo>
                    <a:pt x="40347" y="470"/>
                  </a:lnTo>
                  <a:lnTo>
                    <a:pt x="40503" y="470"/>
                  </a:lnTo>
                  <a:lnTo>
                    <a:pt x="40503" y="1"/>
                  </a:lnTo>
                  <a:close/>
                  <a:moveTo>
                    <a:pt x="41286" y="1"/>
                  </a:moveTo>
                  <a:lnTo>
                    <a:pt x="41286" y="470"/>
                  </a:lnTo>
                  <a:lnTo>
                    <a:pt x="41442" y="470"/>
                  </a:lnTo>
                  <a:lnTo>
                    <a:pt x="41442" y="1"/>
                  </a:lnTo>
                  <a:close/>
                  <a:moveTo>
                    <a:pt x="42225" y="1"/>
                  </a:moveTo>
                  <a:lnTo>
                    <a:pt x="42225" y="470"/>
                  </a:lnTo>
                  <a:lnTo>
                    <a:pt x="42380" y="470"/>
                  </a:lnTo>
                  <a:lnTo>
                    <a:pt x="42380" y="1"/>
                  </a:lnTo>
                  <a:close/>
                  <a:moveTo>
                    <a:pt x="43163" y="1"/>
                  </a:moveTo>
                  <a:lnTo>
                    <a:pt x="43163" y="470"/>
                  </a:lnTo>
                  <a:lnTo>
                    <a:pt x="43319" y="470"/>
                  </a:lnTo>
                  <a:lnTo>
                    <a:pt x="43319" y="1"/>
                  </a:lnTo>
                  <a:close/>
                  <a:moveTo>
                    <a:pt x="44102" y="1"/>
                  </a:moveTo>
                  <a:lnTo>
                    <a:pt x="44102" y="470"/>
                  </a:lnTo>
                  <a:lnTo>
                    <a:pt x="44258" y="470"/>
                  </a:lnTo>
                  <a:lnTo>
                    <a:pt x="44258" y="1"/>
                  </a:lnTo>
                  <a:close/>
                  <a:moveTo>
                    <a:pt x="45041" y="1"/>
                  </a:moveTo>
                  <a:lnTo>
                    <a:pt x="45041" y="470"/>
                  </a:lnTo>
                  <a:lnTo>
                    <a:pt x="45196" y="470"/>
                  </a:lnTo>
                  <a:lnTo>
                    <a:pt x="45198" y="1"/>
                  </a:lnTo>
                  <a:close/>
                  <a:moveTo>
                    <a:pt x="45977" y="1"/>
                  </a:moveTo>
                  <a:lnTo>
                    <a:pt x="45977" y="470"/>
                  </a:lnTo>
                  <a:lnTo>
                    <a:pt x="46135" y="470"/>
                  </a:lnTo>
                  <a:lnTo>
                    <a:pt x="46139" y="1"/>
                  </a:lnTo>
                  <a:close/>
                  <a:moveTo>
                    <a:pt x="46916" y="1"/>
                  </a:moveTo>
                  <a:lnTo>
                    <a:pt x="46916" y="470"/>
                  </a:lnTo>
                  <a:lnTo>
                    <a:pt x="47072" y="470"/>
                  </a:lnTo>
                  <a:lnTo>
                    <a:pt x="47072" y="1"/>
                  </a:lnTo>
                  <a:close/>
                  <a:moveTo>
                    <a:pt x="47857" y="1"/>
                  </a:moveTo>
                  <a:lnTo>
                    <a:pt x="47857" y="470"/>
                  </a:lnTo>
                  <a:lnTo>
                    <a:pt x="48011" y="470"/>
                  </a:lnTo>
                  <a:lnTo>
                    <a:pt x="48014" y="1"/>
                  </a:lnTo>
                  <a:close/>
                  <a:moveTo>
                    <a:pt x="48797" y="1"/>
                  </a:moveTo>
                  <a:lnTo>
                    <a:pt x="48797" y="470"/>
                  </a:lnTo>
                  <a:lnTo>
                    <a:pt x="48949" y="470"/>
                  </a:lnTo>
                  <a:lnTo>
                    <a:pt x="48953" y="1"/>
                  </a:lnTo>
                  <a:close/>
                  <a:moveTo>
                    <a:pt x="49730" y="1"/>
                  </a:moveTo>
                  <a:lnTo>
                    <a:pt x="49730" y="470"/>
                  </a:lnTo>
                  <a:lnTo>
                    <a:pt x="49888" y="470"/>
                  </a:lnTo>
                  <a:lnTo>
                    <a:pt x="49888" y="1"/>
                  </a:lnTo>
                  <a:close/>
                  <a:moveTo>
                    <a:pt x="50669" y="1"/>
                  </a:moveTo>
                  <a:lnTo>
                    <a:pt x="50669" y="470"/>
                  </a:lnTo>
                  <a:lnTo>
                    <a:pt x="50825" y="470"/>
                  </a:lnTo>
                  <a:lnTo>
                    <a:pt x="50825" y="1"/>
                  </a:lnTo>
                  <a:close/>
                  <a:moveTo>
                    <a:pt x="51608" y="1"/>
                  </a:moveTo>
                  <a:lnTo>
                    <a:pt x="51608" y="470"/>
                  </a:lnTo>
                  <a:lnTo>
                    <a:pt x="51764" y="470"/>
                  </a:lnTo>
                  <a:lnTo>
                    <a:pt x="51764" y="1"/>
                  </a:lnTo>
                  <a:close/>
                  <a:moveTo>
                    <a:pt x="52546" y="1"/>
                  </a:moveTo>
                  <a:lnTo>
                    <a:pt x="52546" y="470"/>
                  </a:lnTo>
                  <a:lnTo>
                    <a:pt x="52702" y="470"/>
                  </a:lnTo>
                  <a:lnTo>
                    <a:pt x="52702" y="1"/>
                  </a:lnTo>
                  <a:close/>
                  <a:moveTo>
                    <a:pt x="53483" y="1"/>
                  </a:moveTo>
                  <a:lnTo>
                    <a:pt x="53483" y="470"/>
                  </a:lnTo>
                  <a:lnTo>
                    <a:pt x="53641" y="470"/>
                  </a:lnTo>
                  <a:lnTo>
                    <a:pt x="53641" y="1"/>
                  </a:lnTo>
                  <a:close/>
                  <a:moveTo>
                    <a:pt x="54422" y="1"/>
                  </a:moveTo>
                  <a:lnTo>
                    <a:pt x="54422" y="470"/>
                  </a:lnTo>
                  <a:lnTo>
                    <a:pt x="54578" y="470"/>
                  </a:lnTo>
                  <a:lnTo>
                    <a:pt x="54578" y="1"/>
                  </a:lnTo>
                  <a:close/>
                  <a:moveTo>
                    <a:pt x="55362" y="1"/>
                  </a:moveTo>
                  <a:lnTo>
                    <a:pt x="55362" y="470"/>
                  </a:lnTo>
                  <a:lnTo>
                    <a:pt x="55518" y="470"/>
                  </a:lnTo>
                  <a:lnTo>
                    <a:pt x="55518" y="1"/>
                  </a:lnTo>
                  <a:close/>
                  <a:moveTo>
                    <a:pt x="56299" y="1"/>
                  </a:moveTo>
                  <a:lnTo>
                    <a:pt x="56299" y="470"/>
                  </a:lnTo>
                  <a:lnTo>
                    <a:pt x="56457" y="470"/>
                  </a:lnTo>
                  <a:lnTo>
                    <a:pt x="56457" y="1"/>
                  </a:lnTo>
                  <a:close/>
                  <a:moveTo>
                    <a:pt x="57238" y="1"/>
                  </a:moveTo>
                  <a:lnTo>
                    <a:pt x="57238" y="470"/>
                  </a:lnTo>
                  <a:lnTo>
                    <a:pt x="57394" y="470"/>
                  </a:lnTo>
                  <a:lnTo>
                    <a:pt x="57394" y="1"/>
                  </a:lnTo>
                  <a:close/>
                  <a:moveTo>
                    <a:pt x="58177" y="1"/>
                  </a:moveTo>
                  <a:lnTo>
                    <a:pt x="58177" y="470"/>
                  </a:lnTo>
                  <a:lnTo>
                    <a:pt x="58332" y="470"/>
                  </a:lnTo>
                  <a:lnTo>
                    <a:pt x="58332" y="1"/>
                  </a:lnTo>
                  <a:close/>
                  <a:moveTo>
                    <a:pt x="59115" y="1"/>
                  </a:moveTo>
                  <a:lnTo>
                    <a:pt x="59115" y="470"/>
                  </a:lnTo>
                  <a:lnTo>
                    <a:pt x="59271" y="470"/>
                  </a:lnTo>
                  <a:lnTo>
                    <a:pt x="59271" y="1"/>
                  </a:lnTo>
                  <a:close/>
                  <a:moveTo>
                    <a:pt x="60052" y="1"/>
                  </a:moveTo>
                  <a:lnTo>
                    <a:pt x="60052" y="470"/>
                  </a:lnTo>
                  <a:lnTo>
                    <a:pt x="60210" y="470"/>
                  </a:lnTo>
                  <a:lnTo>
                    <a:pt x="60210" y="1"/>
                  </a:lnTo>
                  <a:close/>
                  <a:moveTo>
                    <a:pt x="60991" y="1"/>
                  </a:moveTo>
                  <a:lnTo>
                    <a:pt x="60991" y="470"/>
                  </a:lnTo>
                  <a:lnTo>
                    <a:pt x="61147" y="470"/>
                  </a:lnTo>
                  <a:lnTo>
                    <a:pt x="61148" y="1"/>
                  </a:lnTo>
                  <a:close/>
                  <a:moveTo>
                    <a:pt x="61929" y="1"/>
                  </a:moveTo>
                  <a:lnTo>
                    <a:pt x="61929" y="470"/>
                  </a:lnTo>
                  <a:lnTo>
                    <a:pt x="62085" y="470"/>
                  </a:lnTo>
                  <a:lnTo>
                    <a:pt x="62089" y="1"/>
                  </a:lnTo>
                  <a:close/>
                  <a:moveTo>
                    <a:pt x="62868" y="1"/>
                  </a:moveTo>
                  <a:lnTo>
                    <a:pt x="62868" y="470"/>
                  </a:lnTo>
                  <a:lnTo>
                    <a:pt x="63024" y="470"/>
                  </a:lnTo>
                  <a:lnTo>
                    <a:pt x="63024" y="1"/>
                  </a:lnTo>
                  <a:close/>
                  <a:moveTo>
                    <a:pt x="63807" y="1"/>
                  </a:moveTo>
                  <a:lnTo>
                    <a:pt x="63807" y="470"/>
                  </a:lnTo>
                  <a:lnTo>
                    <a:pt x="63963" y="470"/>
                  </a:lnTo>
                  <a:lnTo>
                    <a:pt x="63965" y="1"/>
                  </a:lnTo>
                  <a:close/>
                  <a:moveTo>
                    <a:pt x="64747" y="1"/>
                  </a:moveTo>
                  <a:lnTo>
                    <a:pt x="64747" y="470"/>
                  </a:lnTo>
                  <a:lnTo>
                    <a:pt x="64901" y="470"/>
                  </a:lnTo>
                  <a:lnTo>
                    <a:pt x="64903" y="1"/>
                  </a:lnTo>
                  <a:close/>
                  <a:moveTo>
                    <a:pt x="65682" y="1"/>
                  </a:moveTo>
                  <a:lnTo>
                    <a:pt x="65682" y="470"/>
                  </a:lnTo>
                  <a:lnTo>
                    <a:pt x="65838" y="470"/>
                  </a:lnTo>
                  <a:lnTo>
                    <a:pt x="65838" y="1"/>
                  </a:lnTo>
                  <a:close/>
                  <a:moveTo>
                    <a:pt x="66621" y="1"/>
                  </a:moveTo>
                  <a:lnTo>
                    <a:pt x="66621" y="470"/>
                  </a:lnTo>
                  <a:lnTo>
                    <a:pt x="66777" y="470"/>
                  </a:lnTo>
                  <a:lnTo>
                    <a:pt x="66777" y="1"/>
                  </a:lnTo>
                  <a:close/>
                  <a:moveTo>
                    <a:pt x="67560" y="1"/>
                  </a:moveTo>
                  <a:lnTo>
                    <a:pt x="67560" y="470"/>
                  </a:lnTo>
                  <a:lnTo>
                    <a:pt x="67716" y="470"/>
                  </a:lnTo>
                  <a:lnTo>
                    <a:pt x="67716" y="1"/>
                  </a:lnTo>
                  <a:close/>
                  <a:moveTo>
                    <a:pt x="68497" y="1"/>
                  </a:moveTo>
                  <a:lnTo>
                    <a:pt x="68497" y="470"/>
                  </a:lnTo>
                  <a:lnTo>
                    <a:pt x="68652" y="470"/>
                  </a:lnTo>
                  <a:lnTo>
                    <a:pt x="68652" y="1"/>
                  </a:lnTo>
                  <a:close/>
                  <a:moveTo>
                    <a:pt x="69435" y="1"/>
                  </a:moveTo>
                  <a:lnTo>
                    <a:pt x="69435" y="470"/>
                  </a:lnTo>
                  <a:lnTo>
                    <a:pt x="69591" y="470"/>
                  </a:lnTo>
                  <a:lnTo>
                    <a:pt x="69591" y="1"/>
                  </a:lnTo>
                  <a:close/>
                  <a:moveTo>
                    <a:pt x="70374" y="1"/>
                  </a:moveTo>
                  <a:lnTo>
                    <a:pt x="70374" y="470"/>
                  </a:lnTo>
                  <a:lnTo>
                    <a:pt x="70530" y="470"/>
                  </a:lnTo>
                  <a:lnTo>
                    <a:pt x="70530" y="1"/>
                  </a:lnTo>
                  <a:close/>
                  <a:moveTo>
                    <a:pt x="71311" y="1"/>
                  </a:moveTo>
                  <a:lnTo>
                    <a:pt x="71311" y="470"/>
                  </a:lnTo>
                  <a:lnTo>
                    <a:pt x="71468" y="470"/>
                  </a:lnTo>
                  <a:lnTo>
                    <a:pt x="71468" y="1"/>
                  </a:lnTo>
                  <a:close/>
                  <a:moveTo>
                    <a:pt x="72249" y="1"/>
                  </a:moveTo>
                  <a:lnTo>
                    <a:pt x="72249" y="470"/>
                  </a:lnTo>
                  <a:lnTo>
                    <a:pt x="72405" y="470"/>
                  </a:lnTo>
                  <a:lnTo>
                    <a:pt x="72405" y="1"/>
                  </a:lnTo>
                  <a:close/>
                  <a:moveTo>
                    <a:pt x="73188" y="1"/>
                  </a:moveTo>
                  <a:lnTo>
                    <a:pt x="73188" y="470"/>
                  </a:lnTo>
                  <a:lnTo>
                    <a:pt x="73344" y="470"/>
                  </a:lnTo>
                  <a:lnTo>
                    <a:pt x="73344" y="1"/>
                  </a:lnTo>
                  <a:close/>
                  <a:moveTo>
                    <a:pt x="74127" y="1"/>
                  </a:moveTo>
                  <a:lnTo>
                    <a:pt x="74127" y="470"/>
                  </a:lnTo>
                  <a:lnTo>
                    <a:pt x="74283" y="470"/>
                  </a:lnTo>
                  <a:lnTo>
                    <a:pt x="74283" y="1"/>
                  </a:lnTo>
                  <a:close/>
                  <a:moveTo>
                    <a:pt x="75064" y="1"/>
                  </a:moveTo>
                  <a:lnTo>
                    <a:pt x="75064" y="470"/>
                  </a:lnTo>
                  <a:lnTo>
                    <a:pt x="75221" y="470"/>
                  </a:lnTo>
                  <a:lnTo>
                    <a:pt x="75221" y="1"/>
                  </a:lnTo>
                  <a:close/>
                  <a:moveTo>
                    <a:pt x="76002" y="1"/>
                  </a:moveTo>
                  <a:lnTo>
                    <a:pt x="76002" y="470"/>
                  </a:lnTo>
                  <a:lnTo>
                    <a:pt x="76158" y="470"/>
                  </a:lnTo>
                  <a:lnTo>
                    <a:pt x="76158" y="1"/>
                  </a:lnTo>
                  <a:close/>
                  <a:moveTo>
                    <a:pt x="76943" y="1"/>
                  </a:moveTo>
                  <a:lnTo>
                    <a:pt x="76943" y="470"/>
                  </a:lnTo>
                  <a:lnTo>
                    <a:pt x="77099" y="470"/>
                  </a:lnTo>
                  <a:lnTo>
                    <a:pt x="77099" y="1"/>
                  </a:lnTo>
                  <a:close/>
                  <a:moveTo>
                    <a:pt x="77880" y="1"/>
                  </a:moveTo>
                  <a:lnTo>
                    <a:pt x="77880" y="470"/>
                  </a:lnTo>
                  <a:lnTo>
                    <a:pt x="78037" y="470"/>
                  </a:lnTo>
                  <a:lnTo>
                    <a:pt x="78039" y="1"/>
                  </a:lnTo>
                  <a:close/>
                  <a:moveTo>
                    <a:pt x="78818" y="1"/>
                  </a:moveTo>
                  <a:lnTo>
                    <a:pt x="78818" y="470"/>
                  </a:lnTo>
                  <a:lnTo>
                    <a:pt x="78974" y="470"/>
                  </a:lnTo>
                  <a:lnTo>
                    <a:pt x="78974" y="1"/>
                  </a:lnTo>
                  <a:close/>
                  <a:moveTo>
                    <a:pt x="79757" y="1"/>
                  </a:moveTo>
                  <a:lnTo>
                    <a:pt x="79757" y="470"/>
                  </a:lnTo>
                  <a:lnTo>
                    <a:pt x="79913" y="470"/>
                  </a:lnTo>
                  <a:lnTo>
                    <a:pt x="79915" y="1"/>
                  </a:lnTo>
                  <a:close/>
                  <a:moveTo>
                    <a:pt x="80696" y="1"/>
                  </a:moveTo>
                  <a:lnTo>
                    <a:pt x="80696" y="470"/>
                  </a:lnTo>
                  <a:lnTo>
                    <a:pt x="80852" y="470"/>
                  </a:lnTo>
                  <a:lnTo>
                    <a:pt x="80852" y="1"/>
                  </a:lnTo>
                  <a:close/>
                  <a:moveTo>
                    <a:pt x="81633" y="1"/>
                  </a:moveTo>
                  <a:lnTo>
                    <a:pt x="81633" y="470"/>
                  </a:lnTo>
                  <a:lnTo>
                    <a:pt x="81790" y="470"/>
                  </a:lnTo>
                  <a:lnTo>
                    <a:pt x="81790" y="1"/>
                  </a:lnTo>
                  <a:close/>
                  <a:moveTo>
                    <a:pt x="82571" y="1"/>
                  </a:moveTo>
                  <a:lnTo>
                    <a:pt x="82571" y="470"/>
                  </a:lnTo>
                  <a:lnTo>
                    <a:pt x="82727" y="470"/>
                  </a:lnTo>
                  <a:lnTo>
                    <a:pt x="82727" y="1"/>
                  </a:lnTo>
                  <a:close/>
                  <a:moveTo>
                    <a:pt x="83510" y="1"/>
                  </a:moveTo>
                  <a:lnTo>
                    <a:pt x="83510" y="470"/>
                  </a:lnTo>
                  <a:lnTo>
                    <a:pt x="83666" y="470"/>
                  </a:lnTo>
                  <a:lnTo>
                    <a:pt x="83666" y="1"/>
                  </a:lnTo>
                  <a:close/>
                  <a:moveTo>
                    <a:pt x="84449" y="1"/>
                  </a:moveTo>
                  <a:lnTo>
                    <a:pt x="84449" y="470"/>
                  </a:lnTo>
                  <a:lnTo>
                    <a:pt x="84604" y="470"/>
                  </a:lnTo>
                  <a:lnTo>
                    <a:pt x="84604" y="1"/>
                  </a:lnTo>
                  <a:close/>
                  <a:moveTo>
                    <a:pt x="85385" y="1"/>
                  </a:moveTo>
                  <a:lnTo>
                    <a:pt x="85385" y="470"/>
                  </a:lnTo>
                  <a:lnTo>
                    <a:pt x="85543" y="470"/>
                  </a:lnTo>
                  <a:lnTo>
                    <a:pt x="85543" y="1"/>
                  </a:lnTo>
                  <a:close/>
                  <a:moveTo>
                    <a:pt x="86324" y="1"/>
                  </a:moveTo>
                  <a:lnTo>
                    <a:pt x="86324" y="470"/>
                  </a:lnTo>
                  <a:lnTo>
                    <a:pt x="86480" y="470"/>
                  </a:lnTo>
                  <a:lnTo>
                    <a:pt x="86480" y="1"/>
                  </a:lnTo>
                  <a:close/>
                  <a:moveTo>
                    <a:pt x="87263" y="1"/>
                  </a:moveTo>
                  <a:lnTo>
                    <a:pt x="87263" y="470"/>
                  </a:lnTo>
                  <a:lnTo>
                    <a:pt x="87419" y="470"/>
                  </a:lnTo>
                  <a:lnTo>
                    <a:pt x="87419" y="1"/>
                  </a:lnTo>
                  <a:close/>
                  <a:moveTo>
                    <a:pt x="88201" y="1"/>
                  </a:moveTo>
                  <a:lnTo>
                    <a:pt x="88201" y="470"/>
                  </a:lnTo>
                  <a:lnTo>
                    <a:pt x="88357" y="470"/>
                  </a:lnTo>
                  <a:lnTo>
                    <a:pt x="88357" y="1"/>
                  </a:lnTo>
                  <a:close/>
                  <a:moveTo>
                    <a:pt x="89138" y="1"/>
                  </a:moveTo>
                  <a:lnTo>
                    <a:pt x="89138" y="470"/>
                  </a:lnTo>
                  <a:lnTo>
                    <a:pt x="89296" y="470"/>
                  </a:lnTo>
                  <a:lnTo>
                    <a:pt x="89296" y="1"/>
                  </a:lnTo>
                  <a:close/>
                  <a:moveTo>
                    <a:pt x="90079" y="1"/>
                  </a:moveTo>
                  <a:lnTo>
                    <a:pt x="90079" y="470"/>
                  </a:lnTo>
                  <a:lnTo>
                    <a:pt x="90235" y="470"/>
                  </a:lnTo>
                  <a:lnTo>
                    <a:pt x="90235" y="1"/>
                  </a:lnTo>
                  <a:close/>
                  <a:moveTo>
                    <a:pt x="91017" y="1"/>
                  </a:moveTo>
                  <a:lnTo>
                    <a:pt x="91017" y="470"/>
                  </a:lnTo>
                  <a:lnTo>
                    <a:pt x="91173" y="470"/>
                  </a:lnTo>
                  <a:lnTo>
                    <a:pt x="91173" y="1"/>
                  </a:lnTo>
                  <a:close/>
                  <a:moveTo>
                    <a:pt x="91954" y="1"/>
                  </a:moveTo>
                  <a:lnTo>
                    <a:pt x="91954" y="470"/>
                  </a:lnTo>
                  <a:lnTo>
                    <a:pt x="92112" y="470"/>
                  </a:lnTo>
                  <a:lnTo>
                    <a:pt x="92112" y="1"/>
                  </a:lnTo>
                  <a:close/>
                  <a:moveTo>
                    <a:pt x="92893" y="1"/>
                  </a:moveTo>
                  <a:lnTo>
                    <a:pt x="92893" y="470"/>
                  </a:lnTo>
                  <a:lnTo>
                    <a:pt x="93049" y="470"/>
                  </a:lnTo>
                  <a:lnTo>
                    <a:pt x="93049" y="1"/>
                  </a:lnTo>
                  <a:close/>
                  <a:moveTo>
                    <a:pt x="93832" y="1"/>
                  </a:moveTo>
                  <a:lnTo>
                    <a:pt x="93832" y="470"/>
                  </a:lnTo>
                  <a:lnTo>
                    <a:pt x="93987" y="470"/>
                  </a:lnTo>
                  <a:lnTo>
                    <a:pt x="93987" y="1"/>
                  </a:lnTo>
                  <a:close/>
                  <a:moveTo>
                    <a:pt x="94770" y="1"/>
                  </a:moveTo>
                  <a:lnTo>
                    <a:pt x="94770" y="470"/>
                  </a:lnTo>
                  <a:lnTo>
                    <a:pt x="94926" y="470"/>
                  </a:lnTo>
                  <a:lnTo>
                    <a:pt x="94926" y="1"/>
                  </a:lnTo>
                  <a:close/>
                  <a:moveTo>
                    <a:pt x="95707" y="1"/>
                  </a:moveTo>
                  <a:lnTo>
                    <a:pt x="95707" y="470"/>
                  </a:lnTo>
                  <a:lnTo>
                    <a:pt x="95865" y="470"/>
                  </a:lnTo>
                  <a:lnTo>
                    <a:pt x="95865" y="1"/>
                  </a:lnTo>
                  <a:close/>
                  <a:moveTo>
                    <a:pt x="96646" y="1"/>
                  </a:moveTo>
                  <a:lnTo>
                    <a:pt x="96646" y="470"/>
                  </a:lnTo>
                  <a:lnTo>
                    <a:pt x="96802" y="470"/>
                  </a:lnTo>
                  <a:lnTo>
                    <a:pt x="96802" y="1"/>
                  </a:lnTo>
                  <a:close/>
                  <a:moveTo>
                    <a:pt x="97585" y="1"/>
                  </a:moveTo>
                  <a:lnTo>
                    <a:pt x="97585" y="470"/>
                  </a:lnTo>
                  <a:lnTo>
                    <a:pt x="97740" y="470"/>
                  </a:lnTo>
                  <a:lnTo>
                    <a:pt x="97740" y="1"/>
                  </a:lnTo>
                  <a:close/>
                  <a:moveTo>
                    <a:pt x="98523" y="1"/>
                  </a:moveTo>
                  <a:lnTo>
                    <a:pt x="98523" y="470"/>
                  </a:lnTo>
                  <a:lnTo>
                    <a:pt x="98679" y="470"/>
                  </a:lnTo>
                  <a:lnTo>
                    <a:pt x="98679" y="1"/>
                  </a:lnTo>
                  <a:close/>
                  <a:moveTo>
                    <a:pt x="99460" y="1"/>
                  </a:moveTo>
                  <a:lnTo>
                    <a:pt x="99460" y="470"/>
                  </a:lnTo>
                  <a:lnTo>
                    <a:pt x="99618" y="470"/>
                  </a:lnTo>
                  <a:lnTo>
                    <a:pt x="99618" y="1"/>
                  </a:lnTo>
                  <a:close/>
                  <a:moveTo>
                    <a:pt x="100399" y="1"/>
                  </a:moveTo>
                  <a:lnTo>
                    <a:pt x="100399" y="470"/>
                  </a:lnTo>
                  <a:lnTo>
                    <a:pt x="100555" y="470"/>
                  </a:lnTo>
                  <a:lnTo>
                    <a:pt x="100555" y="1"/>
                  </a:lnTo>
                  <a:close/>
                  <a:moveTo>
                    <a:pt x="101337" y="1"/>
                  </a:moveTo>
                  <a:lnTo>
                    <a:pt x="101337" y="470"/>
                  </a:lnTo>
                  <a:lnTo>
                    <a:pt x="101493" y="470"/>
                  </a:lnTo>
                  <a:lnTo>
                    <a:pt x="101493" y="1"/>
                  </a:lnTo>
                  <a:close/>
                  <a:moveTo>
                    <a:pt x="102276" y="1"/>
                  </a:moveTo>
                  <a:lnTo>
                    <a:pt x="102276" y="470"/>
                  </a:lnTo>
                  <a:lnTo>
                    <a:pt x="102432" y="470"/>
                  </a:lnTo>
                  <a:lnTo>
                    <a:pt x="102432" y="1"/>
                  </a:lnTo>
                  <a:close/>
                  <a:moveTo>
                    <a:pt x="103213" y="1"/>
                  </a:moveTo>
                  <a:lnTo>
                    <a:pt x="103213" y="470"/>
                  </a:lnTo>
                  <a:lnTo>
                    <a:pt x="103371" y="470"/>
                  </a:lnTo>
                  <a:lnTo>
                    <a:pt x="103371" y="1"/>
                  </a:lnTo>
                  <a:close/>
                  <a:moveTo>
                    <a:pt x="104152" y="1"/>
                  </a:moveTo>
                  <a:lnTo>
                    <a:pt x="104152" y="470"/>
                  </a:lnTo>
                  <a:lnTo>
                    <a:pt x="104309" y="470"/>
                  </a:lnTo>
                  <a:lnTo>
                    <a:pt x="104309" y="1"/>
                  </a:lnTo>
                  <a:close/>
                  <a:moveTo>
                    <a:pt x="105090" y="1"/>
                  </a:moveTo>
                  <a:lnTo>
                    <a:pt x="105090" y="470"/>
                  </a:lnTo>
                  <a:lnTo>
                    <a:pt x="105246" y="470"/>
                  </a:lnTo>
                  <a:lnTo>
                    <a:pt x="105246" y="1"/>
                  </a:lnTo>
                  <a:close/>
                  <a:moveTo>
                    <a:pt x="106029" y="1"/>
                  </a:moveTo>
                  <a:lnTo>
                    <a:pt x="106029" y="470"/>
                  </a:lnTo>
                  <a:lnTo>
                    <a:pt x="106185" y="470"/>
                  </a:lnTo>
                  <a:lnTo>
                    <a:pt x="106185" y="1"/>
                  </a:lnTo>
                  <a:close/>
                  <a:moveTo>
                    <a:pt x="106968" y="1"/>
                  </a:moveTo>
                  <a:lnTo>
                    <a:pt x="106968" y="470"/>
                  </a:lnTo>
                  <a:lnTo>
                    <a:pt x="107123" y="470"/>
                  </a:lnTo>
                  <a:lnTo>
                    <a:pt x="107123" y="1"/>
                  </a:lnTo>
                  <a:close/>
                  <a:moveTo>
                    <a:pt x="107904" y="1"/>
                  </a:moveTo>
                  <a:lnTo>
                    <a:pt x="107904" y="470"/>
                  </a:lnTo>
                  <a:lnTo>
                    <a:pt x="108062" y="470"/>
                  </a:lnTo>
                  <a:lnTo>
                    <a:pt x="108062" y="1"/>
                  </a:lnTo>
                  <a:close/>
                  <a:moveTo>
                    <a:pt x="108843" y="1"/>
                  </a:moveTo>
                  <a:lnTo>
                    <a:pt x="108843" y="470"/>
                  </a:lnTo>
                  <a:lnTo>
                    <a:pt x="108999" y="470"/>
                  </a:lnTo>
                  <a:lnTo>
                    <a:pt x="108999" y="1"/>
                  </a:lnTo>
                  <a:close/>
                  <a:moveTo>
                    <a:pt x="109782" y="1"/>
                  </a:moveTo>
                  <a:lnTo>
                    <a:pt x="109782" y="470"/>
                  </a:lnTo>
                  <a:lnTo>
                    <a:pt x="109938" y="470"/>
                  </a:lnTo>
                  <a:lnTo>
                    <a:pt x="109938" y="1"/>
                  </a:lnTo>
                  <a:close/>
                  <a:moveTo>
                    <a:pt x="110720" y="1"/>
                  </a:moveTo>
                  <a:lnTo>
                    <a:pt x="110720" y="470"/>
                  </a:lnTo>
                  <a:lnTo>
                    <a:pt x="110876" y="470"/>
                  </a:lnTo>
                  <a:lnTo>
                    <a:pt x="110876" y="1"/>
                  </a:lnTo>
                  <a:close/>
                  <a:moveTo>
                    <a:pt x="111657" y="1"/>
                  </a:moveTo>
                  <a:lnTo>
                    <a:pt x="111657" y="470"/>
                  </a:lnTo>
                  <a:lnTo>
                    <a:pt x="111813" y="470"/>
                  </a:lnTo>
                  <a:lnTo>
                    <a:pt x="111815" y="1"/>
                  </a:lnTo>
                  <a:close/>
                  <a:moveTo>
                    <a:pt x="112596" y="1"/>
                  </a:moveTo>
                  <a:lnTo>
                    <a:pt x="112596" y="470"/>
                  </a:lnTo>
                  <a:lnTo>
                    <a:pt x="112752" y="470"/>
                  </a:lnTo>
                  <a:lnTo>
                    <a:pt x="112752" y="1"/>
                  </a:lnTo>
                  <a:close/>
                  <a:moveTo>
                    <a:pt x="113535" y="1"/>
                  </a:moveTo>
                  <a:lnTo>
                    <a:pt x="113535" y="470"/>
                  </a:lnTo>
                  <a:lnTo>
                    <a:pt x="113691" y="470"/>
                  </a:lnTo>
                  <a:lnTo>
                    <a:pt x="113691" y="1"/>
                  </a:lnTo>
                  <a:close/>
                  <a:moveTo>
                    <a:pt x="114472" y="1"/>
                  </a:moveTo>
                  <a:lnTo>
                    <a:pt x="114472" y="470"/>
                  </a:lnTo>
                  <a:lnTo>
                    <a:pt x="114629" y="470"/>
                  </a:lnTo>
                  <a:lnTo>
                    <a:pt x="114629" y="1"/>
                  </a:lnTo>
                  <a:close/>
                  <a:moveTo>
                    <a:pt x="115410" y="1"/>
                  </a:moveTo>
                  <a:lnTo>
                    <a:pt x="115410" y="470"/>
                  </a:lnTo>
                  <a:lnTo>
                    <a:pt x="115566" y="470"/>
                  </a:lnTo>
                  <a:lnTo>
                    <a:pt x="115566" y="1"/>
                  </a:lnTo>
                  <a:close/>
                  <a:moveTo>
                    <a:pt x="116349" y="1"/>
                  </a:moveTo>
                  <a:lnTo>
                    <a:pt x="116349" y="470"/>
                  </a:lnTo>
                  <a:lnTo>
                    <a:pt x="116505" y="470"/>
                  </a:lnTo>
                  <a:lnTo>
                    <a:pt x="116505" y="1"/>
                  </a:lnTo>
                  <a:close/>
                  <a:moveTo>
                    <a:pt x="117288" y="1"/>
                  </a:moveTo>
                  <a:lnTo>
                    <a:pt x="117288" y="470"/>
                  </a:lnTo>
                  <a:lnTo>
                    <a:pt x="117443" y="470"/>
                  </a:lnTo>
                  <a:lnTo>
                    <a:pt x="117443" y="1"/>
                  </a:lnTo>
                  <a:close/>
                  <a:moveTo>
                    <a:pt x="118224" y="1"/>
                  </a:moveTo>
                  <a:lnTo>
                    <a:pt x="118224" y="470"/>
                  </a:lnTo>
                  <a:lnTo>
                    <a:pt x="118382" y="470"/>
                  </a:lnTo>
                  <a:lnTo>
                    <a:pt x="118382" y="1"/>
                  </a:lnTo>
                  <a:close/>
                  <a:moveTo>
                    <a:pt x="119163" y="1"/>
                  </a:moveTo>
                  <a:lnTo>
                    <a:pt x="119163" y="470"/>
                  </a:lnTo>
                  <a:lnTo>
                    <a:pt x="119321" y="470"/>
                  </a:lnTo>
                  <a:lnTo>
                    <a:pt x="119321" y="1"/>
                  </a:lnTo>
                  <a:close/>
                  <a:moveTo>
                    <a:pt x="120102" y="1"/>
                  </a:moveTo>
                  <a:lnTo>
                    <a:pt x="120102" y="470"/>
                  </a:lnTo>
                  <a:lnTo>
                    <a:pt x="120258" y="470"/>
                  </a:lnTo>
                  <a:lnTo>
                    <a:pt x="120258" y="1"/>
                  </a:lnTo>
                  <a:close/>
                  <a:moveTo>
                    <a:pt x="121040" y="1"/>
                  </a:moveTo>
                  <a:lnTo>
                    <a:pt x="121040" y="470"/>
                  </a:lnTo>
                  <a:lnTo>
                    <a:pt x="121196" y="470"/>
                  </a:lnTo>
                  <a:lnTo>
                    <a:pt x="121196" y="1"/>
                  </a:lnTo>
                  <a:close/>
                  <a:moveTo>
                    <a:pt x="121977" y="1"/>
                  </a:moveTo>
                  <a:lnTo>
                    <a:pt x="121977" y="470"/>
                  </a:lnTo>
                  <a:lnTo>
                    <a:pt x="122135" y="470"/>
                  </a:lnTo>
                  <a:lnTo>
                    <a:pt x="122135" y="1"/>
                  </a:lnTo>
                  <a:close/>
                  <a:moveTo>
                    <a:pt x="122916" y="1"/>
                  </a:moveTo>
                  <a:lnTo>
                    <a:pt x="122916" y="470"/>
                  </a:lnTo>
                  <a:lnTo>
                    <a:pt x="123074" y="470"/>
                  </a:lnTo>
                  <a:lnTo>
                    <a:pt x="123074" y="1"/>
                  </a:lnTo>
                  <a:close/>
                  <a:moveTo>
                    <a:pt x="123855" y="1"/>
                  </a:moveTo>
                  <a:lnTo>
                    <a:pt x="123855" y="470"/>
                  </a:lnTo>
                  <a:lnTo>
                    <a:pt x="124010" y="470"/>
                  </a:lnTo>
                  <a:lnTo>
                    <a:pt x="124010" y="1"/>
                  </a:lnTo>
                  <a:close/>
                  <a:moveTo>
                    <a:pt x="124793" y="1"/>
                  </a:moveTo>
                  <a:lnTo>
                    <a:pt x="124793" y="470"/>
                  </a:lnTo>
                  <a:lnTo>
                    <a:pt x="124949" y="470"/>
                  </a:lnTo>
                  <a:lnTo>
                    <a:pt x="124949" y="1"/>
                  </a:lnTo>
                  <a:close/>
                  <a:moveTo>
                    <a:pt x="125732" y="1"/>
                  </a:moveTo>
                  <a:lnTo>
                    <a:pt x="125732" y="470"/>
                  </a:lnTo>
                  <a:lnTo>
                    <a:pt x="125888" y="470"/>
                  </a:lnTo>
                  <a:lnTo>
                    <a:pt x="1258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grpSp>
    </p:spTree>
    <p:extLst>
      <p:ext uri="{BB962C8B-B14F-4D97-AF65-F5344CB8AC3E}">
        <p14:creationId xmlns:p14="http://schemas.microsoft.com/office/powerpoint/2010/main" val="191563387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56"/>
        <p:cNvGrpSpPr/>
        <p:nvPr/>
      </p:nvGrpSpPr>
      <p:grpSpPr>
        <a:xfrm>
          <a:off x="0" y="0"/>
          <a:ext cx="0" cy="0"/>
          <a:chOff x="0" y="0"/>
          <a:chExt cx="0" cy="0"/>
        </a:xfrm>
      </p:grpSpPr>
      <p:sp>
        <p:nvSpPr>
          <p:cNvPr id="1458" name="Google Shape;1458;p3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smtClean="0">
                <a:latin typeface="Rockwell" panose="02060603020205020403" pitchFamily="18" charset="0"/>
              </a:rPr>
              <a:t>Problem statement</a:t>
            </a:r>
            <a:endParaRPr dirty="0">
              <a:latin typeface="Rockwell" panose="02060603020205020403" pitchFamily="18" charset="0"/>
            </a:endParaRPr>
          </a:p>
        </p:txBody>
      </p:sp>
      <p:sp>
        <p:nvSpPr>
          <p:cNvPr id="1459" name="Google Shape;1459;p32"/>
          <p:cNvSpPr txBox="1">
            <a:spLocks noGrp="1"/>
          </p:cNvSpPr>
          <p:nvPr>
            <p:ph type="subTitle" idx="1"/>
          </p:nvPr>
        </p:nvSpPr>
        <p:spPr>
          <a:xfrm>
            <a:off x="493206" y="1296827"/>
            <a:ext cx="7930794" cy="2798225"/>
          </a:xfrm>
          <a:prstGeom prst="rect">
            <a:avLst/>
          </a:prstGeom>
        </p:spPr>
        <p:txBody>
          <a:bodyPr spcFirstLastPara="1" wrap="square" lIns="91425" tIns="91425" rIns="91425" bIns="91425" anchor="t" anchorCtr="0">
            <a:noAutofit/>
          </a:bodyPr>
          <a:lstStyle/>
          <a:p>
            <a:pPr marL="0" lvl="0" indent="0" algn="just">
              <a:lnSpc>
                <a:spcPct val="150000"/>
              </a:lnSpc>
            </a:pPr>
            <a:r>
              <a:rPr lang="en-US" dirty="0">
                <a:latin typeface="Rockwell" panose="02060603020205020403" pitchFamily="18" charset="0"/>
              </a:rPr>
              <a:t>The stock market, known for its volatility and complex dynamics, presents a significant challenge for investors aiming to predict future stock prices. With the advent of advanced machine learning techniques, particularly Long Short-Term Memory (LSTM) networks, there is potential to improve the accuracy of these predictions significantly. LSTM, a type of recurrent neural network (RNN), excels in capturing temporal dependencies and patterns, making it an ideal choice for time-series forecasting tasks such as stock price prediction. This project, titled "Stock Market Prediction Using LSTM," aims to leverage the power of LSTM networks to forecast stock prices more accurately. By developing a model from scratch, this project will provide insights </a:t>
            </a:r>
            <a:r>
              <a:rPr lang="en-US" dirty="0" smtClean="0">
                <a:latin typeface="Rockwell" panose="02060603020205020403" pitchFamily="18" charset="0"/>
              </a:rPr>
              <a:t>of </a:t>
            </a:r>
            <a:r>
              <a:rPr lang="en-US" dirty="0">
                <a:latin typeface="Rockwell" panose="02060603020205020403" pitchFamily="18" charset="0"/>
              </a:rPr>
              <a:t>stock market behavior and offer a robust predictive tool for investors and financial analysts.</a:t>
            </a:r>
            <a:endParaRPr dirty="0">
              <a:latin typeface="Rockwell" panose="02060603020205020403" pitchFamily="18" charset="0"/>
            </a:endParaRPr>
          </a:p>
        </p:txBody>
      </p:sp>
      <p:grpSp>
        <p:nvGrpSpPr>
          <p:cNvPr id="1462" name="Google Shape;1462;p32"/>
          <p:cNvGrpSpPr/>
          <p:nvPr/>
        </p:nvGrpSpPr>
        <p:grpSpPr>
          <a:xfrm>
            <a:off x="8092453" y="513445"/>
            <a:ext cx="338301" cy="338061"/>
            <a:chOff x="6357186" y="3773111"/>
            <a:chExt cx="338301" cy="338061"/>
          </a:xfrm>
        </p:grpSpPr>
        <p:sp>
          <p:nvSpPr>
            <p:cNvPr id="1463" name="Google Shape;1463;p32"/>
            <p:cNvSpPr/>
            <p:nvPr/>
          </p:nvSpPr>
          <p:spPr>
            <a:xfrm>
              <a:off x="6516431" y="3773111"/>
              <a:ext cx="19814" cy="32844"/>
            </a:xfrm>
            <a:custGeom>
              <a:avLst/>
              <a:gdLst/>
              <a:ahLst/>
              <a:cxnLst/>
              <a:rect l="l" t="t" r="r" b="b"/>
              <a:pathLst>
                <a:path w="1066" h="1767" extrusionOk="0">
                  <a:moveTo>
                    <a:pt x="532" y="0"/>
                  </a:moveTo>
                  <a:cubicBezTo>
                    <a:pt x="242" y="0"/>
                    <a:pt x="7" y="232"/>
                    <a:pt x="0" y="521"/>
                  </a:cubicBezTo>
                  <a:lnTo>
                    <a:pt x="0" y="1233"/>
                  </a:lnTo>
                  <a:cubicBezTo>
                    <a:pt x="0" y="1527"/>
                    <a:pt x="238" y="1767"/>
                    <a:pt x="532" y="1767"/>
                  </a:cubicBezTo>
                  <a:cubicBezTo>
                    <a:pt x="828" y="1767"/>
                    <a:pt x="1066" y="1527"/>
                    <a:pt x="1066" y="1233"/>
                  </a:cubicBezTo>
                  <a:lnTo>
                    <a:pt x="1066" y="521"/>
                  </a:lnTo>
                  <a:cubicBezTo>
                    <a:pt x="1059" y="232"/>
                    <a:pt x="822" y="0"/>
                    <a:pt x="5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64" name="Google Shape;1464;p32"/>
            <p:cNvSpPr/>
            <p:nvPr/>
          </p:nvSpPr>
          <p:spPr>
            <a:xfrm>
              <a:off x="6577939" y="3815882"/>
              <a:ext cx="33978" cy="26394"/>
            </a:xfrm>
            <a:custGeom>
              <a:avLst/>
              <a:gdLst/>
              <a:ahLst/>
              <a:cxnLst/>
              <a:rect l="l" t="t" r="r" b="b"/>
              <a:pathLst>
                <a:path w="1828" h="1420" extrusionOk="0">
                  <a:moveTo>
                    <a:pt x="1219" y="1"/>
                  </a:moveTo>
                  <a:cubicBezTo>
                    <a:pt x="1130" y="1"/>
                    <a:pt x="1041" y="22"/>
                    <a:pt x="958" y="69"/>
                  </a:cubicBezTo>
                  <a:lnTo>
                    <a:pt x="342" y="425"/>
                  </a:lnTo>
                  <a:cubicBezTo>
                    <a:pt x="87" y="572"/>
                    <a:pt x="1" y="899"/>
                    <a:pt x="148" y="1154"/>
                  </a:cubicBezTo>
                  <a:cubicBezTo>
                    <a:pt x="246" y="1325"/>
                    <a:pt x="425" y="1420"/>
                    <a:pt x="609" y="1420"/>
                  </a:cubicBezTo>
                  <a:cubicBezTo>
                    <a:pt x="700" y="1420"/>
                    <a:pt x="792" y="1397"/>
                    <a:pt x="876" y="1348"/>
                  </a:cubicBezTo>
                  <a:lnTo>
                    <a:pt x="1492" y="992"/>
                  </a:lnTo>
                  <a:cubicBezTo>
                    <a:pt x="1743" y="842"/>
                    <a:pt x="1827" y="520"/>
                    <a:pt x="1680" y="267"/>
                  </a:cubicBezTo>
                  <a:cubicBezTo>
                    <a:pt x="1582" y="96"/>
                    <a:pt x="1403" y="1"/>
                    <a:pt x="12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65" name="Google Shape;1465;p32"/>
            <p:cNvSpPr/>
            <p:nvPr/>
          </p:nvSpPr>
          <p:spPr>
            <a:xfrm>
              <a:off x="6551265" y="3784394"/>
              <a:ext cx="29350" cy="31376"/>
            </a:xfrm>
            <a:custGeom>
              <a:avLst/>
              <a:gdLst/>
              <a:ahLst/>
              <a:cxnLst/>
              <a:rect l="l" t="t" r="r" b="b"/>
              <a:pathLst>
                <a:path w="1579" h="1688" extrusionOk="0">
                  <a:moveTo>
                    <a:pt x="968" y="1"/>
                  </a:moveTo>
                  <a:cubicBezTo>
                    <a:pt x="785" y="1"/>
                    <a:pt x="607" y="96"/>
                    <a:pt x="508" y="267"/>
                  </a:cubicBezTo>
                  <a:lnTo>
                    <a:pt x="152" y="883"/>
                  </a:lnTo>
                  <a:cubicBezTo>
                    <a:pt x="0" y="1138"/>
                    <a:pt x="87" y="1469"/>
                    <a:pt x="344" y="1616"/>
                  </a:cubicBezTo>
                  <a:cubicBezTo>
                    <a:pt x="428" y="1664"/>
                    <a:pt x="520" y="1687"/>
                    <a:pt x="610" y="1687"/>
                  </a:cubicBezTo>
                  <a:cubicBezTo>
                    <a:pt x="796" y="1687"/>
                    <a:pt x="977" y="1589"/>
                    <a:pt x="1075" y="1415"/>
                  </a:cubicBezTo>
                  <a:lnTo>
                    <a:pt x="1431" y="801"/>
                  </a:lnTo>
                  <a:cubicBezTo>
                    <a:pt x="1578" y="546"/>
                    <a:pt x="1490" y="219"/>
                    <a:pt x="1235" y="72"/>
                  </a:cubicBezTo>
                  <a:cubicBezTo>
                    <a:pt x="1150" y="24"/>
                    <a:pt x="1059" y="1"/>
                    <a:pt x="9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66" name="Google Shape;1466;p32"/>
            <p:cNvSpPr/>
            <p:nvPr/>
          </p:nvSpPr>
          <p:spPr>
            <a:xfrm>
              <a:off x="6472061" y="3784394"/>
              <a:ext cx="29350" cy="31376"/>
            </a:xfrm>
            <a:custGeom>
              <a:avLst/>
              <a:gdLst/>
              <a:ahLst/>
              <a:cxnLst/>
              <a:rect l="l" t="t" r="r" b="b"/>
              <a:pathLst>
                <a:path w="1579" h="1688" extrusionOk="0">
                  <a:moveTo>
                    <a:pt x="609" y="1"/>
                  </a:moveTo>
                  <a:cubicBezTo>
                    <a:pt x="518" y="1"/>
                    <a:pt x="426" y="24"/>
                    <a:pt x="342" y="72"/>
                  </a:cubicBezTo>
                  <a:cubicBezTo>
                    <a:pt x="87" y="219"/>
                    <a:pt x="1" y="546"/>
                    <a:pt x="148" y="801"/>
                  </a:cubicBezTo>
                  <a:lnTo>
                    <a:pt x="504" y="1415"/>
                  </a:lnTo>
                  <a:cubicBezTo>
                    <a:pt x="602" y="1589"/>
                    <a:pt x="783" y="1687"/>
                    <a:pt x="969" y="1687"/>
                  </a:cubicBezTo>
                  <a:cubicBezTo>
                    <a:pt x="1059" y="1687"/>
                    <a:pt x="1151" y="1664"/>
                    <a:pt x="1235" y="1616"/>
                  </a:cubicBezTo>
                  <a:cubicBezTo>
                    <a:pt x="1492" y="1469"/>
                    <a:pt x="1579" y="1138"/>
                    <a:pt x="1427" y="883"/>
                  </a:cubicBezTo>
                  <a:lnTo>
                    <a:pt x="1071" y="267"/>
                  </a:lnTo>
                  <a:cubicBezTo>
                    <a:pt x="972" y="96"/>
                    <a:pt x="793" y="1"/>
                    <a:pt x="6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67" name="Google Shape;1467;p32"/>
            <p:cNvSpPr/>
            <p:nvPr/>
          </p:nvSpPr>
          <p:spPr>
            <a:xfrm>
              <a:off x="6440480" y="3815771"/>
              <a:ext cx="34257" cy="26506"/>
            </a:xfrm>
            <a:custGeom>
              <a:avLst/>
              <a:gdLst/>
              <a:ahLst/>
              <a:cxnLst/>
              <a:rect l="l" t="t" r="r" b="b"/>
              <a:pathLst>
                <a:path w="1843" h="1426" extrusionOk="0">
                  <a:moveTo>
                    <a:pt x="612" y="0"/>
                  </a:moveTo>
                  <a:cubicBezTo>
                    <a:pt x="428" y="0"/>
                    <a:pt x="249" y="96"/>
                    <a:pt x="150" y="267"/>
                  </a:cubicBezTo>
                  <a:cubicBezTo>
                    <a:pt x="1" y="524"/>
                    <a:pt x="92" y="853"/>
                    <a:pt x="351" y="998"/>
                  </a:cubicBezTo>
                  <a:lnTo>
                    <a:pt x="967" y="1354"/>
                  </a:lnTo>
                  <a:cubicBezTo>
                    <a:pt x="1051" y="1403"/>
                    <a:pt x="1143" y="1426"/>
                    <a:pt x="1233" y="1426"/>
                  </a:cubicBezTo>
                  <a:cubicBezTo>
                    <a:pt x="1417" y="1426"/>
                    <a:pt x="1596" y="1331"/>
                    <a:pt x="1695" y="1160"/>
                  </a:cubicBezTo>
                  <a:cubicBezTo>
                    <a:pt x="1842" y="905"/>
                    <a:pt x="1754" y="578"/>
                    <a:pt x="1499" y="431"/>
                  </a:cubicBezTo>
                  <a:lnTo>
                    <a:pt x="883" y="75"/>
                  </a:lnTo>
                  <a:cubicBezTo>
                    <a:pt x="798" y="24"/>
                    <a:pt x="704" y="0"/>
                    <a:pt x="6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68" name="Google Shape;1468;p32"/>
            <p:cNvSpPr/>
            <p:nvPr/>
          </p:nvSpPr>
          <p:spPr>
            <a:xfrm>
              <a:off x="6501356" y="3985629"/>
              <a:ext cx="49963" cy="63142"/>
            </a:xfrm>
            <a:custGeom>
              <a:avLst/>
              <a:gdLst/>
              <a:ahLst/>
              <a:cxnLst/>
              <a:rect l="l" t="t" r="r" b="b"/>
              <a:pathLst>
                <a:path w="2688" h="3397" extrusionOk="0">
                  <a:moveTo>
                    <a:pt x="1343" y="0"/>
                  </a:moveTo>
                  <a:cubicBezTo>
                    <a:pt x="608" y="0"/>
                    <a:pt x="11" y="597"/>
                    <a:pt x="11" y="1334"/>
                  </a:cubicBezTo>
                  <a:lnTo>
                    <a:pt x="11" y="2045"/>
                  </a:lnTo>
                  <a:cubicBezTo>
                    <a:pt x="1" y="2787"/>
                    <a:pt x="599" y="3396"/>
                    <a:pt x="1343" y="3396"/>
                  </a:cubicBezTo>
                  <a:cubicBezTo>
                    <a:pt x="2087" y="3396"/>
                    <a:pt x="2688" y="2787"/>
                    <a:pt x="2677" y="2045"/>
                  </a:cubicBezTo>
                  <a:lnTo>
                    <a:pt x="2677" y="1334"/>
                  </a:lnTo>
                  <a:cubicBezTo>
                    <a:pt x="2675" y="597"/>
                    <a:pt x="2080" y="0"/>
                    <a:pt x="13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69" name="Google Shape;1469;p32"/>
            <p:cNvSpPr/>
            <p:nvPr/>
          </p:nvSpPr>
          <p:spPr>
            <a:xfrm>
              <a:off x="6476764" y="4052212"/>
              <a:ext cx="99146" cy="58960"/>
            </a:xfrm>
            <a:custGeom>
              <a:avLst/>
              <a:gdLst/>
              <a:ahLst/>
              <a:cxnLst/>
              <a:rect l="l" t="t" r="r" b="b"/>
              <a:pathLst>
                <a:path w="5334" h="3172" extrusionOk="0">
                  <a:moveTo>
                    <a:pt x="829" y="0"/>
                  </a:moveTo>
                  <a:cubicBezTo>
                    <a:pt x="299" y="502"/>
                    <a:pt x="1" y="1200"/>
                    <a:pt x="1" y="1928"/>
                  </a:cubicBezTo>
                  <a:lnTo>
                    <a:pt x="1" y="2637"/>
                  </a:lnTo>
                  <a:cubicBezTo>
                    <a:pt x="1" y="2933"/>
                    <a:pt x="241" y="3171"/>
                    <a:pt x="535" y="3171"/>
                  </a:cubicBezTo>
                  <a:lnTo>
                    <a:pt x="4800" y="3171"/>
                  </a:lnTo>
                  <a:cubicBezTo>
                    <a:pt x="5093" y="3171"/>
                    <a:pt x="5333" y="2933"/>
                    <a:pt x="5333" y="2637"/>
                  </a:cubicBezTo>
                  <a:lnTo>
                    <a:pt x="5333" y="1928"/>
                  </a:lnTo>
                  <a:cubicBezTo>
                    <a:pt x="5333" y="1200"/>
                    <a:pt x="5033" y="502"/>
                    <a:pt x="4506" y="0"/>
                  </a:cubicBezTo>
                  <a:cubicBezTo>
                    <a:pt x="4027" y="574"/>
                    <a:pt x="3346" y="861"/>
                    <a:pt x="2666" y="861"/>
                  </a:cubicBezTo>
                  <a:cubicBezTo>
                    <a:pt x="1986" y="861"/>
                    <a:pt x="1306" y="574"/>
                    <a:pt x="8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70" name="Google Shape;1470;p32"/>
            <p:cNvSpPr/>
            <p:nvPr/>
          </p:nvSpPr>
          <p:spPr>
            <a:xfrm>
              <a:off x="6381946" y="3985629"/>
              <a:ext cx="49591" cy="62770"/>
            </a:xfrm>
            <a:custGeom>
              <a:avLst/>
              <a:gdLst/>
              <a:ahLst/>
              <a:cxnLst/>
              <a:rect l="l" t="t" r="r" b="b"/>
              <a:pathLst>
                <a:path w="2668" h="3377" extrusionOk="0">
                  <a:moveTo>
                    <a:pt x="1334" y="0"/>
                  </a:moveTo>
                  <a:cubicBezTo>
                    <a:pt x="599" y="0"/>
                    <a:pt x="2" y="597"/>
                    <a:pt x="2" y="1334"/>
                  </a:cubicBezTo>
                  <a:lnTo>
                    <a:pt x="2" y="2045"/>
                  </a:lnTo>
                  <a:cubicBezTo>
                    <a:pt x="0" y="2780"/>
                    <a:pt x="599" y="3377"/>
                    <a:pt x="1334" y="3377"/>
                  </a:cubicBezTo>
                  <a:cubicBezTo>
                    <a:pt x="2071" y="3377"/>
                    <a:pt x="2668" y="2780"/>
                    <a:pt x="2668" y="2045"/>
                  </a:cubicBezTo>
                  <a:lnTo>
                    <a:pt x="2668" y="1334"/>
                  </a:lnTo>
                  <a:cubicBezTo>
                    <a:pt x="2666" y="597"/>
                    <a:pt x="2071" y="0"/>
                    <a:pt x="13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71" name="Google Shape;1471;p32"/>
            <p:cNvSpPr/>
            <p:nvPr/>
          </p:nvSpPr>
          <p:spPr>
            <a:xfrm>
              <a:off x="6357186" y="4052212"/>
              <a:ext cx="99109" cy="58960"/>
            </a:xfrm>
            <a:custGeom>
              <a:avLst/>
              <a:gdLst/>
              <a:ahLst/>
              <a:cxnLst/>
              <a:rect l="l" t="t" r="r" b="b"/>
              <a:pathLst>
                <a:path w="5332" h="3172" extrusionOk="0">
                  <a:moveTo>
                    <a:pt x="826" y="0"/>
                  </a:moveTo>
                  <a:cubicBezTo>
                    <a:pt x="299" y="502"/>
                    <a:pt x="1" y="1200"/>
                    <a:pt x="1" y="1928"/>
                  </a:cubicBezTo>
                  <a:lnTo>
                    <a:pt x="1" y="2637"/>
                  </a:lnTo>
                  <a:cubicBezTo>
                    <a:pt x="1" y="2933"/>
                    <a:pt x="238" y="3171"/>
                    <a:pt x="532" y="3171"/>
                  </a:cubicBezTo>
                  <a:lnTo>
                    <a:pt x="4799" y="3171"/>
                  </a:lnTo>
                  <a:cubicBezTo>
                    <a:pt x="5093" y="3171"/>
                    <a:pt x="5331" y="2933"/>
                    <a:pt x="5331" y="2637"/>
                  </a:cubicBezTo>
                  <a:lnTo>
                    <a:pt x="5331" y="1928"/>
                  </a:lnTo>
                  <a:cubicBezTo>
                    <a:pt x="5331" y="1200"/>
                    <a:pt x="5033" y="502"/>
                    <a:pt x="4506" y="0"/>
                  </a:cubicBezTo>
                  <a:cubicBezTo>
                    <a:pt x="4027" y="574"/>
                    <a:pt x="3346" y="861"/>
                    <a:pt x="2666" y="861"/>
                  </a:cubicBezTo>
                  <a:cubicBezTo>
                    <a:pt x="1986" y="861"/>
                    <a:pt x="1305" y="574"/>
                    <a:pt x="8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72" name="Google Shape;1472;p32"/>
            <p:cNvSpPr/>
            <p:nvPr/>
          </p:nvSpPr>
          <p:spPr>
            <a:xfrm>
              <a:off x="6621138" y="3985629"/>
              <a:ext cx="49554" cy="62770"/>
            </a:xfrm>
            <a:custGeom>
              <a:avLst/>
              <a:gdLst/>
              <a:ahLst/>
              <a:cxnLst/>
              <a:rect l="l" t="t" r="r" b="b"/>
              <a:pathLst>
                <a:path w="2666" h="3377" extrusionOk="0">
                  <a:moveTo>
                    <a:pt x="1334" y="0"/>
                  </a:moveTo>
                  <a:cubicBezTo>
                    <a:pt x="597" y="0"/>
                    <a:pt x="0" y="597"/>
                    <a:pt x="0" y="1334"/>
                  </a:cubicBezTo>
                  <a:lnTo>
                    <a:pt x="0" y="2045"/>
                  </a:lnTo>
                  <a:cubicBezTo>
                    <a:pt x="0" y="2780"/>
                    <a:pt x="597" y="3377"/>
                    <a:pt x="1334" y="3377"/>
                  </a:cubicBezTo>
                  <a:cubicBezTo>
                    <a:pt x="2069" y="3377"/>
                    <a:pt x="2666" y="2780"/>
                    <a:pt x="2666" y="2045"/>
                  </a:cubicBezTo>
                  <a:lnTo>
                    <a:pt x="2666" y="1334"/>
                  </a:lnTo>
                  <a:cubicBezTo>
                    <a:pt x="2666" y="597"/>
                    <a:pt x="2069" y="0"/>
                    <a:pt x="13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73" name="Google Shape;1473;p32"/>
            <p:cNvSpPr/>
            <p:nvPr/>
          </p:nvSpPr>
          <p:spPr>
            <a:xfrm>
              <a:off x="6596341" y="4052212"/>
              <a:ext cx="99146" cy="58960"/>
            </a:xfrm>
            <a:custGeom>
              <a:avLst/>
              <a:gdLst/>
              <a:ahLst/>
              <a:cxnLst/>
              <a:rect l="l" t="t" r="r" b="b"/>
              <a:pathLst>
                <a:path w="5334" h="3172" extrusionOk="0">
                  <a:moveTo>
                    <a:pt x="829" y="0"/>
                  </a:moveTo>
                  <a:cubicBezTo>
                    <a:pt x="299" y="502"/>
                    <a:pt x="1" y="1200"/>
                    <a:pt x="1" y="1928"/>
                  </a:cubicBezTo>
                  <a:lnTo>
                    <a:pt x="1" y="2637"/>
                  </a:lnTo>
                  <a:cubicBezTo>
                    <a:pt x="1" y="2933"/>
                    <a:pt x="241" y="3171"/>
                    <a:pt x="535" y="3171"/>
                  </a:cubicBezTo>
                  <a:lnTo>
                    <a:pt x="4800" y="3171"/>
                  </a:lnTo>
                  <a:cubicBezTo>
                    <a:pt x="5093" y="3171"/>
                    <a:pt x="5333" y="2933"/>
                    <a:pt x="5333" y="2637"/>
                  </a:cubicBezTo>
                  <a:lnTo>
                    <a:pt x="5333" y="1928"/>
                  </a:lnTo>
                  <a:cubicBezTo>
                    <a:pt x="5333" y="1200"/>
                    <a:pt x="5035" y="502"/>
                    <a:pt x="4506" y="0"/>
                  </a:cubicBezTo>
                  <a:cubicBezTo>
                    <a:pt x="4027" y="574"/>
                    <a:pt x="3347" y="861"/>
                    <a:pt x="2667" y="861"/>
                  </a:cubicBezTo>
                  <a:cubicBezTo>
                    <a:pt x="1987" y="861"/>
                    <a:pt x="1307" y="574"/>
                    <a:pt x="8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74" name="Google Shape;1474;p32"/>
            <p:cNvSpPr/>
            <p:nvPr/>
          </p:nvSpPr>
          <p:spPr>
            <a:xfrm>
              <a:off x="6499906" y="3938044"/>
              <a:ext cx="52863" cy="29759"/>
            </a:xfrm>
            <a:custGeom>
              <a:avLst/>
              <a:gdLst/>
              <a:ahLst/>
              <a:cxnLst/>
              <a:rect l="l" t="t" r="r" b="b"/>
              <a:pathLst>
                <a:path w="2844" h="1601" extrusionOk="0">
                  <a:moveTo>
                    <a:pt x="1" y="1"/>
                  </a:moveTo>
                  <a:lnTo>
                    <a:pt x="1" y="889"/>
                  </a:lnTo>
                  <a:cubicBezTo>
                    <a:pt x="1" y="1283"/>
                    <a:pt x="319" y="1601"/>
                    <a:pt x="712" y="1601"/>
                  </a:cubicBezTo>
                  <a:lnTo>
                    <a:pt x="2134" y="1601"/>
                  </a:lnTo>
                  <a:cubicBezTo>
                    <a:pt x="2526" y="1601"/>
                    <a:pt x="2843" y="1283"/>
                    <a:pt x="2843" y="889"/>
                  </a:cubicBezTo>
                  <a:lnTo>
                    <a:pt x="284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75" name="Google Shape;1475;p32"/>
            <p:cNvSpPr/>
            <p:nvPr/>
          </p:nvSpPr>
          <p:spPr>
            <a:xfrm>
              <a:off x="6472712" y="3819117"/>
              <a:ext cx="107213" cy="99146"/>
            </a:xfrm>
            <a:custGeom>
              <a:avLst/>
              <a:gdLst/>
              <a:ahLst/>
              <a:cxnLst/>
              <a:rect l="l" t="t" r="r" b="b"/>
              <a:pathLst>
                <a:path w="5768" h="5334" extrusionOk="0">
                  <a:moveTo>
                    <a:pt x="2884" y="1"/>
                  </a:moveTo>
                  <a:cubicBezTo>
                    <a:pt x="1786" y="1"/>
                    <a:pt x="800" y="675"/>
                    <a:pt x="400" y="1700"/>
                  </a:cubicBezTo>
                  <a:cubicBezTo>
                    <a:pt x="0" y="2724"/>
                    <a:pt x="273" y="3887"/>
                    <a:pt x="1081" y="4631"/>
                  </a:cubicBezTo>
                  <a:cubicBezTo>
                    <a:pt x="1284" y="4814"/>
                    <a:pt x="1416" y="5063"/>
                    <a:pt x="1453" y="5333"/>
                  </a:cubicBezTo>
                  <a:lnTo>
                    <a:pt x="4315" y="5333"/>
                  </a:lnTo>
                  <a:cubicBezTo>
                    <a:pt x="4354" y="5063"/>
                    <a:pt x="4486" y="4814"/>
                    <a:pt x="4687" y="4631"/>
                  </a:cubicBezTo>
                  <a:cubicBezTo>
                    <a:pt x="5497" y="3887"/>
                    <a:pt x="5768" y="2724"/>
                    <a:pt x="5368" y="1700"/>
                  </a:cubicBezTo>
                  <a:cubicBezTo>
                    <a:pt x="4970" y="675"/>
                    <a:pt x="3984" y="1"/>
                    <a:pt x="28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grpSp>
      <p:sp>
        <p:nvSpPr>
          <p:cNvPr id="1481" name="Google Shape;1481;p32"/>
          <p:cNvSpPr/>
          <p:nvPr/>
        </p:nvSpPr>
        <p:spPr>
          <a:xfrm>
            <a:off x="7926353" y="347225"/>
            <a:ext cx="670500" cy="6705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Tree>
    <p:extLst>
      <p:ext uri="{BB962C8B-B14F-4D97-AF65-F5344CB8AC3E}">
        <p14:creationId xmlns:p14="http://schemas.microsoft.com/office/powerpoint/2010/main" val="207488170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73"/>
        <p:cNvGrpSpPr/>
        <p:nvPr/>
      </p:nvGrpSpPr>
      <p:grpSpPr>
        <a:xfrm>
          <a:off x="0" y="0"/>
          <a:ext cx="0" cy="0"/>
          <a:chOff x="0" y="0"/>
          <a:chExt cx="0" cy="0"/>
        </a:xfrm>
      </p:grpSpPr>
      <p:grpSp>
        <p:nvGrpSpPr>
          <p:cNvPr id="1374" name="Google Shape;1374;p31"/>
          <p:cNvGrpSpPr/>
          <p:nvPr/>
        </p:nvGrpSpPr>
        <p:grpSpPr>
          <a:xfrm flipH="1">
            <a:off x="-41" y="718250"/>
            <a:ext cx="9144241" cy="1182675"/>
            <a:chOff x="3813375" y="4666275"/>
            <a:chExt cx="3441825" cy="445150"/>
          </a:xfrm>
        </p:grpSpPr>
        <p:sp>
          <p:nvSpPr>
            <p:cNvPr id="1375" name="Google Shape;1375;p31"/>
            <p:cNvSpPr/>
            <p:nvPr/>
          </p:nvSpPr>
          <p:spPr>
            <a:xfrm>
              <a:off x="4404050" y="4792550"/>
              <a:ext cx="32100" cy="318850"/>
            </a:xfrm>
            <a:custGeom>
              <a:avLst/>
              <a:gdLst/>
              <a:ahLst/>
              <a:cxnLst/>
              <a:rect l="l" t="t" r="r" b="b"/>
              <a:pathLst>
                <a:path w="1284" h="12754" extrusionOk="0">
                  <a:moveTo>
                    <a:pt x="161" y="0"/>
                  </a:moveTo>
                  <a:cubicBezTo>
                    <a:pt x="72" y="0"/>
                    <a:pt x="0" y="171"/>
                    <a:pt x="0" y="383"/>
                  </a:cubicBezTo>
                  <a:lnTo>
                    <a:pt x="0" y="12659"/>
                  </a:lnTo>
                  <a:cubicBezTo>
                    <a:pt x="0" y="12730"/>
                    <a:pt x="8" y="12754"/>
                    <a:pt x="22" y="12754"/>
                  </a:cubicBezTo>
                  <a:cubicBezTo>
                    <a:pt x="50" y="12754"/>
                    <a:pt x="102" y="12659"/>
                    <a:pt x="161" y="12659"/>
                  </a:cubicBezTo>
                  <a:lnTo>
                    <a:pt x="1124" y="12659"/>
                  </a:lnTo>
                  <a:cubicBezTo>
                    <a:pt x="1183" y="12659"/>
                    <a:pt x="1234" y="12754"/>
                    <a:pt x="1262" y="12754"/>
                  </a:cubicBezTo>
                  <a:cubicBezTo>
                    <a:pt x="1275" y="12754"/>
                    <a:pt x="1283" y="12730"/>
                    <a:pt x="1283" y="12659"/>
                  </a:cubicBezTo>
                  <a:lnTo>
                    <a:pt x="1283" y="383"/>
                  </a:lnTo>
                  <a:cubicBezTo>
                    <a:pt x="1283" y="171"/>
                    <a:pt x="1212" y="0"/>
                    <a:pt x="1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76" name="Google Shape;1376;p31"/>
            <p:cNvSpPr/>
            <p:nvPr/>
          </p:nvSpPr>
          <p:spPr>
            <a:xfrm>
              <a:off x="4456975" y="4934900"/>
              <a:ext cx="25225" cy="176500"/>
            </a:xfrm>
            <a:custGeom>
              <a:avLst/>
              <a:gdLst/>
              <a:ahLst/>
              <a:cxnLst/>
              <a:rect l="l" t="t" r="r" b="b"/>
              <a:pathLst>
                <a:path w="1009" h="7060" extrusionOk="0">
                  <a:moveTo>
                    <a:pt x="160" y="0"/>
                  </a:moveTo>
                  <a:cubicBezTo>
                    <a:pt x="72" y="0"/>
                    <a:pt x="1" y="171"/>
                    <a:pt x="1" y="384"/>
                  </a:cubicBezTo>
                  <a:lnTo>
                    <a:pt x="1" y="6965"/>
                  </a:lnTo>
                  <a:cubicBezTo>
                    <a:pt x="1" y="7036"/>
                    <a:pt x="9" y="7060"/>
                    <a:pt x="22" y="7060"/>
                  </a:cubicBezTo>
                  <a:cubicBezTo>
                    <a:pt x="50" y="7060"/>
                    <a:pt x="101" y="6965"/>
                    <a:pt x="160" y="6965"/>
                  </a:cubicBezTo>
                  <a:lnTo>
                    <a:pt x="848" y="6965"/>
                  </a:lnTo>
                  <a:cubicBezTo>
                    <a:pt x="908" y="6965"/>
                    <a:pt x="959" y="7060"/>
                    <a:pt x="987" y="7060"/>
                  </a:cubicBezTo>
                  <a:cubicBezTo>
                    <a:pt x="1001" y="7060"/>
                    <a:pt x="1009" y="7036"/>
                    <a:pt x="1009" y="6965"/>
                  </a:cubicBezTo>
                  <a:lnTo>
                    <a:pt x="1009" y="384"/>
                  </a:lnTo>
                  <a:cubicBezTo>
                    <a:pt x="1009" y="171"/>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77" name="Google Shape;1377;p31"/>
            <p:cNvSpPr/>
            <p:nvPr/>
          </p:nvSpPr>
          <p:spPr>
            <a:xfrm>
              <a:off x="4507475" y="4990225"/>
              <a:ext cx="23225" cy="121175"/>
            </a:xfrm>
            <a:custGeom>
              <a:avLst/>
              <a:gdLst/>
              <a:ahLst/>
              <a:cxnLst/>
              <a:rect l="l" t="t" r="r" b="b"/>
              <a:pathLst>
                <a:path w="929" h="4847" extrusionOk="0">
                  <a:moveTo>
                    <a:pt x="162" y="0"/>
                  </a:moveTo>
                  <a:cubicBezTo>
                    <a:pt x="74" y="0"/>
                    <a:pt x="1" y="171"/>
                    <a:pt x="1" y="383"/>
                  </a:cubicBezTo>
                  <a:lnTo>
                    <a:pt x="1" y="4752"/>
                  </a:lnTo>
                  <a:cubicBezTo>
                    <a:pt x="1" y="4823"/>
                    <a:pt x="9" y="4847"/>
                    <a:pt x="23" y="4847"/>
                  </a:cubicBezTo>
                  <a:cubicBezTo>
                    <a:pt x="51" y="4847"/>
                    <a:pt x="104" y="4752"/>
                    <a:pt x="162" y="4752"/>
                  </a:cubicBezTo>
                  <a:lnTo>
                    <a:pt x="767" y="4752"/>
                  </a:lnTo>
                  <a:cubicBezTo>
                    <a:pt x="826" y="4752"/>
                    <a:pt x="877" y="4847"/>
                    <a:pt x="905" y="4847"/>
                  </a:cubicBezTo>
                  <a:cubicBezTo>
                    <a:pt x="919" y="4847"/>
                    <a:pt x="927" y="4823"/>
                    <a:pt x="927" y="4752"/>
                  </a:cubicBezTo>
                  <a:lnTo>
                    <a:pt x="929" y="383"/>
                  </a:lnTo>
                  <a:cubicBezTo>
                    <a:pt x="929" y="171"/>
                    <a:pt x="857"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78" name="Google Shape;1378;p31"/>
            <p:cNvSpPr/>
            <p:nvPr/>
          </p:nvSpPr>
          <p:spPr>
            <a:xfrm>
              <a:off x="4555975" y="4849100"/>
              <a:ext cx="25225" cy="262300"/>
            </a:xfrm>
            <a:custGeom>
              <a:avLst/>
              <a:gdLst/>
              <a:ahLst/>
              <a:cxnLst/>
              <a:rect l="l" t="t" r="r" b="b"/>
              <a:pathLst>
                <a:path w="1009" h="10492" extrusionOk="0">
                  <a:moveTo>
                    <a:pt x="162" y="0"/>
                  </a:moveTo>
                  <a:cubicBezTo>
                    <a:pt x="72" y="0"/>
                    <a:pt x="1" y="171"/>
                    <a:pt x="1" y="384"/>
                  </a:cubicBezTo>
                  <a:lnTo>
                    <a:pt x="1" y="10397"/>
                  </a:lnTo>
                  <a:cubicBezTo>
                    <a:pt x="1" y="10468"/>
                    <a:pt x="9" y="10492"/>
                    <a:pt x="23" y="10492"/>
                  </a:cubicBezTo>
                  <a:cubicBezTo>
                    <a:pt x="50" y="10492"/>
                    <a:pt x="102" y="10397"/>
                    <a:pt x="162" y="10397"/>
                  </a:cubicBezTo>
                  <a:lnTo>
                    <a:pt x="849" y="10397"/>
                  </a:lnTo>
                  <a:cubicBezTo>
                    <a:pt x="908" y="10397"/>
                    <a:pt x="959" y="10492"/>
                    <a:pt x="987" y="10492"/>
                  </a:cubicBezTo>
                  <a:cubicBezTo>
                    <a:pt x="1001" y="10492"/>
                    <a:pt x="1009" y="10468"/>
                    <a:pt x="1009" y="10397"/>
                  </a:cubicBezTo>
                  <a:lnTo>
                    <a:pt x="1009" y="384"/>
                  </a:lnTo>
                  <a:cubicBezTo>
                    <a:pt x="1009" y="171"/>
                    <a:pt x="937" y="0"/>
                    <a:pt x="8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79" name="Google Shape;1379;p31"/>
            <p:cNvSpPr/>
            <p:nvPr/>
          </p:nvSpPr>
          <p:spPr>
            <a:xfrm>
              <a:off x="4605475" y="4951175"/>
              <a:ext cx="25250" cy="160225"/>
            </a:xfrm>
            <a:custGeom>
              <a:avLst/>
              <a:gdLst/>
              <a:ahLst/>
              <a:cxnLst/>
              <a:rect l="l" t="t" r="r" b="b"/>
              <a:pathLst>
                <a:path w="1010" h="6409" extrusionOk="0">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80" name="Google Shape;1380;p31"/>
            <p:cNvSpPr/>
            <p:nvPr/>
          </p:nvSpPr>
          <p:spPr>
            <a:xfrm>
              <a:off x="4654975" y="4972300"/>
              <a:ext cx="25250" cy="139100"/>
            </a:xfrm>
            <a:custGeom>
              <a:avLst/>
              <a:gdLst/>
              <a:ahLst/>
              <a:cxnLst/>
              <a:rect l="l" t="t" r="r" b="b"/>
              <a:pathLst>
                <a:path w="1010" h="5564" extrusionOk="0">
                  <a:moveTo>
                    <a:pt x="162" y="0"/>
                  </a:moveTo>
                  <a:cubicBezTo>
                    <a:pt x="72"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81" name="Google Shape;1381;p31"/>
            <p:cNvSpPr/>
            <p:nvPr/>
          </p:nvSpPr>
          <p:spPr>
            <a:xfrm>
              <a:off x="4704150" y="4880300"/>
              <a:ext cx="25925" cy="231100"/>
            </a:xfrm>
            <a:custGeom>
              <a:avLst/>
              <a:gdLst/>
              <a:ahLst/>
              <a:cxnLst/>
              <a:rect l="l" t="t" r="r" b="b"/>
              <a:pathLst>
                <a:path w="1037" h="9244" extrusionOk="0">
                  <a:moveTo>
                    <a:pt x="162" y="1"/>
                  </a:moveTo>
                  <a:cubicBezTo>
                    <a:pt x="74" y="1"/>
                    <a:pt x="1" y="173"/>
                    <a:pt x="1" y="386"/>
                  </a:cubicBezTo>
                  <a:lnTo>
                    <a:pt x="1" y="9149"/>
                  </a:lnTo>
                  <a:cubicBezTo>
                    <a:pt x="1" y="9220"/>
                    <a:pt x="9" y="9244"/>
                    <a:pt x="23" y="9244"/>
                  </a:cubicBezTo>
                  <a:cubicBezTo>
                    <a:pt x="51" y="9244"/>
                    <a:pt x="104" y="9149"/>
                    <a:pt x="162" y="9149"/>
                  </a:cubicBezTo>
                  <a:lnTo>
                    <a:pt x="875" y="9149"/>
                  </a:lnTo>
                  <a:cubicBezTo>
                    <a:pt x="935" y="9149"/>
                    <a:pt x="987" y="9244"/>
                    <a:pt x="1015" y="9244"/>
                  </a:cubicBezTo>
                  <a:cubicBezTo>
                    <a:pt x="1029" y="9244"/>
                    <a:pt x="1037" y="9220"/>
                    <a:pt x="1037" y="9149"/>
                  </a:cubicBezTo>
                  <a:lnTo>
                    <a:pt x="1037" y="386"/>
                  </a:lnTo>
                  <a:cubicBezTo>
                    <a:pt x="1037" y="173"/>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82" name="Google Shape;1382;p31"/>
            <p:cNvSpPr/>
            <p:nvPr/>
          </p:nvSpPr>
          <p:spPr>
            <a:xfrm>
              <a:off x="4752650" y="4850325"/>
              <a:ext cx="27950" cy="261075"/>
            </a:xfrm>
            <a:custGeom>
              <a:avLst/>
              <a:gdLst/>
              <a:ahLst/>
              <a:cxnLst/>
              <a:rect l="l" t="t" r="r" b="b"/>
              <a:pathLst>
                <a:path w="1118" h="10443" extrusionOk="0">
                  <a:moveTo>
                    <a:pt x="162" y="1"/>
                  </a:moveTo>
                  <a:cubicBezTo>
                    <a:pt x="72" y="1"/>
                    <a:pt x="1" y="171"/>
                    <a:pt x="1" y="384"/>
                  </a:cubicBezTo>
                  <a:lnTo>
                    <a:pt x="1" y="10348"/>
                  </a:lnTo>
                  <a:cubicBezTo>
                    <a:pt x="1" y="10419"/>
                    <a:pt x="9" y="10443"/>
                    <a:pt x="22" y="10443"/>
                  </a:cubicBezTo>
                  <a:cubicBezTo>
                    <a:pt x="50" y="10443"/>
                    <a:pt x="102" y="10348"/>
                    <a:pt x="162" y="10348"/>
                  </a:cubicBezTo>
                  <a:lnTo>
                    <a:pt x="958" y="10348"/>
                  </a:lnTo>
                  <a:cubicBezTo>
                    <a:pt x="1016" y="10348"/>
                    <a:pt x="1068" y="10443"/>
                    <a:pt x="1095" y="10443"/>
                  </a:cubicBezTo>
                  <a:cubicBezTo>
                    <a:pt x="1109" y="10443"/>
                    <a:pt x="1117" y="10419"/>
                    <a:pt x="1117" y="10348"/>
                  </a:cubicBezTo>
                  <a:lnTo>
                    <a:pt x="1117" y="384"/>
                  </a:lnTo>
                  <a:cubicBezTo>
                    <a:pt x="1117" y="171"/>
                    <a:pt x="1046" y="1"/>
                    <a:pt x="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83" name="Google Shape;1383;p31"/>
            <p:cNvSpPr/>
            <p:nvPr/>
          </p:nvSpPr>
          <p:spPr>
            <a:xfrm>
              <a:off x="4801475" y="4666275"/>
              <a:ext cx="29300" cy="445125"/>
            </a:xfrm>
            <a:custGeom>
              <a:avLst/>
              <a:gdLst/>
              <a:ahLst/>
              <a:cxnLst/>
              <a:rect l="l" t="t" r="r" b="b"/>
              <a:pathLst>
                <a:path w="1172" h="17805" extrusionOk="0">
                  <a:moveTo>
                    <a:pt x="161" y="0"/>
                  </a:moveTo>
                  <a:cubicBezTo>
                    <a:pt x="72" y="0"/>
                    <a:pt x="0" y="173"/>
                    <a:pt x="0" y="385"/>
                  </a:cubicBezTo>
                  <a:lnTo>
                    <a:pt x="0" y="17710"/>
                  </a:lnTo>
                  <a:cubicBezTo>
                    <a:pt x="0" y="17781"/>
                    <a:pt x="8" y="17804"/>
                    <a:pt x="22" y="17804"/>
                  </a:cubicBezTo>
                  <a:cubicBezTo>
                    <a:pt x="50" y="17804"/>
                    <a:pt x="102" y="17710"/>
                    <a:pt x="161" y="17710"/>
                  </a:cubicBezTo>
                  <a:lnTo>
                    <a:pt x="1012" y="17710"/>
                  </a:lnTo>
                  <a:cubicBezTo>
                    <a:pt x="1071" y="17710"/>
                    <a:pt x="1122" y="17804"/>
                    <a:pt x="1150" y="17804"/>
                  </a:cubicBezTo>
                  <a:cubicBezTo>
                    <a:pt x="1164" y="17804"/>
                    <a:pt x="1172" y="17781"/>
                    <a:pt x="1172" y="17710"/>
                  </a:cubicBezTo>
                  <a:lnTo>
                    <a:pt x="1172" y="385"/>
                  </a:lnTo>
                  <a:cubicBezTo>
                    <a:pt x="1172" y="173"/>
                    <a:pt x="1100" y="0"/>
                    <a:pt x="10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84" name="Google Shape;1384;p31"/>
            <p:cNvSpPr/>
            <p:nvPr/>
          </p:nvSpPr>
          <p:spPr>
            <a:xfrm>
              <a:off x="4852350" y="4894150"/>
              <a:ext cx="26600" cy="217250"/>
            </a:xfrm>
            <a:custGeom>
              <a:avLst/>
              <a:gdLst/>
              <a:ahLst/>
              <a:cxnLst/>
              <a:rect l="l" t="t" r="r" b="b"/>
              <a:pathLst>
                <a:path w="1064" h="8690" extrusionOk="0">
                  <a:moveTo>
                    <a:pt x="161" y="1"/>
                  </a:moveTo>
                  <a:cubicBezTo>
                    <a:pt x="72" y="1"/>
                    <a:pt x="0" y="173"/>
                    <a:pt x="0" y="384"/>
                  </a:cubicBezTo>
                  <a:lnTo>
                    <a:pt x="0" y="8595"/>
                  </a:lnTo>
                  <a:cubicBezTo>
                    <a:pt x="0" y="8666"/>
                    <a:pt x="8" y="8690"/>
                    <a:pt x="22" y="8690"/>
                  </a:cubicBezTo>
                  <a:cubicBezTo>
                    <a:pt x="50" y="8690"/>
                    <a:pt x="102" y="8595"/>
                    <a:pt x="161" y="8595"/>
                  </a:cubicBezTo>
                  <a:lnTo>
                    <a:pt x="902" y="8595"/>
                  </a:lnTo>
                  <a:cubicBezTo>
                    <a:pt x="961" y="8595"/>
                    <a:pt x="1013" y="8690"/>
                    <a:pt x="1041" y="8690"/>
                  </a:cubicBezTo>
                  <a:cubicBezTo>
                    <a:pt x="1055" y="8690"/>
                    <a:pt x="1063" y="8666"/>
                    <a:pt x="1063" y="8595"/>
                  </a:cubicBezTo>
                  <a:lnTo>
                    <a:pt x="1063" y="384"/>
                  </a:lnTo>
                  <a:cubicBezTo>
                    <a:pt x="1063"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85" name="Google Shape;1385;p31"/>
            <p:cNvSpPr/>
            <p:nvPr/>
          </p:nvSpPr>
          <p:spPr>
            <a:xfrm>
              <a:off x="4900500" y="4887650"/>
              <a:ext cx="29275" cy="223750"/>
            </a:xfrm>
            <a:custGeom>
              <a:avLst/>
              <a:gdLst/>
              <a:ahLst/>
              <a:cxnLst/>
              <a:rect l="l" t="t" r="r" b="b"/>
              <a:pathLst>
                <a:path w="1171" h="8950" extrusionOk="0">
                  <a:moveTo>
                    <a:pt x="160" y="0"/>
                  </a:moveTo>
                  <a:cubicBezTo>
                    <a:pt x="72" y="0"/>
                    <a:pt x="1" y="173"/>
                    <a:pt x="1" y="383"/>
                  </a:cubicBezTo>
                  <a:lnTo>
                    <a:pt x="1" y="8855"/>
                  </a:lnTo>
                  <a:cubicBezTo>
                    <a:pt x="1" y="8926"/>
                    <a:pt x="9" y="8950"/>
                    <a:pt x="23" y="8950"/>
                  </a:cubicBezTo>
                  <a:cubicBezTo>
                    <a:pt x="50" y="8950"/>
                    <a:pt x="102" y="8855"/>
                    <a:pt x="160" y="8855"/>
                  </a:cubicBezTo>
                  <a:lnTo>
                    <a:pt x="1009" y="8855"/>
                  </a:lnTo>
                  <a:cubicBezTo>
                    <a:pt x="1069" y="8855"/>
                    <a:pt x="1121" y="8950"/>
                    <a:pt x="1149" y="8950"/>
                  </a:cubicBezTo>
                  <a:cubicBezTo>
                    <a:pt x="1163" y="8950"/>
                    <a:pt x="1171" y="8926"/>
                    <a:pt x="1171" y="8855"/>
                  </a:cubicBezTo>
                  <a:lnTo>
                    <a:pt x="1171" y="383"/>
                  </a:lnTo>
                  <a:cubicBezTo>
                    <a:pt x="1171" y="173"/>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86" name="Google Shape;1386;p31"/>
            <p:cNvSpPr/>
            <p:nvPr/>
          </p:nvSpPr>
          <p:spPr>
            <a:xfrm>
              <a:off x="4950700" y="5004850"/>
              <a:ext cx="27925" cy="106550"/>
            </a:xfrm>
            <a:custGeom>
              <a:avLst/>
              <a:gdLst/>
              <a:ahLst/>
              <a:cxnLst/>
              <a:rect l="l" t="t" r="r" b="b"/>
              <a:pathLst>
                <a:path w="1117" h="4262" extrusionOk="0">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4" y="4167"/>
                    <a:pt x="1066" y="4262"/>
                    <a:pt x="1095" y="4262"/>
                  </a:cubicBezTo>
                  <a:cubicBezTo>
                    <a:pt x="1109" y="4262"/>
                    <a:pt x="1117" y="4238"/>
                    <a:pt x="1117" y="4167"/>
                  </a:cubicBezTo>
                  <a:lnTo>
                    <a:pt x="1117" y="385"/>
                  </a:lnTo>
                  <a:cubicBezTo>
                    <a:pt x="1117" y="172"/>
                    <a:pt x="1044" y="0"/>
                    <a:pt x="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87" name="Google Shape;1387;p31"/>
            <p:cNvSpPr/>
            <p:nvPr/>
          </p:nvSpPr>
          <p:spPr>
            <a:xfrm>
              <a:off x="5001200" y="4861600"/>
              <a:ext cx="25925" cy="249800"/>
            </a:xfrm>
            <a:custGeom>
              <a:avLst/>
              <a:gdLst/>
              <a:ahLst/>
              <a:cxnLst/>
              <a:rect l="l" t="t" r="r" b="b"/>
              <a:pathLst>
                <a:path w="1037" h="9992" extrusionOk="0">
                  <a:moveTo>
                    <a:pt x="160" y="1"/>
                  </a:moveTo>
                  <a:cubicBezTo>
                    <a:pt x="72" y="1"/>
                    <a:pt x="1" y="171"/>
                    <a:pt x="1" y="384"/>
                  </a:cubicBezTo>
                  <a:lnTo>
                    <a:pt x="1" y="9897"/>
                  </a:lnTo>
                  <a:cubicBezTo>
                    <a:pt x="1" y="9968"/>
                    <a:pt x="9" y="9992"/>
                    <a:pt x="23" y="9992"/>
                  </a:cubicBezTo>
                  <a:cubicBezTo>
                    <a:pt x="50" y="9992"/>
                    <a:pt x="102" y="9897"/>
                    <a:pt x="160" y="9897"/>
                  </a:cubicBezTo>
                  <a:lnTo>
                    <a:pt x="875" y="9897"/>
                  </a:lnTo>
                  <a:cubicBezTo>
                    <a:pt x="934" y="9897"/>
                    <a:pt x="986" y="9992"/>
                    <a:pt x="1014" y="9992"/>
                  </a:cubicBezTo>
                  <a:cubicBezTo>
                    <a:pt x="1029" y="9992"/>
                    <a:pt x="1037" y="9968"/>
                    <a:pt x="1037" y="9897"/>
                  </a:cubicBezTo>
                  <a:lnTo>
                    <a:pt x="1037" y="384"/>
                  </a:lnTo>
                  <a:cubicBezTo>
                    <a:pt x="1037" y="171"/>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88" name="Google Shape;1388;p31"/>
            <p:cNvSpPr/>
            <p:nvPr/>
          </p:nvSpPr>
          <p:spPr>
            <a:xfrm>
              <a:off x="3813375" y="4934850"/>
              <a:ext cx="25250" cy="176550"/>
            </a:xfrm>
            <a:custGeom>
              <a:avLst/>
              <a:gdLst/>
              <a:ahLst/>
              <a:cxnLst/>
              <a:rect l="l" t="t" r="r" b="b"/>
              <a:pathLst>
                <a:path w="1010" h="7062" extrusionOk="0">
                  <a:moveTo>
                    <a:pt x="162" y="1"/>
                  </a:moveTo>
                  <a:cubicBezTo>
                    <a:pt x="72" y="1"/>
                    <a:pt x="1" y="173"/>
                    <a:pt x="1" y="384"/>
                  </a:cubicBezTo>
                  <a:lnTo>
                    <a:pt x="1" y="6967"/>
                  </a:lnTo>
                  <a:cubicBezTo>
                    <a:pt x="1" y="7038"/>
                    <a:pt x="9" y="7062"/>
                    <a:pt x="23" y="7062"/>
                  </a:cubicBezTo>
                  <a:cubicBezTo>
                    <a:pt x="51" y="7062"/>
                    <a:pt x="103" y="6967"/>
                    <a:pt x="162" y="6967"/>
                  </a:cubicBezTo>
                  <a:lnTo>
                    <a:pt x="850" y="6967"/>
                  </a:lnTo>
                  <a:cubicBezTo>
                    <a:pt x="908" y="6967"/>
                    <a:pt x="960" y="7062"/>
                    <a:pt x="987" y="7062"/>
                  </a:cubicBezTo>
                  <a:cubicBezTo>
                    <a:pt x="1001" y="7062"/>
                    <a:pt x="1009" y="7038"/>
                    <a:pt x="1009" y="6967"/>
                  </a:cubicBezTo>
                  <a:lnTo>
                    <a:pt x="1009" y="384"/>
                  </a:lnTo>
                  <a:cubicBezTo>
                    <a:pt x="1009" y="173"/>
                    <a:pt x="938" y="1"/>
                    <a:pt x="8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89" name="Google Shape;1389;p31"/>
            <p:cNvSpPr/>
            <p:nvPr/>
          </p:nvSpPr>
          <p:spPr>
            <a:xfrm>
              <a:off x="3863925" y="4990225"/>
              <a:ext cx="23175" cy="121175"/>
            </a:xfrm>
            <a:custGeom>
              <a:avLst/>
              <a:gdLst/>
              <a:ahLst/>
              <a:cxnLst/>
              <a:rect l="l" t="t" r="r" b="b"/>
              <a:pathLst>
                <a:path w="927" h="4847" extrusionOk="0">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90" name="Google Shape;1390;p31"/>
            <p:cNvSpPr/>
            <p:nvPr/>
          </p:nvSpPr>
          <p:spPr>
            <a:xfrm>
              <a:off x="391242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8" y="10492"/>
                    <a:pt x="22" y="10492"/>
                  </a:cubicBezTo>
                  <a:cubicBezTo>
                    <a:pt x="50" y="10492"/>
                    <a:pt x="101" y="10397"/>
                    <a:pt x="160" y="10397"/>
                  </a:cubicBezTo>
                  <a:lnTo>
                    <a:pt x="848" y="10397"/>
                  </a:lnTo>
                  <a:cubicBezTo>
                    <a:pt x="907" y="10397"/>
                    <a:pt x="959"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91" name="Google Shape;1391;p31"/>
            <p:cNvSpPr/>
            <p:nvPr/>
          </p:nvSpPr>
          <p:spPr>
            <a:xfrm>
              <a:off x="3961925" y="4951125"/>
              <a:ext cx="25225" cy="160275"/>
            </a:xfrm>
            <a:custGeom>
              <a:avLst/>
              <a:gdLst/>
              <a:ahLst/>
              <a:cxnLst/>
              <a:rect l="l" t="t" r="r" b="b"/>
              <a:pathLst>
                <a:path w="1009" h="6411" extrusionOk="0">
                  <a:moveTo>
                    <a:pt x="160" y="0"/>
                  </a:moveTo>
                  <a:cubicBezTo>
                    <a:pt x="72" y="0"/>
                    <a:pt x="1" y="173"/>
                    <a:pt x="1" y="384"/>
                  </a:cubicBezTo>
                  <a:lnTo>
                    <a:pt x="1" y="6316"/>
                  </a:lnTo>
                  <a:cubicBezTo>
                    <a:pt x="1" y="6387"/>
                    <a:pt x="9" y="6411"/>
                    <a:pt x="22" y="6411"/>
                  </a:cubicBezTo>
                  <a:cubicBezTo>
                    <a:pt x="50" y="6411"/>
                    <a:pt x="101" y="6316"/>
                    <a:pt x="160" y="6316"/>
                  </a:cubicBezTo>
                  <a:lnTo>
                    <a:pt x="848" y="6316"/>
                  </a:lnTo>
                  <a:cubicBezTo>
                    <a:pt x="907" y="6316"/>
                    <a:pt x="959" y="6411"/>
                    <a:pt x="987" y="6411"/>
                  </a:cubicBezTo>
                  <a:cubicBezTo>
                    <a:pt x="1001" y="6411"/>
                    <a:pt x="1009" y="6387"/>
                    <a:pt x="1009" y="6316"/>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92" name="Google Shape;1392;p31"/>
            <p:cNvSpPr/>
            <p:nvPr/>
          </p:nvSpPr>
          <p:spPr>
            <a:xfrm>
              <a:off x="4011425" y="4972300"/>
              <a:ext cx="25225" cy="139100"/>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7"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93" name="Google Shape;1393;p31"/>
            <p:cNvSpPr/>
            <p:nvPr/>
          </p:nvSpPr>
          <p:spPr>
            <a:xfrm>
              <a:off x="4060600" y="4880300"/>
              <a:ext cx="25925" cy="231100"/>
            </a:xfrm>
            <a:custGeom>
              <a:avLst/>
              <a:gdLst/>
              <a:ahLst/>
              <a:cxnLst/>
              <a:rect l="l" t="t" r="r" b="b"/>
              <a:pathLst>
                <a:path w="1037" h="9244" extrusionOk="0">
                  <a:moveTo>
                    <a:pt x="162" y="1"/>
                  </a:moveTo>
                  <a:cubicBezTo>
                    <a:pt x="74" y="1"/>
                    <a:pt x="1" y="173"/>
                    <a:pt x="1" y="386"/>
                  </a:cubicBezTo>
                  <a:lnTo>
                    <a:pt x="1" y="9149"/>
                  </a:lnTo>
                  <a:cubicBezTo>
                    <a:pt x="1" y="9220"/>
                    <a:pt x="9" y="9244"/>
                    <a:pt x="23" y="9244"/>
                  </a:cubicBezTo>
                  <a:cubicBezTo>
                    <a:pt x="51" y="9244"/>
                    <a:pt x="103" y="9149"/>
                    <a:pt x="162" y="9149"/>
                  </a:cubicBezTo>
                  <a:lnTo>
                    <a:pt x="875" y="9149"/>
                  </a:lnTo>
                  <a:cubicBezTo>
                    <a:pt x="935" y="9149"/>
                    <a:pt x="987" y="9244"/>
                    <a:pt x="1015" y="9244"/>
                  </a:cubicBezTo>
                  <a:cubicBezTo>
                    <a:pt x="1029" y="9244"/>
                    <a:pt x="1037" y="9220"/>
                    <a:pt x="1037" y="9149"/>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94" name="Google Shape;1394;p31"/>
            <p:cNvSpPr/>
            <p:nvPr/>
          </p:nvSpPr>
          <p:spPr>
            <a:xfrm>
              <a:off x="4109100" y="4850325"/>
              <a:ext cx="27925" cy="261075"/>
            </a:xfrm>
            <a:custGeom>
              <a:avLst/>
              <a:gdLst/>
              <a:ahLst/>
              <a:cxnLst/>
              <a:rect l="l" t="t" r="r" b="b"/>
              <a:pathLst>
                <a:path w="1117" h="10443" extrusionOk="0">
                  <a:moveTo>
                    <a:pt x="160" y="1"/>
                  </a:moveTo>
                  <a:cubicBezTo>
                    <a:pt x="72" y="1"/>
                    <a:pt x="0" y="173"/>
                    <a:pt x="0" y="386"/>
                  </a:cubicBezTo>
                  <a:lnTo>
                    <a:pt x="0" y="10348"/>
                  </a:lnTo>
                  <a:cubicBezTo>
                    <a:pt x="0" y="10419"/>
                    <a:pt x="8"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6"/>
                  </a:lnTo>
                  <a:cubicBezTo>
                    <a:pt x="1117" y="173"/>
                    <a:pt x="1045"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95" name="Google Shape;1395;p31"/>
            <p:cNvSpPr/>
            <p:nvPr/>
          </p:nvSpPr>
          <p:spPr>
            <a:xfrm>
              <a:off x="4157900" y="4666325"/>
              <a:ext cx="29325" cy="445075"/>
            </a:xfrm>
            <a:custGeom>
              <a:avLst/>
              <a:gdLst/>
              <a:ahLst/>
              <a:cxnLst/>
              <a:rect l="l" t="t" r="r" b="b"/>
              <a:pathLst>
                <a:path w="1173" h="17803" extrusionOk="0">
                  <a:moveTo>
                    <a:pt x="160" y="0"/>
                  </a:moveTo>
                  <a:cubicBezTo>
                    <a:pt x="72" y="0"/>
                    <a:pt x="1" y="171"/>
                    <a:pt x="1" y="383"/>
                  </a:cubicBezTo>
                  <a:lnTo>
                    <a:pt x="1" y="17708"/>
                  </a:lnTo>
                  <a:cubicBezTo>
                    <a:pt x="1" y="17779"/>
                    <a:pt x="9" y="17803"/>
                    <a:pt x="23" y="17803"/>
                  </a:cubicBezTo>
                  <a:cubicBezTo>
                    <a:pt x="50" y="17803"/>
                    <a:pt x="102" y="17708"/>
                    <a:pt x="160" y="17708"/>
                  </a:cubicBezTo>
                  <a:lnTo>
                    <a:pt x="1011" y="17708"/>
                  </a:lnTo>
                  <a:cubicBezTo>
                    <a:pt x="1071" y="17708"/>
                    <a:pt x="1123" y="17803"/>
                    <a:pt x="1151" y="17803"/>
                  </a:cubicBezTo>
                  <a:cubicBezTo>
                    <a:pt x="1165" y="17803"/>
                    <a:pt x="1172" y="17779"/>
                    <a:pt x="1172" y="17708"/>
                  </a:cubicBezTo>
                  <a:lnTo>
                    <a:pt x="1172" y="383"/>
                  </a:lnTo>
                  <a:cubicBezTo>
                    <a:pt x="1172" y="171"/>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96" name="Google Shape;1396;p31"/>
            <p:cNvSpPr/>
            <p:nvPr/>
          </p:nvSpPr>
          <p:spPr>
            <a:xfrm>
              <a:off x="4208800" y="4894150"/>
              <a:ext cx="26550" cy="21725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97" name="Google Shape;1397;p31"/>
            <p:cNvSpPr/>
            <p:nvPr/>
          </p:nvSpPr>
          <p:spPr>
            <a:xfrm>
              <a:off x="4256925" y="4887700"/>
              <a:ext cx="29300" cy="223700"/>
            </a:xfrm>
            <a:custGeom>
              <a:avLst/>
              <a:gdLst/>
              <a:ahLst/>
              <a:cxnLst/>
              <a:rect l="l" t="t" r="r" b="b"/>
              <a:pathLst>
                <a:path w="1172" h="8948" extrusionOk="0">
                  <a:moveTo>
                    <a:pt x="161" y="0"/>
                  </a:moveTo>
                  <a:cubicBezTo>
                    <a:pt x="72" y="0"/>
                    <a:pt x="0" y="171"/>
                    <a:pt x="0" y="383"/>
                  </a:cubicBezTo>
                  <a:lnTo>
                    <a:pt x="0" y="8853"/>
                  </a:lnTo>
                  <a:cubicBezTo>
                    <a:pt x="0" y="8924"/>
                    <a:pt x="8" y="8948"/>
                    <a:pt x="22" y="8948"/>
                  </a:cubicBezTo>
                  <a:cubicBezTo>
                    <a:pt x="50" y="8948"/>
                    <a:pt x="101" y="8853"/>
                    <a:pt x="161" y="8853"/>
                  </a:cubicBezTo>
                  <a:lnTo>
                    <a:pt x="1010" y="8853"/>
                  </a:lnTo>
                  <a:cubicBezTo>
                    <a:pt x="1070" y="8853"/>
                    <a:pt x="1122" y="8948"/>
                    <a:pt x="1150" y="8948"/>
                  </a:cubicBezTo>
                  <a:cubicBezTo>
                    <a:pt x="1164" y="8948"/>
                    <a:pt x="1172" y="8924"/>
                    <a:pt x="1172" y="8853"/>
                  </a:cubicBezTo>
                  <a:lnTo>
                    <a:pt x="1172" y="383"/>
                  </a:lnTo>
                  <a:cubicBezTo>
                    <a:pt x="1172" y="171"/>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98" name="Google Shape;1398;p31"/>
            <p:cNvSpPr/>
            <p:nvPr/>
          </p:nvSpPr>
          <p:spPr>
            <a:xfrm>
              <a:off x="4307150" y="5004850"/>
              <a:ext cx="27925" cy="106550"/>
            </a:xfrm>
            <a:custGeom>
              <a:avLst/>
              <a:gdLst/>
              <a:ahLst/>
              <a:cxnLst/>
              <a:rect l="l" t="t" r="r" b="b"/>
              <a:pathLst>
                <a:path w="1117" h="4262" extrusionOk="0">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5" y="4167"/>
                    <a:pt x="1067" y="4262"/>
                    <a:pt x="1095" y="4262"/>
                  </a:cubicBezTo>
                  <a:cubicBezTo>
                    <a:pt x="1109" y="4262"/>
                    <a:pt x="1117" y="4238"/>
                    <a:pt x="1117" y="4167"/>
                  </a:cubicBezTo>
                  <a:lnTo>
                    <a:pt x="1117" y="385"/>
                  </a:lnTo>
                  <a:cubicBezTo>
                    <a:pt x="1117" y="172"/>
                    <a:pt x="1045" y="0"/>
                    <a:pt x="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99" name="Google Shape;1399;p31"/>
            <p:cNvSpPr/>
            <p:nvPr/>
          </p:nvSpPr>
          <p:spPr>
            <a:xfrm>
              <a:off x="4357650" y="4861600"/>
              <a:ext cx="25875" cy="249800"/>
            </a:xfrm>
            <a:custGeom>
              <a:avLst/>
              <a:gdLst/>
              <a:ahLst/>
              <a:cxnLst/>
              <a:rect l="l" t="t" r="r" b="b"/>
              <a:pathLst>
                <a:path w="1035" h="9992" extrusionOk="0">
                  <a:moveTo>
                    <a:pt x="160" y="1"/>
                  </a:moveTo>
                  <a:cubicBezTo>
                    <a:pt x="72" y="1"/>
                    <a:pt x="1" y="173"/>
                    <a:pt x="1" y="386"/>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00" name="Google Shape;1400;p31"/>
            <p:cNvSpPr/>
            <p:nvPr/>
          </p:nvSpPr>
          <p:spPr>
            <a:xfrm>
              <a:off x="5097150" y="4792550"/>
              <a:ext cx="32100" cy="318850"/>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01" name="Google Shape;1401;p31"/>
            <p:cNvSpPr/>
            <p:nvPr/>
          </p:nvSpPr>
          <p:spPr>
            <a:xfrm>
              <a:off x="5150075" y="4934850"/>
              <a:ext cx="25225" cy="176550"/>
            </a:xfrm>
            <a:custGeom>
              <a:avLst/>
              <a:gdLst/>
              <a:ahLst/>
              <a:cxnLst/>
              <a:rect l="l" t="t" r="r" b="b"/>
              <a:pathLst>
                <a:path w="1009" h="7062" extrusionOk="0">
                  <a:moveTo>
                    <a:pt x="160" y="1"/>
                  </a:moveTo>
                  <a:cubicBezTo>
                    <a:pt x="72" y="1"/>
                    <a:pt x="1" y="173"/>
                    <a:pt x="1" y="384"/>
                  </a:cubicBezTo>
                  <a:lnTo>
                    <a:pt x="1" y="6967"/>
                  </a:lnTo>
                  <a:cubicBezTo>
                    <a:pt x="1" y="7038"/>
                    <a:pt x="9" y="7062"/>
                    <a:pt x="22" y="7062"/>
                  </a:cubicBezTo>
                  <a:cubicBezTo>
                    <a:pt x="50" y="7062"/>
                    <a:pt x="101" y="6967"/>
                    <a:pt x="160" y="6967"/>
                  </a:cubicBezTo>
                  <a:lnTo>
                    <a:pt x="848" y="6967"/>
                  </a:lnTo>
                  <a:cubicBezTo>
                    <a:pt x="907" y="6967"/>
                    <a:pt x="959" y="7062"/>
                    <a:pt x="987" y="7062"/>
                  </a:cubicBezTo>
                  <a:cubicBezTo>
                    <a:pt x="1001" y="7062"/>
                    <a:pt x="1009" y="7038"/>
                    <a:pt x="1009" y="6967"/>
                  </a:cubicBezTo>
                  <a:lnTo>
                    <a:pt x="1009" y="384"/>
                  </a:lnTo>
                  <a:cubicBezTo>
                    <a:pt x="1009" y="173"/>
                    <a:pt x="936" y="1"/>
                    <a:pt x="8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02" name="Google Shape;1402;p31"/>
            <p:cNvSpPr/>
            <p:nvPr/>
          </p:nvSpPr>
          <p:spPr>
            <a:xfrm>
              <a:off x="5200575" y="4990225"/>
              <a:ext cx="23175" cy="121175"/>
            </a:xfrm>
            <a:custGeom>
              <a:avLst/>
              <a:gdLst/>
              <a:ahLst/>
              <a:cxnLst/>
              <a:rect l="l" t="t" r="r" b="b"/>
              <a:pathLst>
                <a:path w="927" h="4847" extrusionOk="0">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03" name="Google Shape;1403;p31"/>
            <p:cNvSpPr/>
            <p:nvPr/>
          </p:nvSpPr>
          <p:spPr>
            <a:xfrm>
              <a:off x="524907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04" name="Google Shape;1404;p31"/>
            <p:cNvSpPr/>
            <p:nvPr/>
          </p:nvSpPr>
          <p:spPr>
            <a:xfrm>
              <a:off x="5298575" y="4951175"/>
              <a:ext cx="25225" cy="160225"/>
            </a:xfrm>
            <a:custGeom>
              <a:avLst/>
              <a:gdLst/>
              <a:ahLst/>
              <a:cxnLst/>
              <a:rect l="l" t="t" r="r" b="b"/>
              <a:pathLst>
                <a:path w="1009" h="6409" extrusionOk="0">
                  <a:moveTo>
                    <a:pt x="160" y="0"/>
                  </a:moveTo>
                  <a:cubicBezTo>
                    <a:pt x="72" y="0"/>
                    <a:pt x="1" y="171"/>
                    <a:pt x="1" y="383"/>
                  </a:cubicBezTo>
                  <a:lnTo>
                    <a:pt x="1" y="6314"/>
                  </a:lnTo>
                  <a:cubicBezTo>
                    <a:pt x="1" y="6385"/>
                    <a:pt x="9" y="6409"/>
                    <a:pt x="22" y="6409"/>
                  </a:cubicBezTo>
                  <a:cubicBezTo>
                    <a:pt x="50" y="6409"/>
                    <a:pt x="101" y="6314"/>
                    <a:pt x="160" y="6314"/>
                  </a:cubicBezTo>
                  <a:lnTo>
                    <a:pt x="848" y="6314"/>
                  </a:lnTo>
                  <a:cubicBezTo>
                    <a:pt x="908" y="6314"/>
                    <a:pt x="959" y="6409"/>
                    <a:pt x="987" y="6409"/>
                  </a:cubicBezTo>
                  <a:cubicBezTo>
                    <a:pt x="1001" y="6409"/>
                    <a:pt x="1009" y="6385"/>
                    <a:pt x="1009" y="6314"/>
                  </a:cubicBezTo>
                  <a:lnTo>
                    <a:pt x="1009" y="383"/>
                  </a:lnTo>
                  <a:cubicBezTo>
                    <a:pt x="1009" y="171"/>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05" name="Google Shape;1405;p31"/>
            <p:cNvSpPr/>
            <p:nvPr/>
          </p:nvSpPr>
          <p:spPr>
            <a:xfrm>
              <a:off x="5348075" y="4972300"/>
              <a:ext cx="25225" cy="139100"/>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8"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06" name="Google Shape;1406;p31"/>
            <p:cNvSpPr/>
            <p:nvPr/>
          </p:nvSpPr>
          <p:spPr>
            <a:xfrm>
              <a:off x="5050700" y="4861600"/>
              <a:ext cx="25925" cy="249800"/>
            </a:xfrm>
            <a:custGeom>
              <a:avLst/>
              <a:gdLst/>
              <a:ahLst/>
              <a:cxnLst/>
              <a:rect l="l" t="t" r="r" b="b"/>
              <a:pathLst>
                <a:path w="1037" h="9992" extrusionOk="0">
                  <a:moveTo>
                    <a:pt x="162" y="1"/>
                  </a:moveTo>
                  <a:cubicBezTo>
                    <a:pt x="72" y="1"/>
                    <a:pt x="1" y="171"/>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1"/>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07" name="Google Shape;1407;p31"/>
            <p:cNvSpPr/>
            <p:nvPr/>
          </p:nvSpPr>
          <p:spPr>
            <a:xfrm>
              <a:off x="6780350" y="4792550"/>
              <a:ext cx="32100" cy="318850"/>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08" name="Google Shape;1408;p31"/>
            <p:cNvSpPr/>
            <p:nvPr/>
          </p:nvSpPr>
          <p:spPr>
            <a:xfrm>
              <a:off x="6485350" y="4850325"/>
              <a:ext cx="27950" cy="261075"/>
            </a:xfrm>
            <a:custGeom>
              <a:avLst/>
              <a:gdLst/>
              <a:ahLst/>
              <a:cxnLst/>
              <a:rect l="l" t="t" r="r" b="b"/>
              <a:pathLst>
                <a:path w="1118" h="10443" extrusionOk="0">
                  <a:moveTo>
                    <a:pt x="162" y="1"/>
                  </a:moveTo>
                  <a:cubicBezTo>
                    <a:pt x="72" y="1"/>
                    <a:pt x="1" y="173"/>
                    <a:pt x="1" y="384"/>
                  </a:cubicBezTo>
                  <a:lnTo>
                    <a:pt x="1" y="10348"/>
                  </a:lnTo>
                  <a:cubicBezTo>
                    <a:pt x="1" y="10419"/>
                    <a:pt x="9" y="10443"/>
                    <a:pt x="23" y="10443"/>
                  </a:cubicBezTo>
                  <a:cubicBezTo>
                    <a:pt x="51" y="10443"/>
                    <a:pt x="103" y="10348"/>
                    <a:pt x="162" y="10348"/>
                  </a:cubicBezTo>
                  <a:lnTo>
                    <a:pt x="958" y="10348"/>
                  </a:lnTo>
                  <a:cubicBezTo>
                    <a:pt x="1016" y="10348"/>
                    <a:pt x="1068" y="10443"/>
                    <a:pt x="1095" y="10443"/>
                  </a:cubicBezTo>
                  <a:cubicBezTo>
                    <a:pt x="1109" y="10443"/>
                    <a:pt x="1117" y="10419"/>
                    <a:pt x="1117" y="10348"/>
                  </a:cubicBezTo>
                  <a:lnTo>
                    <a:pt x="1117" y="384"/>
                  </a:lnTo>
                  <a:cubicBezTo>
                    <a:pt x="1117" y="173"/>
                    <a:pt x="1046" y="1"/>
                    <a:pt x="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09" name="Google Shape;1409;p31"/>
            <p:cNvSpPr/>
            <p:nvPr/>
          </p:nvSpPr>
          <p:spPr>
            <a:xfrm>
              <a:off x="6534200" y="4666275"/>
              <a:ext cx="29275" cy="445125"/>
            </a:xfrm>
            <a:custGeom>
              <a:avLst/>
              <a:gdLst/>
              <a:ahLst/>
              <a:cxnLst/>
              <a:rect l="l" t="t" r="r" b="b"/>
              <a:pathLst>
                <a:path w="1171" h="17805" extrusionOk="0">
                  <a:moveTo>
                    <a:pt x="160" y="0"/>
                  </a:moveTo>
                  <a:cubicBezTo>
                    <a:pt x="72" y="0"/>
                    <a:pt x="1" y="173"/>
                    <a:pt x="1" y="385"/>
                  </a:cubicBezTo>
                  <a:lnTo>
                    <a:pt x="1" y="17710"/>
                  </a:lnTo>
                  <a:cubicBezTo>
                    <a:pt x="1" y="17781"/>
                    <a:pt x="9" y="17805"/>
                    <a:pt x="23" y="17805"/>
                  </a:cubicBezTo>
                  <a:cubicBezTo>
                    <a:pt x="50" y="17805"/>
                    <a:pt x="102" y="17710"/>
                    <a:pt x="160" y="17710"/>
                  </a:cubicBezTo>
                  <a:lnTo>
                    <a:pt x="1011" y="17710"/>
                  </a:lnTo>
                  <a:cubicBezTo>
                    <a:pt x="1070" y="17710"/>
                    <a:pt x="1121" y="17805"/>
                    <a:pt x="1149" y="17805"/>
                  </a:cubicBezTo>
                  <a:cubicBezTo>
                    <a:pt x="1163" y="17805"/>
                    <a:pt x="1171" y="17781"/>
                    <a:pt x="1171" y="17710"/>
                  </a:cubicBezTo>
                  <a:lnTo>
                    <a:pt x="1171" y="385"/>
                  </a:lnTo>
                  <a:cubicBezTo>
                    <a:pt x="1171" y="173"/>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10" name="Google Shape;1410;p31"/>
            <p:cNvSpPr/>
            <p:nvPr/>
          </p:nvSpPr>
          <p:spPr>
            <a:xfrm>
              <a:off x="6585050" y="4894150"/>
              <a:ext cx="26600" cy="217250"/>
            </a:xfrm>
            <a:custGeom>
              <a:avLst/>
              <a:gdLst/>
              <a:ahLst/>
              <a:cxnLst/>
              <a:rect l="l" t="t" r="r" b="b"/>
              <a:pathLst>
                <a:path w="1064" h="8690" extrusionOk="0">
                  <a:moveTo>
                    <a:pt x="162" y="1"/>
                  </a:moveTo>
                  <a:cubicBezTo>
                    <a:pt x="74" y="1"/>
                    <a:pt x="0" y="173"/>
                    <a:pt x="0" y="384"/>
                  </a:cubicBezTo>
                  <a:lnTo>
                    <a:pt x="0" y="8595"/>
                  </a:lnTo>
                  <a:cubicBezTo>
                    <a:pt x="0" y="8666"/>
                    <a:pt x="8" y="8690"/>
                    <a:pt x="22" y="8690"/>
                  </a:cubicBezTo>
                  <a:cubicBezTo>
                    <a:pt x="51" y="8690"/>
                    <a:pt x="103" y="8595"/>
                    <a:pt x="162" y="8595"/>
                  </a:cubicBezTo>
                  <a:lnTo>
                    <a:pt x="902" y="8595"/>
                  </a:lnTo>
                  <a:cubicBezTo>
                    <a:pt x="962" y="8595"/>
                    <a:pt x="1014" y="8690"/>
                    <a:pt x="1042" y="8690"/>
                  </a:cubicBezTo>
                  <a:cubicBezTo>
                    <a:pt x="1056" y="8690"/>
                    <a:pt x="1064" y="8666"/>
                    <a:pt x="1064" y="8595"/>
                  </a:cubicBezTo>
                  <a:lnTo>
                    <a:pt x="1064" y="384"/>
                  </a:lnTo>
                  <a:cubicBezTo>
                    <a:pt x="1064" y="173"/>
                    <a:pt x="992"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11" name="Google Shape;1411;p31"/>
            <p:cNvSpPr/>
            <p:nvPr/>
          </p:nvSpPr>
          <p:spPr>
            <a:xfrm>
              <a:off x="6633225" y="4887650"/>
              <a:ext cx="29300" cy="223750"/>
            </a:xfrm>
            <a:custGeom>
              <a:avLst/>
              <a:gdLst/>
              <a:ahLst/>
              <a:cxnLst/>
              <a:rect l="l" t="t" r="r" b="b"/>
              <a:pathLst>
                <a:path w="1172" h="8950" extrusionOk="0">
                  <a:moveTo>
                    <a:pt x="160" y="0"/>
                  </a:moveTo>
                  <a:cubicBezTo>
                    <a:pt x="72" y="0"/>
                    <a:pt x="0" y="173"/>
                    <a:pt x="0" y="383"/>
                  </a:cubicBezTo>
                  <a:lnTo>
                    <a:pt x="0" y="8855"/>
                  </a:lnTo>
                  <a:cubicBezTo>
                    <a:pt x="0" y="8926"/>
                    <a:pt x="8" y="8950"/>
                    <a:pt x="22" y="8950"/>
                  </a:cubicBezTo>
                  <a:cubicBezTo>
                    <a:pt x="50" y="8950"/>
                    <a:pt x="101" y="8855"/>
                    <a:pt x="160" y="8855"/>
                  </a:cubicBezTo>
                  <a:lnTo>
                    <a:pt x="1010" y="8855"/>
                  </a:lnTo>
                  <a:cubicBezTo>
                    <a:pt x="1069" y="8855"/>
                    <a:pt x="1121" y="8950"/>
                    <a:pt x="1149" y="8950"/>
                  </a:cubicBezTo>
                  <a:cubicBezTo>
                    <a:pt x="1163" y="8950"/>
                    <a:pt x="1172" y="8926"/>
                    <a:pt x="1172" y="8855"/>
                  </a:cubicBezTo>
                  <a:lnTo>
                    <a:pt x="1172" y="383"/>
                  </a:lnTo>
                  <a:cubicBezTo>
                    <a:pt x="1172" y="173"/>
                    <a:pt x="1098"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12" name="Google Shape;1412;p31"/>
            <p:cNvSpPr/>
            <p:nvPr/>
          </p:nvSpPr>
          <p:spPr>
            <a:xfrm>
              <a:off x="6683350" y="5004850"/>
              <a:ext cx="28000" cy="106550"/>
            </a:xfrm>
            <a:custGeom>
              <a:avLst/>
              <a:gdLst/>
              <a:ahLst/>
              <a:cxnLst/>
              <a:rect l="l" t="t" r="r" b="b"/>
              <a:pathLst>
                <a:path w="1120" h="4262" extrusionOk="0">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9" y="4262"/>
                    <a:pt x="1097" y="4262"/>
                  </a:cubicBezTo>
                  <a:cubicBezTo>
                    <a:pt x="1111" y="4262"/>
                    <a:pt x="1119" y="4238"/>
                    <a:pt x="1119" y="4167"/>
                  </a:cubicBezTo>
                  <a:lnTo>
                    <a:pt x="1119" y="385"/>
                  </a:lnTo>
                  <a:cubicBezTo>
                    <a:pt x="1119"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13" name="Google Shape;1413;p31"/>
            <p:cNvSpPr/>
            <p:nvPr/>
          </p:nvSpPr>
          <p:spPr>
            <a:xfrm>
              <a:off x="6733900" y="4861600"/>
              <a:ext cx="25925" cy="249800"/>
            </a:xfrm>
            <a:custGeom>
              <a:avLst/>
              <a:gdLst/>
              <a:ahLst/>
              <a:cxnLst/>
              <a:rect l="l" t="t" r="r" b="b"/>
              <a:pathLst>
                <a:path w="1037" h="9992" extrusionOk="0">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3"/>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14" name="Google Shape;1414;p31"/>
            <p:cNvSpPr/>
            <p:nvPr/>
          </p:nvSpPr>
          <p:spPr>
            <a:xfrm>
              <a:off x="5493200" y="4792550"/>
              <a:ext cx="32100" cy="318850"/>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1" y="12659"/>
                    <a:pt x="1233" y="12754"/>
                    <a:pt x="1261" y="12754"/>
                  </a:cubicBezTo>
                  <a:cubicBezTo>
                    <a:pt x="1275" y="12754"/>
                    <a:pt x="1283" y="12730"/>
                    <a:pt x="1283" y="12659"/>
                  </a:cubicBezTo>
                  <a:lnTo>
                    <a:pt x="1283" y="383"/>
                  </a:lnTo>
                  <a:cubicBezTo>
                    <a:pt x="1283" y="171"/>
                    <a:pt x="1210"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15" name="Google Shape;1415;p31"/>
            <p:cNvSpPr/>
            <p:nvPr/>
          </p:nvSpPr>
          <p:spPr>
            <a:xfrm>
              <a:off x="5546125" y="4934900"/>
              <a:ext cx="25225" cy="176525"/>
            </a:xfrm>
            <a:custGeom>
              <a:avLst/>
              <a:gdLst/>
              <a:ahLst/>
              <a:cxnLst/>
              <a:rect l="l" t="t" r="r" b="b"/>
              <a:pathLst>
                <a:path w="1009" h="7061" extrusionOk="0">
                  <a:moveTo>
                    <a:pt x="160" y="0"/>
                  </a:moveTo>
                  <a:cubicBezTo>
                    <a:pt x="72" y="0"/>
                    <a:pt x="1" y="171"/>
                    <a:pt x="1" y="384"/>
                  </a:cubicBezTo>
                  <a:lnTo>
                    <a:pt x="1" y="6967"/>
                  </a:lnTo>
                  <a:cubicBezTo>
                    <a:pt x="1" y="7037"/>
                    <a:pt x="9" y="7061"/>
                    <a:pt x="22" y="7061"/>
                  </a:cubicBezTo>
                  <a:cubicBezTo>
                    <a:pt x="50" y="7061"/>
                    <a:pt x="101" y="6967"/>
                    <a:pt x="160" y="6967"/>
                  </a:cubicBezTo>
                  <a:lnTo>
                    <a:pt x="848" y="6967"/>
                  </a:lnTo>
                  <a:cubicBezTo>
                    <a:pt x="907" y="6967"/>
                    <a:pt x="959" y="7061"/>
                    <a:pt x="987" y="7061"/>
                  </a:cubicBezTo>
                  <a:cubicBezTo>
                    <a:pt x="1001" y="7061"/>
                    <a:pt x="1009" y="7037"/>
                    <a:pt x="1009" y="696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16" name="Google Shape;1416;p31"/>
            <p:cNvSpPr/>
            <p:nvPr/>
          </p:nvSpPr>
          <p:spPr>
            <a:xfrm>
              <a:off x="5596625" y="4990225"/>
              <a:ext cx="23175" cy="121175"/>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17" name="Google Shape;1417;p31"/>
            <p:cNvSpPr/>
            <p:nvPr/>
          </p:nvSpPr>
          <p:spPr>
            <a:xfrm>
              <a:off x="564512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18" name="Google Shape;1418;p31"/>
            <p:cNvSpPr/>
            <p:nvPr/>
          </p:nvSpPr>
          <p:spPr>
            <a:xfrm>
              <a:off x="5694575" y="4951175"/>
              <a:ext cx="25250" cy="160225"/>
            </a:xfrm>
            <a:custGeom>
              <a:avLst/>
              <a:gdLst/>
              <a:ahLst/>
              <a:cxnLst/>
              <a:rect l="l" t="t" r="r" b="b"/>
              <a:pathLst>
                <a:path w="1010" h="6409" extrusionOk="0">
                  <a:moveTo>
                    <a:pt x="162" y="0"/>
                  </a:moveTo>
                  <a:cubicBezTo>
                    <a:pt x="74" y="0"/>
                    <a:pt x="1" y="171"/>
                    <a:pt x="1" y="383"/>
                  </a:cubicBezTo>
                  <a:lnTo>
                    <a:pt x="1" y="6314"/>
                  </a:lnTo>
                  <a:cubicBezTo>
                    <a:pt x="1" y="6385"/>
                    <a:pt x="9" y="6409"/>
                    <a:pt x="23" y="6409"/>
                  </a:cubicBezTo>
                  <a:cubicBezTo>
                    <a:pt x="51" y="6409"/>
                    <a:pt x="103" y="6314"/>
                    <a:pt x="162" y="6314"/>
                  </a:cubicBezTo>
                  <a:lnTo>
                    <a:pt x="850" y="6314"/>
                  </a:lnTo>
                  <a:cubicBezTo>
                    <a:pt x="908" y="6314"/>
                    <a:pt x="960" y="6409"/>
                    <a:pt x="987" y="6409"/>
                  </a:cubicBezTo>
                  <a:cubicBezTo>
                    <a:pt x="1001" y="6409"/>
                    <a:pt x="1009" y="6385"/>
                    <a:pt x="1009" y="6314"/>
                  </a:cubicBezTo>
                  <a:lnTo>
                    <a:pt x="1009" y="383"/>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19" name="Google Shape;1419;p31"/>
            <p:cNvSpPr/>
            <p:nvPr/>
          </p:nvSpPr>
          <p:spPr>
            <a:xfrm>
              <a:off x="5744125" y="4972300"/>
              <a:ext cx="25225" cy="139100"/>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6" y="5469"/>
                    <a:pt x="958"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20" name="Google Shape;1420;p31"/>
            <p:cNvSpPr/>
            <p:nvPr/>
          </p:nvSpPr>
          <p:spPr>
            <a:xfrm>
              <a:off x="5793300" y="4880300"/>
              <a:ext cx="25875" cy="231100"/>
            </a:xfrm>
            <a:custGeom>
              <a:avLst/>
              <a:gdLst/>
              <a:ahLst/>
              <a:cxnLst/>
              <a:rect l="l" t="t" r="r" b="b"/>
              <a:pathLst>
                <a:path w="1035" h="9244" extrusionOk="0">
                  <a:moveTo>
                    <a:pt x="160" y="1"/>
                  </a:moveTo>
                  <a:cubicBezTo>
                    <a:pt x="72" y="1"/>
                    <a:pt x="1" y="173"/>
                    <a:pt x="1" y="386"/>
                  </a:cubicBezTo>
                  <a:lnTo>
                    <a:pt x="1" y="9149"/>
                  </a:lnTo>
                  <a:cubicBezTo>
                    <a:pt x="1" y="9220"/>
                    <a:pt x="9" y="9244"/>
                    <a:pt x="23" y="9244"/>
                  </a:cubicBezTo>
                  <a:cubicBezTo>
                    <a:pt x="50" y="9244"/>
                    <a:pt x="102" y="9149"/>
                    <a:pt x="160" y="9149"/>
                  </a:cubicBezTo>
                  <a:lnTo>
                    <a:pt x="875" y="9149"/>
                  </a:lnTo>
                  <a:cubicBezTo>
                    <a:pt x="934" y="9149"/>
                    <a:pt x="985" y="9244"/>
                    <a:pt x="1013" y="9244"/>
                  </a:cubicBezTo>
                  <a:cubicBezTo>
                    <a:pt x="1027" y="9244"/>
                    <a:pt x="1035" y="9220"/>
                    <a:pt x="1035" y="9149"/>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21" name="Google Shape;1421;p31"/>
            <p:cNvSpPr/>
            <p:nvPr/>
          </p:nvSpPr>
          <p:spPr>
            <a:xfrm>
              <a:off x="5841800" y="4850325"/>
              <a:ext cx="27950" cy="261075"/>
            </a:xfrm>
            <a:custGeom>
              <a:avLst/>
              <a:gdLst/>
              <a:ahLst/>
              <a:cxnLst/>
              <a:rect l="l" t="t" r="r" b="b"/>
              <a:pathLst>
                <a:path w="1118" h="10443" extrusionOk="0">
                  <a:moveTo>
                    <a:pt x="162" y="1"/>
                  </a:moveTo>
                  <a:cubicBezTo>
                    <a:pt x="72" y="1"/>
                    <a:pt x="1" y="173"/>
                    <a:pt x="1" y="384"/>
                  </a:cubicBezTo>
                  <a:lnTo>
                    <a:pt x="1" y="10348"/>
                  </a:lnTo>
                  <a:cubicBezTo>
                    <a:pt x="1" y="10419"/>
                    <a:pt x="8" y="10443"/>
                    <a:pt x="22" y="10443"/>
                  </a:cubicBezTo>
                  <a:cubicBezTo>
                    <a:pt x="50" y="10443"/>
                    <a:pt x="102" y="10348"/>
                    <a:pt x="162"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22" name="Google Shape;1422;p31"/>
            <p:cNvSpPr/>
            <p:nvPr/>
          </p:nvSpPr>
          <p:spPr>
            <a:xfrm>
              <a:off x="5890625" y="4666275"/>
              <a:ext cx="29300" cy="445125"/>
            </a:xfrm>
            <a:custGeom>
              <a:avLst/>
              <a:gdLst/>
              <a:ahLst/>
              <a:cxnLst/>
              <a:rect l="l" t="t" r="r" b="b"/>
              <a:pathLst>
                <a:path w="1172" h="17805" extrusionOk="0">
                  <a:moveTo>
                    <a:pt x="161" y="0"/>
                  </a:moveTo>
                  <a:cubicBezTo>
                    <a:pt x="72" y="0"/>
                    <a:pt x="0" y="173"/>
                    <a:pt x="0" y="385"/>
                  </a:cubicBezTo>
                  <a:lnTo>
                    <a:pt x="0" y="17710"/>
                  </a:lnTo>
                  <a:cubicBezTo>
                    <a:pt x="0" y="17781"/>
                    <a:pt x="8" y="17805"/>
                    <a:pt x="22" y="17805"/>
                  </a:cubicBezTo>
                  <a:cubicBezTo>
                    <a:pt x="50" y="17805"/>
                    <a:pt x="101" y="17710"/>
                    <a:pt x="161"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23" name="Google Shape;1423;p31"/>
            <p:cNvSpPr/>
            <p:nvPr/>
          </p:nvSpPr>
          <p:spPr>
            <a:xfrm>
              <a:off x="5941500" y="4894150"/>
              <a:ext cx="26550" cy="21725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24" name="Google Shape;1424;p31"/>
            <p:cNvSpPr/>
            <p:nvPr/>
          </p:nvSpPr>
          <p:spPr>
            <a:xfrm>
              <a:off x="5989625" y="4887650"/>
              <a:ext cx="29300" cy="223750"/>
            </a:xfrm>
            <a:custGeom>
              <a:avLst/>
              <a:gdLst/>
              <a:ahLst/>
              <a:cxnLst/>
              <a:rect l="l" t="t" r="r" b="b"/>
              <a:pathLst>
                <a:path w="1172" h="8950" extrusionOk="0">
                  <a:moveTo>
                    <a:pt x="161" y="0"/>
                  </a:moveTo>
                  <a:cubicBezTo>
                    <a:pt x="72" y="0"/>
                    <a:pt x="0" y="173"/>
                    <a:pt x="0" y="383"/>
                  </a:cubicBezTo>
                  <a:lnTo>
                    <a:pt x="0" y="8855"/>
                  </a:lnTo>
                  <a:cubicBezTo>
                    <a:pt x="0" y="8926"/>
                    <a:pt x="8" y="8950"/>
                    <a:pt x="22" y="8950"/>
                  </a:cubicBezTo>
                  <a:cubicBezTo>
                    <a:pt x="50" y="8950"/>
                    <a:pt x="102" y="8855"/>
                    <a:pt x="161" y="8855"/>
                  </a:cubicBezTo>
                  <a:lnTo>
                    <a:pt x="1012" y="8855"/>
                  </a:lnTo>
                  <a:cubicBezTo>
                    <a:pt x="1071" y="8855"/>
                    <a:pt x="1122" y="8950"/>
                    <a:pt x="1150" y="8950"/>
                  </a:cubicBezTo>
                  <a:cubicBezTo>
                    <a:pt x="1164" y="8950"/>
                    <a:pt x="1172" y="8926"/>
                    <a:pt x="1172" y="8855"/>
                  </a:cubicBezTo>
                  <a:lnTo>
                    <a:pt x="1172" y="383"/>
                  </a:lnTo>
                  <a:cubicBezTo>
                    <a:pt x="1172" y="173"/>
                    <a:pt x="1100" y="0"/>
                    <a:pt x="10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25" name="Google Shape;1425;p31"/>
            <p:cNvSpPr/>
            <p:nvPr/>
          </p:nvSpPr>
          <p:spPr>
            <a:xfrm>
              <a:off x="6039800" y="5004850"/>
              <a:ext cx="27950" cy="106550"/>
            </a:xfrm>
            <a:custGeom>
              <a:avLst/>
              <a:gdLst/>
              <a:ahLst/>
              <a:cxnLst/>
              <a:rect l="l" t="t" r="r" b="b"/>
              <a:pathLst>
                <a:path w="1118" h="4262" extrusionOk="0">
                  <a:moveTo>
                    <a:pt x="160" y="0"/>
                  </a:moveTo>
                  <a:cubicBezTo>
                    <a:pt x="72" y="0"/>
                    <a:pt x="1" y="172"/>
                    <a:pt x="1" y="385"/>
                  </a:cubicBezTo>
                  <a:lnTo>
                    <a:pt x="1" y="4167"/>
                  </a:lnTo>
                  <a:cubicBezTo>
                    <a:pt x="1" y="4238"/>
                    <a:pt x="9" y="4262"/>
                    <a:pt x="22" y="4262"/>
                  </a:cubicBezTo>
                  <a:cubicBezTo>
                    <a:pt x="50" y="4262"/>
                    <a:pt x="101" y="4167"/>
                    <a:pt x="160"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26" name="Google Shape;1426;p31"/>
            <p:cNvSpPr/>
            <p:nvPr/>
          </p:nvSpPr>
          <p:spPr>
            <a:xfrm>
              <a:off x="6090300" y="4861600"/>
              <a:ext cx="25925" cy="249800"/>
            </a:xfrm>
            <a:custGeom>
              <a:avLst/>
              <a:gdLst/>
              <a:ahLst/>
              <a:cxnLst/>
              <a:rect l="l" t="t" r="r" b="b"/>
              <a:pathLst>
                <a:path w="1037" h="9992" extrusionOk="0">
                  <a:moveTo>
                    <a:pt x="162" y="1"/>
                  </a:moveTo>
                  <a:cubicBezTo>
                    <a:pt x="74" y="1"/>
                    <a:pt x="1" y="173"/>
                    <a:pt x="1" y="384"/>
                  </a:cubicBezTo>
                  <a:lnTo>
                    <a:pt x="1" y="9897"/>
                  </a:lnTo>
                  <a:cubicBezTo>
                    <a:pt x="1" y="9968"/>
                    <a:pt x="9" y="9992"/>
                    <a:pt x="23" y="9992"/>
                  </a:cubicBezTo>
                  <a:cubicBezTo>
                    <a:pt x="51" y="9992"/>
                    <a:pt x="102" y="9897"/>
                    <a:pt x="162" y="9897"/>
                  </a:cubicBezTo>
                  <a:lnTo>
                    <a:pt x="877" y="9897"/>
                  </a:lnTo>
                  <a:cubicBezTo>
                    <a:pt x="936" y="9897"/>
                    <a:pt x="987" y="9992"/>
                    <a:pt x="1015" y="9992"/>
                  </a:cubicBezTo>
                  <a:cubicBezTo>
                    <a:pt x="1029" y="9992"/>
                    <a:pt x="1037" y="9968"/>
                    <a:pt x="1037" y="9897"/>
                  </a:cubicBezTo>
                  <a:lnTo>
                    <a:pt x="1037" y="384"/>
                  </a:lnTo>
                  <a:cubicBezTo>
                    <a:pt x="1037" y="173"/>
                    <a:pt x="965" y="1"/>
                    <a:pt x="8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27" name="Google Shape;1427;p31"/>
            <p:cNvSpPr/>
            <p:nvPr/>
          </p:nvSpPr>
          <p:spPr>
            <a:xfrm>
              <a:off x="5396250" y="5004850"/>
              <a:ext cx="27950" cy="106550"/>
            </a:xfrm>
            <a:custGeom>
              <a:avLst/>
              <a:gdLst/>
              <a:ahLst/>
              <a:cxnLst/>
              <a:rect l="l" t="t" r="r" b="b"/>
              <a:pathLst>
                <a:path w="1118" h="4262" extrusionOk="0">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28" name="Google Shape;1428;p31"/>
            <p:cNvSpPr/>
            <p:nvPr/>
          </p:nvSpPr>
          <p:spPr>
            <a:xfrm>
              <a:off x="5446750" y="4861600"/>
              <a:ext cx="25925" cy="249800"/>
            </a:xfrm>
            <a:custGeom>
              <a:avLst/>
              <a:gdLst/>
              <a:ahLst/>
              <a:cxnLst/>
              <a:rect l="l" t="t" r="r" b="b"/>
              <a:pathLst>
                <a:path w="1037" h="9992" extrusionOk="0">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4" y="9897"/>
                    <a:pt x="986" y="9992"/>
                    <a:pt x="1014" y="9992"/>
                  </a:cubicBezTo>
                  <a:cubicBezTo>
                    <a:pt x="1029" y="9992"/>
                    <a:pt x="1037" y="9968"/>
                    <a:pt x="1037" y="9897"/>
                  </a:cubicBezTo>
                  <a:lnTo>
                    <a:pt x="1037" y="384"/>
                  </a:lnTo>
                  <a:cubicBezTo>
                    <a:pt x="1037"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29" name="Google Shape;1429;p31"/>
            <p:cNvSpPr/>
            <p:nvPr/>
          </p:nvSpPr>
          <p:spPr>
            <a:xfrm>
              <a:off x="6186250" y="4792550"/>
              <a:ext cx="32100" cy="318850"/>
            </a:xfrm>
            <a:custGeom>
              <a:avLst/>
              <a:gdLst/>
              <a:ahLst/>
              <a:cxnLst/>
              <a:rect l="l" t="t" r="r" b="b"/>
              <a:pathLst>
                <a:path w="1284" h="12754" extrusionOk="0">
                  <a:moveTo>
                    <a:pt x="162" y="0"/>
                  </a:moveTo>
                  <a:cubicBezTo>
                    <a:pt x="72" y="0"/>
                    <a:pt x="0" y="171"/>
                    <a:pt x="0" y="383"/>
                  </a:cubicBezTo>
                  <a:lnTo>
                    <a:pt x="0" y="12659"/>
                  </a:lnTo>
                  <a:cubicBezTo>
                    <a:pt x="0" y="12730"/>
                    <a:pt x="8" y="12754"/>
                    <a:pt x="22" y="12754"/>
                  </a:cubicBezTo>
                  <a:cubicBezTo>
                    <a:pt x="50" y="12754"/>
                    <a:pt x="102" y="12659"/>
                    <a:pt x="162" y="12659"/>
                  </a:cubicBezTo>
                  <a:lnTo>
                    <a:pt x="1124" y="12659"/>
                  </a:lnTo>
                  <a:cubicBezTo>
                    <a:pt x="1183" y="12659"/>
                    <a:pt x="1234" y="12754"/>
                    <a:pt x="1262" y="12754"/>
                  </a:cubicBezTo>
                  <a:cubicBezTo>
                    <a:pt x="1276" y="12754"/>
                    <a:pt x="1284" y="12730"/>
                    <a:pt x="1284" y="12659"/>
                  </a:cubicBezTo>
                  <a:lnTo>
                    <a:pt x="1284" y="383"/>
                  </a:lnTo>
                  <a:cubicBezTo>
                    <a:pt x="1284" y="171"/>
                    <a:pt x="1212" y="0"/>
                    <a:pt x="1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30" name="Google Shape;1430;p31"/>
            <p:cNvSpPr/>
            <p:nvPr/>
          </p:nvSpPr>
          <p:spPr>
            <a:xfrm>
              <a:off x="6239175" y="4934900"/>
              <a:ext cx="25250" cy="176525"/>
            </a:xfrm>
            <a:custGeom>
              <a:avLst/>
              <a:gdLst/>
              <a:ahLst/>
              <a:cxnLst/>
              <a:rect l="l" t="t" r="r" b="b"/>
              <a:pathLst>
                <a:path w="1010" h="7061" extrusionOk="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31" name="Google Shape;1431;p31"/>
            <p:cNvSpPr/>
            <p:nvPr/>
          </p:nvSpPr>
          <p:spPr>
            <a:xfrm>
              <a:off x="6289725" y="4990225"/>
              <a:ext cx="23175" cy="121175"/>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5" y="4752"/>
                  </a:lnTo>
                  <a:cubicBezTo>
                    <a:pt x="825" y="4752"/>
                    <a:pt x="877" y="4847"/>
                    <a:pt x="905" y="4847"/>
                  </a:cubicBezTo>
                  <a:cubicBezTo>
                    <a:pt x="919" y="4847"/>
                    <a:pt x="927" y="4823"/>
                    <a:pt x="927" y="4752"/>
                  </a:cubicBezTo>
                  <a:lnTo>
                    <a:pt x="927" y="383"/>
                  </a:lnTo>
                  <a:cubicBezTo>
                    <a:pt x="927" y="171"/>
                    <a:pt x="855" y="0"/>
                    <a:pt x="7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32" name="Google Shape;1432;p31"/>
            <p:cNvSpPr/>
            <p:nvPr/>
          </p:nvSpPr>
          <p:spPr>
            <a:xfrm>
              <a:off x="6338175" y="4849100"/>
              <a:ext cx="25250" cy="262300"/>
            </a:xfrm>
            <a:custGeom>
              <a:avLst/>
              <a:gdLst/>
              <a:ahLst/>
              <a:cxnLst/>
              <a:rect l="l" t="t" r="r" b="b"/>
              <a:pathLst>
                <a:path w="1010" h="10492" extrusionOk="0">
                  <a:moveTo>
                    <a:pt x="162" y="0"/>
                  </a:moveTo>
                  <a:cubicBezTo>
                    <a:pt x="72" y="0"/>
                    <a:pt x="1" y="171"/>
                    <a:pt x="1" y="384"/>
                  </a:cubicBezTo>
                  <a:lnTo>
                    <a:pt x="1" y="10397"/>
                  </a:lnTo>
                  <a:cubicBezTo>
                    <a:pt x="1" y="10468"/>
                    <a:pt x="9" y="10492"/>
                    <a:pt x="23" y="10492"/>
                  </a:cubicBezTo>
                  <a:cubicBezTo>
                    <a:pt x="50" y="10492"/>
                    <a:pt x="102" y="10397"/>
                    <a:pt x="162" y="10397"/>
                  </a:cubicBezTo>
                  <a:lnTo>
                    <a:pt x="850" y="10397"/>
                  </a:lnTo>
                  <a:cubicBezTo>
                    <a:pt x="908" y="10397"/>
                    <a:pt x="960" y="10492"/>
                    <a:pt x="987" y="10492"/>
                  </a:cubicBezTo>
                  <a:cubicBezTo>
                    <a:pt x="1001" y="10492"/>
                    <a:pt x="1009" y="10468"/>
                    <a:pt x="1009" y="1039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33" name="Google Shape;1433;p31"/>
            <p:cNvSpPr/>
            <p:nvPr/>
          </p:nvSpPr>
          <p:spPr>
            <a:xfrm>
              <a:off x="6387675" y="4951125"/>
              <a:ext cx="25250" cy="160275"/>
            </a:xfrm>
            <a:custGeom>
              <a:avLst/>
              <a:gdLst/>
              <a:ahLst/>
              <a:cxnLst/>
              <a:rect l="l" t="t" r="r" b="b"/>
              <a:pathLst>
                <a:path w="1010" h="6411" extrusionOk="0">
                  <a:moveTo>
                    <a:pt x="162" y="0"/>
                  </a:moveTo>
                  <a:cubicBezTo>
                    <a:pt x="74" y="0"/>
                    <a:pt x="1" y="173"/>
                    <a:pt x="1" y="384"/>
                  </a:cubicBezTo>
                  <a:lnTo>
                    <a:pt x="1" y="6316"/>
                  </a:lnTo>
                  <a:cubicBezTo>
                    <a:pt x="1" y="6387"/>
                    <a:pt x="9" y="6411"/>
                    <a:pt x="23" y="6411"/>
                  </a:cubicBezTo>
                  <a:cubicBezTo>
                    <a:pt x="51" y="6411"/>
                    <a:pt x="103" y="6316"/>
                    <a:pt x="162" y="6316"/>
                  </a:cubicBezTo>
                  <a:lnTo>
                    <a:pt x="850" y="6316"/>
                  </a:lnTo>
                  <a:cubicBezTo>
                    <a:pt x="908" y="6316"/>
                    <a:pt x="960" y="6411"/>
                    <a:pt x="987" y="6411"/>
                  </a:cubicBezTo>
                  <a:cubicBezTo>
                    <a:pt x="1001" y="6411"/>
                    <a:pt x="1009" y="6387"/>
                    <a:pt x="1009" y="6316"/>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34" name="Google Shape;1434;p31"/>
            <p:cNvSpPr/>
            <p:nvPr/>
          </p:nvSpPr>
          <p:spPr>
            <a:xfrm>
              <a:off x="6437175" y="4972300"/>
              <a:ext cx="25250" cy="139100"/>
            </a:xfrm>
            <a:custGeom>
              <a:avLst/>
              <a:gdLst/>
              <a:ahLst/>
              <a:cxnLst/>
              <a:rect l="l" t="t" r="r" b="b"/>
              <a:pathLst>
                <a:path w="1010" h="5564" extrusionOk="0">
                  <a:moveTo>
                    <a:pt x="162" y="0"/>
                  </a:moveTo>
                  <a:cubicBezTo>
                    <a:pt x="74"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35" name="Google Shape;1435;p31"/>
            <p:cNvSpPr/>
            <p:nvPr/>
          </p:nvSpPr>
          <p:spPr>
            <a:xfrm>
              <a:off x="6139850" y="4861600"/>
              <a:ext cx="25875" cy="249800"/>
            </a:xfrm>
            <a:custGeom>
              <a:avLst/>
              <a:gdLst/>
              <a:ahLst/>
              <a:cxnLst/>
              <a:rect l="l" t="t" r="r" b="b"/>
              <a:pathLst>
                <a:path w="1035" h="9992" extrusionOk="0">
                  <a:moveTo>
                    <a:pt x="160" y="1"/>
                  </a:moveTo>
                  <a:cubicBezTo>
                    <a:pt x="72" y="1"/>
                    <a:pt x="1" y="173"/>
                    <a:pt x="1" y="384"/>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4"/>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36" name="Google Shape;1436;p31"/>
            <p:cNvSpPr/>
            <p:nvPr/>
          </p:nvSpPr>
          <p:spPr>
            <a:xfrm>
              <a:off x="6833225" y="4934900"/>
              <a:ext cx="25250" cy="176525"/>
            </a:xfrm>
            <a:custGeom>
              <a:avLst/>
              <a:gdLst/>
              <a:ahLst/>
              <a:cxnLst/>
              <a:rect l="l" t="t" r="r" b="b"/>
              <a:pathLst>
                <a:path w="1010" h="7061" extrusionOk="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37" name="Google Shape;1437;p31"/>
            <p:cNvSpPr/>
            <p:nvPr/>
          </p:nvSpPr>
          <p:spPr>
            <a:xfrm>
              <a:off x="6883775" y="4990225"/>
              <a:ext cx="23175" cy="121175"/>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38" name="Google Shape;1438;p31"/>
            <p:cNvSpPr/>
            <p:nvPr/>
          </p:nvSpPr>
          <p:spPr>
            <a:xfrm>
              <a:off x="693227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39" name="Google Shape;1439;p31"/>
            <p:cNvSpPr/>
            <p:nvPr/>
          </p:nvSpPr>
          <p:spPr>
            <a:xfrm>
              <a:off x="6981775" y="4951175"/>
              <a:ext cx="25225" cy="160225"/>
            </a:xfrm>
            <a:custGeom>
              <a:avLst/>
              <a:gdLst/>
              <a:ahLst/>
              <a:cxnLst/>
              <a:rect l="l" t="t" r="r" b="b"/>
              <a:pathLst>
                <a:path w="1009" h="6409" extrusionOk="0">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40" name="Google Shape;1440;p31"/>
            <p:cNvSpPr/>
            <p:nvPr/>
          </p:nvSpPr>
          <p:spPr>
            <a:xfrm>
              <a:off x="7031275" y="4972300"/>
              <a:ext cx="25250" cy="139100"/>
            </a:xfrm>
            <a:custGeom>
              <a:avLst/>
              <a:gdLst/>
              <a:ahLst/>
              <a:cxnLst/>
              <a:rect l="l" t="t" r="r" b="b"/>
              <a:pathLst>
                <a:path w="1010" h="5564" extrusionOk="0">
                  <a:moveTo>
                    <a:pt x="160" y="0"/>
                  </a:moveTo>
                  <a:cubicBezTo>
                    <a:pt x="72" y="0"/>
                    <a:pt x="1" y="173"/>
                    <a:pt x="1" y="384"/>
                  </a:cubicBezTo>
                  <a:lnTo>
                    <a:pt x="1" y="5469"/>
                  </a:lnTo>
                  <a:cubicBezTo>
                    <a:pt x="1" y="5540"/>
                    <a:pt x="9" y="5564"/>
                    <a:pt x="22" y="5564"/>
                  </a:cubicBezTo>
                  <a:cubicBezTo>
                    <a:pt x="50" y="5564"/>
                    <a:pt x="102" y="5469"/>
                    <a:pt x="160" y="5469"/>
                  </a:cubicBezTo>
                  <a:lnTo>
                    <a:pt x="848" y="5469"/>
                  </a:lnTo>
                  <a:cubicBezTo>
                    <a:pt x="908" y="5469"/>
                    <a:pt x="959" y="5564"/>
                    <a:pt x="987" y="5564"/>
                  </a:cubicBezTo>
                  <a:cubicBezTo>
                    <a:pt x="1001" y="5564"/>
                    <a:pt x="1009" y="5540"/>
                    <a:pt x="1009" y="5469"/>
                  </a:cubicBezTo>
                  <a:lnTo>
                    <a:pt x="1009" y="384"/>
                  </a:lnTo>
                  <a:cubicBezTo>
                    <a:pt x="1009" y="173"/>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41" name="Google Shape;1441;p31"/>
            <p:cNvSpPr/>
            <p:nvPr/>
          </p:nvSpPr>
          <p:spPr>
            <a:xfrm>
              <a:off x="7080450" y="4880300"/>
              <a:ext cx="25925" cy="231100"/>
            </a:xfrm>
            <a:custGeom>
              <a:avLst/>
              <a:gdLst/>
              <a:ahLst/>
              <a:cxnLst/>
              <a:rect l="l" t="t" r="r" b="b"/>
              <a:pathLst>
                <a:path w="1037" h="9244" extrusionOk="0">
                  <a:moveTo>
                    <a:pt x="162" y="1"/>
                  </a:moveTo>
                  <a:cubicBezTo>
                    <a:pt x="72" y="1"/>
                    <a:pt x="1" y="173"/>
                    <a:pt x="1" y="386"/>
                  </a:cubicBezTo>
                  <a:lnTo>
                    <a:pt x="1" y="9149"/>
                  </a:lnTo>
                  <a:cubicBezTo>
                    <a:pt x="1" y="9220"/>
                    <a:pt x="9" y="9244"/>
                    <a:pt x="23" y="9244"/>
                  </a:cubicBezTo>
                  <a:cubicBezTo>
                    <a:pt x="51" y="9244"/>
                    <a:pt x="102" y="9149"/>
                    <a:pt x="162" y="9149"/>
                  </a:cubicBezTo>
                  <a:lnTo>
                    <a:pt x="875" y="9149"/>
                  </a:lnTo>
                  <a:cubicBezTo>
                    <a:pt x="935" y="9149"/>
                    <a:pt x="987" y="9244"/>
                    <a:pt x="1015" y="9244"/>
                  </a:cubicBezTo>
                  <a:cubicBezTo>
                    <a:pt x="1029" y="9244"/>
                    <a:pt x="1037" y="9220"/>
                    <a:pt x="1037" y="9149"/>
                  </a:cubicBezTo>
                  <a:lnTo>
                    <a:pt x="1037" y="386"/>
                  </a:lnTo>
                  <a:cubicBezTo>
                    <a:pt x="1037"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42" name="Google Shape;1442;p31"/>
            <p:cNvSpPr/>
            <p:nvPr/>
          </p:nvSpPr>
          <p:spPr>
            <a:xfrm>
              <a:off x="7128950" y="4850325"/>
              <a:ext cx="27950" cy="261075"/>
            </a:xfrm>
            <a:custGeom>
              <a:avLst/>
              <a:gdLst/>
              <a:ahLst/>
              <a:cxnLst/>
              <a:rect l="l" t="t" r="r" b="b"/>
              <a:pathLst>
                <a:path w="1118" h="10443" extrusionOk="0">
                  <a:moveTo>
                    <a:pt x="160" y="1"/>
                  </a:moveTo>
                  <a:cubicBezTo>
                    <a:pt x="72" y="1"/>
                    <a:pt x="1" y="173"/>
                    <a:pt x="1" y="384"/>
                  </a:cubicBezTo>
                  <a:lnTo>
                    <a:pt x="1" y="10348"/>
                  </a:lnTo>
                  <a:cubicBezTo>
                    <a:pt x="1" y="10419"/>
                    <a:pt x="9"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43" name="Google Shape;1443;p31"/>
            <p:cNvSpPr/>
            <p:nvPr/>
          </p:nvSpPr>
          <p:spPr>
            <a:xfrm>
              <a:off x="7177775" y="4666275"/>
              <a:ext cx="29300" cy="445125"/>
            </a:xfrm>
            <a:custGeom>
              <a:avLst/>
              <a:gdLst/>
              <a:ahLst/>
              <a:cxnLst/>
              <a:rect l="l" t="t" r="r" b="b"/>
              <a:pathLst>
                <a:path w="1172" h="17805" extrusionOk="0">
                  <a:moveTo>
                    <a:pt x="160" y="0"/>
                  </a:moveTo>
                  <a:cubicBezTo>
                    <a:pt x="72" y="0"/>
                    <a:pt x="0" y="173"/>
                    <a:pt x="0" y="385"/>
                  </a:cubicBezTo>
                  <a:lnTo>
                    <a:pt x="0" y="17710"/>
                  </a:lnTo>
                  <a:cubicBezTo>
                    <a:pt x="0" y="17781"/>
                    <a:pt x="8" y="17805"/>
                    <a:pt x="22" y="17805"/>
                  </a:cubicBezTo>
                  <a:cubicBezTo>
                    <a:pt x="50" y="17805"/>
                    <a:pt x="101" y="17710"/>
                    <a:pt x="160"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44" name="Google Shape;1444;p31"/>
            <p:cNvSpPr/>
            <p:nvPr/>
          </p:nvSpPr>
          <p:spPr>
            <a:xfrm>
              <a:off x="7228650" y="4894150"/>
              <a:ext cx="26550" cy="21725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grpSp>
      <p:sp>
        <p:nvSpPr>
          <p:cNvPr id="1445" name="Google Shape;1445;p31"/>
          <p:cNvSpPr/>
          <p:nvPr/>
        </p:nvSpPr>
        <p:spPr>
          <a:xfrm>
            <a:off x="786875" y="2458175"/>
            <a:ext cx="1088400" cy="10884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ckwell" panose="02060603020205020403" pitchFamily="18" charset="0"/>
            </a:endParaRPr>
          </a:p>
        </p:txBody>
      </p:sp>
      <p:sp>
        <p:nvSpPr>
          <p:cNvPr id="1446" name="Google Shape;1446;p31"/>
          <p:cNvSpPr txBox="1">
            <a:spLocks noGrp="1"/>
          </p:cNvSpPr>
          <p:nvPr>
            <p:ph type="title"/>
          </p:nvPr>
        </p:nvSpPr>
        <p:spPr>
          <a:xfrm>
            <a:off x="713224" y="3775500"/>
            <a:ext cx="5275163" cy="84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latin typeface="Rockwell" panose="02060603020205020403" pitchFamily="18" charset="0"/>
              </a:rPr>
              <a:t>Objectives</a:t>
            </a:r>
            <a:endParaRPr dirty="0">
              <a:latin typeface="Rockwell" panose="02060603020205020403" pitchFamily="18" charset="0"/>
            </a:endParaRPr>
          </a:p>
        </p:txBody>
      </p:sp>
      <p:sp>
        <p:nvSpPr>
          <p:cNvPr id="1447" name="Google Shape;1447;p31"/>
          <p:cNvSpPr txBox="1">
            <a:spLocks noGrp="1"/>
          </p:cNvSpPr>
          <p:nvPr>
            <p:ph type="title" idx="2"/>
          </p:nvPr>
        </p:nvSpPr>
        <p:spPr>
          <a:xfrm>
            <a:off x="713225" y="2694275"/>
            <a:ext cx="1235700" cy="616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Rockwell" panose="02060603020205020403" pitchFamily="18" charset="0"/>
              </a:rPr>
              <a:t>3</a:t>
            </a:r>
            <a:endParaRPr dirty="0">
              <a:latin typeface="Rockwell" panose="02060603020205020403" pitchFamily="18" charset="0"/>
            </a:endParaRPr>
          </a:p>
        </p:txBody>
      </p:sp>
      <p:sp>
        <p:nvSpPr>
          <p:cNvPr id="1449" name="Google Shape;1449;p31"/>
          <p:cNvSpPr/>
          <p:nvPr/>
        </p:nvSpPr>
        <p:spPr>
          <a:xfrm>
            <a:off x="-17550" y="789950"/>
            <a:ext cx="9207375" cy="1114725"/>
          </a:xfrm>
          <a:custGeom>
            <a:avLst/>
            <a:gdLst/>
            <a:ahLst/>
            <a:cxnLst/>
            <a:rect l="l" t="t" r="r" b="b"/>
            <a:pathLst>
              <a:path w="368295" h="44589" extrusionOk="0">
                <a:moveTo>
                  <a:pt x="368295" y="28439"/>
                </a:moveTo>
                <a:lnTo>
                  <a:pt x="327569" y="36865"/>
                </a:lnTo>
                <a:lnTo>
                  <a:pt x="258755" y="1054"/>
                </a:lnTo>
                <a:lnTo>
                  <a:pt x="179759" y="28088"/>
                </a:lnTo>
                <a:lnTo>
                  <a:pt x="142894" y="2458"/>
                </a:lnTo>
                <a:lnTo>
                  <a:pt x="96550" y="24226"/>
                </a:lnTo>
                <a:lnTo>
                  <a:pt x="67410" y="0"/>
                </a:lnTo>
                <a:lnTo>
                  <a:pt x="0" y="44589"/>
                </a:lnTo>
              </a:path>
            </a:pathLst>
          </a:custGeom>
          <a:noFill/>
          <a:ln w="38100" cap="flat" cmpd="sng">
            <a:solidFill>
              <a:schemeClr val="dk2"/>
            </a:solidFill>
            <a:prstDash val="solid"/>
            <a:round/>
            <a:headEnd type="none" w="med" len="med"/>
            <a:tailEnd type="none" w="med" len="med"/>
          </a:ln>
        </p:spPr>
      </p:sp>
      <p:grpSp>
        <p:nvGrpSpPr>
          <p:cNvPr id="1450" name="Google Shape;1450;p31"/>
          <p:cNvGrpSpPr/>
          <p:nvPr/>
        </p:nvGrpSpPr>
        <p:grpSpPr>
          <a:xfrm>
            <a:off x="-1" y="1900931"/>
            <a:ext cx="9144134" cy="129765"/>
            <a:chOff x="237925" y="603400"/>
            <a:chExt cx="3162200" cy="44875"/>
          </a:xfrm>
        </p:grpSpPr>
        <p:sp>
          <p:nvSpPr>
            <p:cNvPr id="1451" name="Google Shape;1451;p31"/>
            <p:cNvSpPr/>
            <p:nvPr/>
          </p:nvSpPr>
          <p:spPr>
            <a:xfrm>
              <a:off x="238125" y="603400"/>
              <a:ext cx="3162000" cy="7850"/>
            </a:xfrm>
            <a:custGeom>
              <a:avLst/>
              <a:gdLst/>
              <a:ahLst/>
              <a:cxnLst/>
              <a:rect l="l" t="t" r="r" b="b"/>
              <a:pathLst>
                <a:path w="126480" h="314" extrusionOk="0">
                  <a:moveTo>
                    <a:pt x="0" y="0"/>
                  </a:moveTo>
                  <a:lnTo>
                    <a:pt x="0" y="314"/>
                  </a:lnTo>
                  <a:lnTo>
                    <a:pt x="126479" y="314"/>
                  </a:lnTo>
                  <a:lnTo>
                    <a:pt x="12647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52" name="Google Shape;1452;p31"/>
            <p:cNvSpPr/>
            <p:nvPr/>
          </p:nvSpPr>
          <p:spPr>
            <a:xfrm>
              <a:off x="237925" y="636525"/>
              <a:ext cx="3147200" cy="11750"/>
            </a:xfrm>
            <a:custGeom>
              <a:avLst/>
              <a:gdLst/>
              <a:ahLst/>
              <a:cxnLst/>
              <a:rect l="l" t="t" r="r" b="b"/>
              <a:pathLst>
                <a:path w="125888" h="470" extrusionOk="0">
                  <a:moveTo>
                    <a:pt x="1" y="1"/>
                  </a:moveTo>
                  <a:lnTo>
                    <a:pt x="1" y="470"/>
                  </a:lnTo>
                  <a:lnTo>
                    <a:pt x="157" y="470"/>
                  </a:lnTo>
                  <a:lnTo>
                    <a:pt x="157" y="1"/>
                  </a:lnTo>
                  <a:close/>
                  <a:moveTo>
                    <a:pt x="947" y="1"/>
                  </a:moveTo>
                  <a:lnTo>
                    <a:pt x="947" y="470"/>
                  </a:lnTo>
                  <a:lnTo>
                    <a:pt x="1095" y="470"/>
                  </a:lnTo>
                  <a:lnTo>
                    <a:pt x="1103" y="1"/>
                  </a:lnTo>
                  <a:close/>
                  <a:moveTo>
                    <a:pt x="1876" y="1"/>
                  </a:moveTo>
                  <a:lnTo>
                    <a:pt x="1876" y="470"/>
                  </a:lnTo>
                  <a:lnTo>
                    <a:pt x="2032" y="470"/>
                  </a:lnTo>
                  <a:lnTo>
                    <a:pt x="2032" y="1"/>
                  </a:lnTo>
                  <a:close/>
                  <a:moveTo>
                    <a:pt x="2815" y="1"/>
                  </a:moveTo>
                  <a:lnTo>
                    <a:pt x="2815" y="470"/>
                  </a:lnTo>
                  <a:lnTo>
                    <a:pt x="2971" y="470"/>
                  </a:lnTo>
                  <a:lnTo>
                    <a:pt x="2971" y="1"/>
                  </a:lnTo>
                  <a:close/>
                  <a:moveTo>
                    <a:pt x="3754" y="1"/>
                  </a:moveTo>
                  <a:lnTo>
                    <a:pt x="3754" y="470"/>
                  </a:lnTo>
                  <a:lnTo>
                    <a:pt x="3909" y="470"/>
                  </a:lnTo>
                  <a:lnTo>
                    <a:pt x="3909" y="1"/>
                  </a:lnTo>
                  <a:close/>
                  <a:moveTo>
                    <a:pt x="4692" y="1"/>
                  </a:moveTo>
                  <a:lnTo>
                    <a:pt x="4692" y="470"/>
                  </a:lnTo>
                  <a:lnTo>
                    <a:pt x="4848" y="470"/>
                  </a:lnTo>
                  <a:lnTo>
                    <a:pt x="4848" y="1"/>
                  </a:lnTo>
                  <a:close/>
                  <a:moveTo>
                    <a:pt x="5631" y="1"/>
                  </a:moveTo>
                  <a:lnTo>
                    <a:pt x="5631" y="470"/>
                  </a:lnTo>
                  <a:lnTo>
                    <a:pt x="5787" y="470"/>
                  </a:lnTo>
                  <a:lnTo>
                    <a:pt x="5787" y="1"/>
                  </a:lnTo>
                  <a:close/>
                  <a:moveTo>
                    <a:pt x="6570" y="1"/>
                  </a:moveTo>
                  <a:lnTo>
                    <a:pt x="6570" y="470"/>
                  </a:lnTo>
                  <a:lnTo>
                    <a:pt x="6725" y="470"/>
                  </a:lnTo>
                  <a:lnTo>
                    <a:pt x="6725" y="1"/>
                  </a:lnTo>
                  <a:close/>
                  <a:moveTo>
                    <a:pt x="7506" y="1"/>
                  </a:moveTo>
                  <a:lnTo>
                    <a:pt x="7506" y="470"/>
                  </a:lnTo>
                  <a:lnTo>
                    <a:pt x="7664" y="470"/>
                  </a:lnTo>
                  <a:lnTo>
                    <a:pt x="7664" y="1"/>
                  </a:lnTo>
                  <a:close/>
                  <a:moveTo>
                    <a:pt x="8445" y="1"/>
                  </a:moveTo>
                  <a:lnTo>
                    <a:pt x="8445" y="470"/>
                  </a:lnTo>
                  <a:lnTo>
                    <a:pt x="8601" y="470"/>
                  </a:lnTo>
                  <a:lnTo>
                    <a:pt x="8601" y="1"/>
                  </a:lnTo>
                  <a:close/>
                  <a:moveTo>
                    <a:pt x="9384" y="1"/>
                  </a:moveTo>
                  <a:lnTo>
                    <a:pt x="9384" y="470"/>
                  </a:lnTo>
                  <a:lnTo>
                    <a:pt x="9540" y="470"/>
                  </a:lnTo>
                  <a:lnTo>
                    <a:pt x="9540" y="1"/>
                  </a:lnTo>
                  <a:close/>
                  <a:moveTo>
                    <a:pt x="10328" y="1"/>
                  </a:moveTo>
                  <a:lnTo>
                    <a:pt x="10328" y="470"/>
                  </a:lnTo>
                  <a:lnTo>
                    <a:pt x="10478" y="470"/>
                  </a:lnTo>
                  <a:lnTo>
                    <a:pt x="10486" y="1"/>
                  </a:lnTo>
                  <a:close/>
                  <a:moveTo>
                    <a:pt x="11259" y="1"/>
                  </a:moveTo>
                  <a:lnTo>
                    <a:pt x="11259" y="470"/>
                  </a:lnTo>
                  <a:lnTo>
                    <a:pt x="11417" y="470"/>
                  </a:lnTo>
                  <a:lnTo>
                    <a:pt x="11417" y="1"/>
                  </a:lnTo>
                  <a:close/>
                  <a:moveTo>
                    <a:pt x="12198" y="1"/>
                  </a:moveTo>
                  <a:lnTo>
                    <a:pt x="12198" y="470"/>
                  </a:lnTo>
                  <a:lnTo>
                    <a:pt x="12354" y="470"/>
                  </a:lnTo>
                  <a:lnTo>
                    <a:pt x="12354" y="1"/>
                  </a:lnTo>
                  <a:close/>
                  <a:moveTo>
                    <a:pt x="13137" y="1"/>
                  </a:moveTo>
                  <a:lnTo>
                    <a:pt x="13137" y="470"/>
                  </a:lnTo>
                  <a:lnTo>
                    <a:pt x="13292" y="470"/>
                  </a:lnTo>
                  <a:lnTo>
                    <a:pt x="13298" y="1"/>
                  </a:lnTo>
                  <a:close/>
                  <a:moveTo>
                    <a:pt x="14075" y="1"/>
                  </a:moveTo>
                  <a:lnTo>
                    <a:pt x="14075" y="470"/>
                  </a:lnTo>
                  <a:lnTo>
                    <a:pt x="14231" y="470"/>
                  </a:lnTo>
                  <a:lnTo>
                    <a:pt x="14238" y="1"/>
                  </a:lnTo>
                  <a:close/>
                  <a:moveTo>
                    <a:pt x="15012" y="1"/>
                  </a:moveTo>
                  <a:lnTo>
                    <a:pt x="15012" y="470"/>
                  </a:lnTo>
                  <a:lnTo>
                    <a:pt x="15170" y="470"/>
                  </a:lnTo>
                  <a:lnTo>
                    <a:pt x="15170" y="1"/>
                  </a:lnTo>
                  <a:close/>
                  <a:moveTo>
                    <a:pt x="15956" y="1"/>
                  </a:moveTo>
                  <a:lnTo>
                    <a:pt x="15956" y="470"/>
                  </a:lnTo>
                  <a:lnTo>
                    <a:pt x="16107" y="470"/>
                  </a:lnTo>
                  <a:lnTo>
                    <a:pt x="16114" y="1"/>
                  </a:lnTo>
                  <a:close/>
                  <a:moveTo>
                    <a:pt x="16897" y="1"/>
                  </a:moveTo>
                  <a:lnTo>
                    <a:pt x="16897" y="470"/>
                  </a:lnTo>
                  <a:lnTo>
                    <a:pt x="17045" y="470"/>
                  </a:lnTo>
                  <a:lnTo>
                    <a:pt x="17053" y="1"/>
                  </a:lnTo>
                  <a:close/>
                  <a:moveTo>
                    <a:pt x="17828" y="1"/>
                  </a:moveTo>
                  <a:lnTo>
                    <a:pt x="17828" y="470"/>
                  </a:lnTo>
                  <a:lnTo>
                    <a:pt x="17986" y="470"/>
                  </a:lnTo>
                  <a:lnTo>
                    <a:pt x="17986" y="1"/>
                  </a:lnTo>
                  <a:close/>
                  <a:moveTo>
                    <a:pt x="18767" y="1"/>
                  </a:moveTo>
                  <a:lnTo>
                    <a:pt x="18767" y="470"/>
                  </a:lnTo>
                  <a:lnTo>
                    <a:pt x="18923" y="470"/>
                  </a:lnTo>
                  <a:lnTo>
                    <a:pt x="18923" y="1"/>
                  </a:lnTo>
                  <a:close/>
                  <a:moveTo>
                    <a:pt x="19706" y="1"/>
                  </a:moveTo>
                  <a:lnTo>
                    <a:pt x="19706" y="470"/>
                  </a:lnTo>
                  <a:lnTo>
                    <a:pt x="19861" y="470"/>
                  </a:lnTo>
                  <a:lnTo>
                    <a:pt x="19861" y="1"/>
                  </a:lnTo>
                  <a:close/>
                  <a:moveTo>
                    <a:pt x="20644" y="1"/>
                  </a:moveTo>
                  <a:lnTo>
                    <a:pt x="20644" y="470"/>
                  </a:lnTo>
                  <a:lnTo>
                    <a:pt x="20800" y="470"/>
                  </a:lnTo>
                  <a:lnTo>
                    <a:pt x="20800" y="1"/>
                  </a:lnTo>
                  <a:close/>
                  <a:moveTo>
                    <a:pt x="21581" y="1"/>
                  </a:moveTo>
                  <a:lnTo>
                    <a:pt x="21581" y="470"/>
                  </a:lnTo>
                  <a:lnTo>
                    <a:pt x="21739" y="470"/>
                  </a:lnTo>
                  <a:lnTo>
                    <a:pt x="21739" y="1"/>
                  </a:lnTo>
                  <a:close/>
                  <a:moveTo>
                    <a:pt x="22520" y="1"/>
                  </a:moveTo>
                  <a:lnTo>
                    <a:pt x="22520" y="470"/>
                  </a:lnTo>
                  <a:lnTo>
                    <a:pt x="22676" y="470"/>
                  </a:lnTo>
                  <a:lnTo>
                    <a:pt x="22676" y="1"/>
                  </a:lnTo>
                  <a:close/>
                  <a:moveTo>
                    <a:pt x="23458" y="1"/>
                  </a:moveTo>
                  <a:lnTo>
                    <a:pt x="23458" y="470"/>
                  </a:lnTo>
                  <a:lnTo>
                    <a:pt x="23614" y="470"/>
                  </a:lnTo>
                  <a:lnTo>
                    <a:pt x="23614" y="1"/>
                  </a:lnTo>
                  <a:close/>
                  <a:moveTo>
                    <a:pt x="24397" y="1"/>
                  </a:moveTo>
                  <a:lnTo>
                    <a:pt x="24397" y="470"/>
                  </a:lnTo>
                  <a:lnTo>
                    <a:pt x="24553" y="470"/>
                  </a:lnTo>
                  <a:lnTo>
                    <a:pt x="24553" y="1"/>
                  </a:lnTo>
                  <a:close/>
                  <a:moveTo>
                    <a:pt x="25334" y="1"/>
                  </a:moveTo>
                  <a:lnTo>
                    <a:pt x="25334" y="470"/>
                  </a:lnTo>
                  <a:lnTo>
                    <a:pt x="25492" y="470"/>
                  </a:lnTo>
                  <a:lnTo>
                    <a:pt x="25492" y="1"/>
                  </a:lnTo>
                  <a:close/>
                  <a:moveTo>
                    <a:pt x="26273" y="1"/>
                  </a:moveTo>
                  <a:lnTo>
                    <a:pt x="26273" y="470"/>
                  </a:lnTo>
                  <a:lnTo>
                    <a:pt x="26428" y="470"/>
                  </a:lnTo>
                  <a:lnTo>
                    <a:pt x="26428" y="1"/>
                  </a:lnTo>
                  <a:close/>
                  <a:moveTo>
                    <a:pt x="27211" y="1"/>
                  </a:moveTo>
                  <a:lnTo>
                    <a:pt x="27211" y="470"/>
                  </a:lnTo>
                  <a:lnTo>
                    <a:pt x="27367" y="470"/>
                  </a:lnTo>
                  <a:lnTo>
                    <a:pt x="27367" y="1"/>
                  </a:lnTo>
                  <a:close/>
                  <a:moveTo>
                    <a:pt x="28150" y="1"/>
                  </a:moveTo>
                  <a:lnTo>
                    <a:pt x="28150" y="470"/>
                  </a:lnTo>
                  <a:lnTo>
                    <a:pt x="28306" y="470"/>
                  </a:lnTo>
                  <a:lnTo>
                    <a:pt x="28306" y="1"/>
                  </a:lnTo>
                  <a:close/>
                  <a:moveTo>
                    <a:pt x="29087" y="1"/>
                  </a:moveTo>
                  <a:lnTo>
                    <a:pt x="29087" y="470"/>
                  </a:lnTo>
                  <a:lnTo>
                    <a:pt x="29244" y="470"/>
                  </a:lnTo>
                  <a:lnTo>
                    <a:pt x="29248" y="1"/>
                  </a:lnTo>
                  <a:close/>
                  <a:moveTo>
                    <a:pt x="30027" y="1"/>
                  </a:moveTo>
                  <a:lnTo>
                    <a:pt x="30027" y="470"/>
                  </a:lnTo>
                  <a:lnTo>
                    <a:pt x="30183" y="470"/>
                  </a:lnTo>
                  <a:lnTo>
                    <a:pt x="30189" y="1"/>
                  </a:lnTo>
                  <a:close/>
                  <a:moveTo>
                    <a:pt x="30966" y="1"/>
                  </a:moveTo>
                  <a:lnTo>
                    <a:pt x="30966" y="470"/>
                  </a:lnTo>
                  <a:lnTo>
                    <a:pt x="31122" y="470"/>
                  </a:lnTo>
                  <a:lnTo>
                    <a:pt x="31122" y="1"/>
                  </a:lnTo>
                  <a:close/>
                  <a:moveTo>
                    <a:pt x="31907" y="1"/>
                  </a:moveTo>
                  <a:lnTo>
                    <a:pt x="31907" y="470"/>
                  </a:lnTo>
                  <a:lnTo>
                    <a:pt x="32061" y="470"/>
                  </a:lnTo>
                  <a:lnTo>
                    <a:pt x="32064" y="1"/>
                  </a:lnTo>
                  <a:close/>
                  <a:moveTo>
                    <a:pt x="32847" y="1"/>
                  </a:moveTo>
                  <a:lnTo>
                    <a:pt x="32847" y="470"/>
                  </a:lnTo>
                  <a:lnTo>
                    <a:pt x="32997" y="470"/>
                  </a:lnTo>
                  <a:lnTo>
                    <a:pt x="33003" y="1"/>
                  </a:lnTo>
                  <a:close/>
                  <a:moveTo>
                    <a:pt x="33780" y="1"/>
                  </a:moveTo>
                  <a:lnTo>
                    <a:pt x="33780" y="470"/>
                  </a:lnTo>
                  <a:lnTo>
                    <a:pt x="33936" y="470"/>
                  </a:lnTo>
                  <a:lnTo>
                    <a:pt x="33936" y="1"/>
                  </a:lnTo>
                  <a:close/>
                  <a:moveTo>
                    <a:pt x="34719" y="1"/>
                  </a:moveTo>
                  <a:lnTo>
                    <a:pt x="34719" y="470"/>
                  </a:lnTo>
                  <a:lnTo>
                    <a:pt x="34875" y="470"/>
                  </a:lnTo>
                  <a:lnTo>
                    <a:pt x="34875" y="1"/>
                  </a:lnTo>
                  <a:close/>
                  <a:moveTo>
                    <a:pt x="35656" y="1"/>
                  </a:moveTo>
                  <a:lnTo>
                    <a:pt x="35656" y="470"/>
                  </a:lnTo>
                  <a:lnTo>
                    <a:pt x="35813" y="470"/>
                  </a:lnTo>
                  <a:lnTo>
                    <a:pt x="35813" y="1"/>
                  </a:lnTo>
                  <a:close/>
                  <a:moveTo>
                    <a:pt x="36594" y="1"/>
                  </a:moveTo>
                  <a:lnTo>
                    <a:pt x="36594" y="470"/>
                  </a:lnTo>
                  <a:lnTo>
                    <a:pt x="36750" y="470"/>
                  </a:lnTo>
                  <a:lnTo>
                    <a:pt x="36750" y="1"/>
                  </a:lnTo>
                  <a:close/>
                  <a:moveTo>
                    <a:pt x="37533" y="1"/>
                  </a:moveTo>
                  <a:lnTo>
                    <a:pt x="37533" y="470"/>
                  </a:lnTo>
                  <a:lnTo>
                    <a:pt x="37689" y="470"/>
                  </a:lnTo>
                  <a:lnTo>
                    <a:pt x="37689" y="1"/>
                  </a:lnTo>
                  <a:close/>
                  <a:moveTo>
                    <a:pt x="38472" y="1"/>
                  </a:moveTo>
                  <a:lnTo>
                    <a:pt x="38472" y="470"/>
                  </a:lnTo>
                  <a:lnTo>
                    <a:pt x="38628" y="470"/>
                  </a:lnTo>
                  <a:lnTo>
                    <a:pt x="38628" y="1"/>
                  </a:lnTo>
                  <a:close/>
                  <a:moveTo>
                    <a:pt x="39409" y="1"/>
                  </a:moveTo>
                  <a:lnTo>
                    <a:pt x="39409" y="470"/>
                  </a:lnTo>
                  <a:lnTo>
                    <a:pt x="39566" y="470"/>
                  </a:lnTo>
                  <a:lnTo>
                    <a:pt x="39566" y="1"/>
                  </a:lnTo>
                  <a:close/>
                  <a:moveTo>
                    <a:pt x="40347" y="1"/>
                  </a:moveTo>
                  <a:lnTo>
                    <a:pt x="40347" y="470"/>
                  </a:lnTo>
                  <a:lnTo>
                    <a:pt x="40503" y="470"/>
                  </a:lnTo>
                  <a:lnTo>
                    <a:pt x="40503" y="1"/>
                  </a:lnTo>
                  <a:close/>
                  <a:moveTo>
                    <a:pt x="41286" y="1"/>
                  </a:moveTo>
                  <a:lnTo>
                    <a:pt x="41286" y="470"/>
                  </a:lnTo>
                  <a:lnTo>
                    <a:pt x="41442" y="470"/>
                  </a:lnTo>
                  <a:lnTo>
                    <a:pt x="41442" y="1"/>
                  </a:lnTo>
                  <a:close/>
                  <a:moveTo>
                    <a:pt x="42225" y="1"/>
                  </a:moveTo>
                  <a:lnTo>
                    <a:pt x="42225" y="470"/>
                  </a:lnTo>
                  <a:lnTo>
                    <a:pt x="42380" y="470"/>
                  </a:lnTo>
                  <a:lnTo>
                    <a:pt x="42380" y="1"/>
                  </a:lnTo>
                  <a:close/>
                  <a:moveTo>
                    <a:pt x="43163" y="1"/>
                  </a:moveTo>
                  <a:lnTo>
                    <a:pt x="43163" y="470"/>
                  </a:lnTo>
                  <a:lnTo>
                    <a:pt x="43319" y="470"/>
                  </a:lnTo>
                  <a:lnTo>
                    <a:pt x="43319" y="1"/>
                  </a:lnTo>
                  <a:close/>
                  <a:moveTo>
                    <a:pt x="44102" y="1"/>
                  </a:moveTo>
                  <a:lnTo>
                    <a:pt x="44102" y="470"/>
                  </a:lnTo>
                  <a:lnTo>
                    <a:pt x="44258" y="470"/>
                  </a:lnTo>
                  <a:lnTo>
                    <a:pt x="44258" y="1"/>
                  </a:lnTo>
                  <a:close/>
                  <a:moveTo>
                    <a:pt x="45041" y="1"/>
                  </a:moveTo>
                  <a:lnTo>
                    <a:pt x="45041" y="470"/>
                  </a:lnTo>
                  <a:lnTo>
                    <a:pt x="45196" y="470"/>
                  </a:lnTo>
                  <a:lnTo>
                    <a:pt x="45198" y="1"/>
                  </a:lnTo>
                  <a:close/>
                  <a:moveTo>
                    <a:pt x="45977" y="1"/>
                  </a:moveTo>
                  <a:lnTo>
                    <a:pt x="45977" y="470"/>
                  </a:lnTo>
                  <a:lnTo>
                    <a:pt x="46135" y="470"/>
                  </a:lnTo>
                  <a:lnTo>
                    <a:pt x="46139" y="1"/>
                  </a:lnTo>
                  <a:close/>
                  <a:moveTo>
                    <a:pt x="46916" y="1"/>
                  </a:moveTo>
                  <a:lnTo>
                    <a:pt x="46916" y="470"/>
                  </a:lnTo>
                  <a:lnTo>
                    <a:pt x="47072" y="470"/>
                  </a:lnTo>
                  <a:lnTo>
                    <a:pt x="47072" y="1"/>
                  </a:lnTo>
                  <a:close/>
                  <a:moveTo>
                    <a:pt x="47857" y="1"/>
                  </a:moveTo>
                  <a:lnTo>
                    <a:pt x="47857" y="470"/>
                  </a:lnTo>
                  <a:lnTo>
                    <a:pt x="48011" y="470"/>
                  </a:lnTo>
                  <a:lnTo>
                    <a:pt x="48014" y="1"/>
                  </a:lnTo>
                  <a:close/>
                  <a:moveTo>
                    <a:pt x="48797" y="1"/>
                  </a:moveTo>
                  <a:lnTo>
                    <a:pt x="48797" y="470"/>
                  </a:lnTo>
                  <a:lnTo>
                    <a:pt x="48949" y="470"/>
                  </a:lnTo>
                  <a:lnTo>
                    <a:pt x="48953" y="1"/>
                  </a:lnTo>
                  <a:close/>
                  <a:moveTo>
                    <a:pt x="49730" y="1"/>
                  </a:moveTo>
                  <a:lnTo>
                    <a:pt x="49730" y="470"/>
                  </a:lnTo>
                  <a:lnTo>
                    <a:pt x="49888" y="470"/>
                  </a:lnTo>
                  <a:lnTo>
                    <a:pt x="49888" y="1"/>
                  </a:lnTo>
                  <a:close/>
                  <a:moveTo>
                    <a:pt x="50669" y="1"/>
                  </a:moveTo>
                  <a:lnTo>
                    <a:pt x="50669" y="470"/>
                  </a:lnTo>
                  <a:lnTo>
                    <a:pt x="50825" y="470"/>
                  </a:lnTo>
                  <a:lnTo>
                    <a:pt x="50825" y="1"/>
                  </a:lnTo>
                  <a:close/>
                  <a:moveTo>
                    <a:pt x="51608" y="1"/>
                  </a:moveTo>
                  <a:lnTo>
                    <a:pt x="51608" y="470"/>
                  </a:lnTo>
                  <a:lnTo>
                    <a:pt x="51764" y="470"/>
                  </a:lnTo>
                  <a:lnTo>
                    <a:pt x="51764" y="1"/>
                  </a:lnTo>
                  <a:close/>
                  <a:moveTo>
                    <a:pt x="52546" y="1"/>
                  </a:moveTo>
                  <a:lnTo>
                    <a:pt x="52546" y="470"/>
                  </a:lnTo>
                  <a:lnTo>
                    <a:pt x="52702" y="470"/>
                  </a:lnTo>
                  <a:lnTo>
                    <a:pt x="52702" y="1"/>
                  </a:lnTo>
                  <a:close/>
                  <a:moveTo>
                    <a:pt x="53483" y="1"/>
                  </a:moveTo>
                  <a:lnTo>
                    <a:pt x="53483" y="470"/>
                  </a:lnTo>
                  <a:lnTo>
                    <a:pt x="53641" y="470"/>
                  </a:lnTo>
                  <a:lnTo>
                    <a:pt x="53641" y="1"/>
                  </a:lnTo>
                  <a:close/>
                  <a:moveTo>
                    <a:pt x="54422" y="1"/>
                  </a:moveTo>
                  <a:lnTo>
                    <a:pt x="54422" y="470"/>
                  </a:lnTo>
                  <a:lnTo>
                    <a:pt x="54578" y="470"/>
                  </a:lnTo>
                  <a:lnTo>
                    <a:pt x="54578" y="1"/>
                  </a:lnTo>
                  <a:close/>
                  <a:moveTo>
                    <a:pt x="55362" y="1"/>
                  </a:moveTo>
                  <a:lnTo>
                    <a:pt x="55362" y="470"/>
                  </a:lnTo>
                  <a:lnTo>
                    <a:pt x="55518" y="470"/>
                  </a:lnTo>
                  <a:lnTo>
                    <a:pt x="55518" y="1"/>
                  </a:lnTo>
                  <a:close/>
                  <a:moveTo>
                    <a:pt x="56299" y="1"/>
                  </a:moveTo>
                  <a:lnTo>
                    <a:pt x="56299" y="470"/>
                  </a:lnTo>
                  <a:lnTo>
                    <a:pt x="56457" y="470"/>
                  </a:lnTo>
                  <a:lnTo>
                    <a:pt x="56457" y="1"/>
                  </a:lnTo>
                  <a:close/>
                  <a:moveTo>
                    <a:pt x="57238" y="1"/>
                  </a:moveTo>
                  <a:lnTo>
                    <a:pt x="57238" y="470"/>
                  </a:lnTo>
                  <a:lnTo>
                    <a:pt x="57394" y="470"/>
                  </a:lnTo>
                  <a:lnTo>
                    <a:pt x="57394" y="1"/>
                  </a:lnTo>
                  <a:close/>
                  <a:moveTo>
                    <a:pt x="58177" y="1"/>
                  </a:moveTo>
                  <a:lnTo>
                    <a:pt x="58177" y="470"/>
                  </a:lnTo>
                  <a:lnTo>
                    <a:pt x="58332" y="470"/>
                  </a:lnTo>
                  <a:lnTo>
                    <a:pt x="58332" y="1"/>
                  </a:lnTo>
                  <a:close/>
                  <a:moveTo>
                    <a:pt x="59115" y="1"/>
                  </a:moveTo>
                  <a:lnTo>
                    <a:pt x="59115" y="470"/>
                  </a:lnTo>
                  <a:lnTo>
                    <a:pt x="59271" y="470"/>
                  </a:lnTo>
                  <a:lnTo>
                    <a:pt x="59271" y="1"/>
                  </a:lnTo>
                  <a:close/>
                  <a:moveTo>
                    <a:pt x="60052" y="1"/>
                  </a:moveTo>
                  <a:lnTo>
                    <a:pt x="60052" y="470"/>
                  </a:lnTo>
                  <a:lnTo>
                    <a:pt x="60210" y="470"/>
                  </a:lnTo>
                  <a:lnTo>
                    <a:pt x="60210" y="1"/>
                  </a:lnTo>
                  <a:close/>
                  <a:moveTo>
                    <a:pt x="60991" y="1"/>
                  </a:moveTo>
                  <a:lnTo>
                    <a:pt x="60991" y="470"/>
                  </a:lnTo>
                  <a:lnTo>
                    <a:pt x="61147" y="470"/>
                  </a:lnTo>
                  <a:lnTo>
                    <a:pt x="61148" y="1"/>
                  </a:lnTo>
                  <a:close/>
                  <a:moveTo>
                    <a:pt x="61929" y="1"/>
                  </a:moveTo>
                  <a:lnTo>
                    <a:pt x="61929" y="470"/>
                  </a:lnTo>
                  <a:lnTo>
                    <a:pt x="62085" y="470"/>
                  </a:lnTo>
                  <a:lnTo>
                    <a:pt x="62089" y="1"/>
                  </a:lnTo>
                  <a:close/>
                  <a:moveTo>
                    <a:pt x="62868" y="1"/>
                  </a:moveTo>
                  <a:lnTo>
                    <a:pt x="62868" y="470"/>
                  </a:lnTo>
                  <a:lnTo>
                    <a:pt x="63024" y="470"/>
                  </a:lnTo>
                  <a:lnTo>
                    <a:pt x="63024" y="1"/>
                  </a:lnTo>
                  <a:close/>
                  <a:moveTo>
                    <a:pt x="63807" y="1"/>
                  </a:moveTo>
                  <a:lnTo>
                    <a:pt x="63807" y="470"/>
                  </a:lnTo>
                  <a:lnTo>
                    <a:pt x="63963" y="470"/>
                  </a:lnTo>
                  <a:lnTo>
                    <a:pt x="63965" y="1"/>
                  </a:lnTo>
                  <a:close/>
                  <a:moveTo>
                    <a:pt x="64747" y="1"/>
                  </a:moveTo>
                  <a:lnTo>
                    <a:pt x="64747" y="470"/>
                  </a:lnTo>
                  <a:lnTo>
                    <a:pt x="64901" y="470"/>
                  </a:lnTo>
                  <a:lnTo>
                    <a:pt x="64903" y="1"/>
                  </a:lnTo>
                  <a:close/>
                  <a:moveTo>
                    <a:pt x="65682" y="1"/>
                  </a:moveTo>
                  <a:lnTo>
                    <a:pt x="65682" y="470"/>
                  </a:lnTo>
                  <a:lnTo>
                    <a:pt x="65838" y="470"/>
                  </a:lnTo>
                  <a:lnTo>
                    <a:pt x="65838" y="1"/>
                  </a:lnTo>
                  <a:close/>
                  <a:moveTo>
                    <a:pt x="66621" y="1"/>
                  </a:moveTo>
                  <a:lnTo>
                    <a:pt x="66621" y="470"/>
                  </a:lnTo>
                  <a:lnTo>
                    <a:pt x="66777" y="470"/>
                  </a:lnTo>
                  <a:lnTo>
                    <a:pt x="66777" y="1"/>
                  </a:lnTo>
                  <a:close/>
                  <a:moveTo>
                    <a:pt x="67560" y="1"/>
                  </a:moveTo>
                  <a:lnTo>
                    <a:pt x="67560" y="470"/>
                  </a:lnTo>
                  <a:lnTo>
                    <a:pt x="67716" y="470"/>
                  </a:lnTo>
                  <a:lnTo>
                    <a:pt x="67716" y="1"/>
                  </a:lnTo>
                  <a:close/>
                  <a:moveTo>
                    <a:pt x="68497" y="1"/>
                  </a:moveTo>
                  <a:lnTo>
                    <a:pt x="68497" y="470"/>
                  </a:lnTo>
                  <a:lnTo>
                    <a:pt x="68652" y="470"/>
                  </a:lnTo>
                  <a:lnTo>
                    <a:pt x="68652" y="1"/>
                  </a:lnTo>
                  <a:close/>
                  <a:moveTo>
                    <a:pt x="69435" y="1"/>
                  </a:moveTo>
                  <a:lnTo>
                    <a:pt x="69435" y="470"/>
                  </a:lnTo>
                  <a:lnTo>
                    <a:pt x="69591" y="470"/>
                  </a:lnTo>
                  <a:lnTo>
                    <a:pt x="69591" y="1"/>
                  </a:lnTo>
                  <a:close/>
                  <a:moveTo>
                    <a:pt x="70374" y="1"/>
                  </a:moveTo>
                  <a:lnTo>
                    <a:pt x="70374" y="470"/>
                  </a:lnTo>
                  <a:lnTo>
                    <a:pt x="70530" y="470"/>
                  </a:lnTo>
                  <a:lnTo>
                    <a:pt x="70530" y="1"/>
                  </a:lnTo>
                  <a:close/>
                  <a:moveTo>
                    <a:pt x="71311" y="1"/>
                  </a:moveTo>
                  <a:lnTo>
                    <a:pt x="71311" y="470"/>
                  </a:lnTo>
                  <a:lnTo>
                    <a:pt x="71468" y="470"/>
                  </a:lnTo>
                  <a:lnTo>
                    <a:pt x="71468" y="1"/>
                  </a:lnTo>
                  <a:close/>
                  <a:moveTo>
                    <a:pt x="72249" y="1"/>
                  </a:moveTo>
                  <a:lnTo>
                    <a:pt x="72249" y="470"/>
                  </a:lnTo>
                  <a:lnTo>
                    <a:pt x="72405" y="470"/>
                  </a:lnTo>
                  <a:lnTo>
                    <a:pt x="72405" y="1"/>
                  </a:lnTo>
                  <a:close/>
                  <a:moveTo>
                    <a:pt x="73188" y="1"/>
                  </a:moveTo>
                  <a:lnTo>
                    <a:pt x="73188" y="470"/>
                  </a:lnTo>
                  <a:lnTo>
                    <a:pt x="73344" y="470"/>
                  </a:lnTo>
                  <a:lnTo>
                    <a:pt x="73344" y="1"/>
                  </a:lnTo>
                  <a:close/>
                  <a:moveTo>
                    <a:pt x="74127" y="1"/>
                  </a:moveTo>
                  <a:lnTo>
                    <a:pt x="74127" y="470"/>
                  </a:lnTo>
                  <a:lnTo>
                    <a:pt x="74283" y="470"/>
                  </a:lnTo>
                  <a:lnTo>
                    <a:pt x="74283" y="1"/>
                  </a:lnTo>
                  <a:close/>
                  <a:moveTo>
                    <a:pt x="75064" y="1"/>
                  </a:moveTo>
                  <a:lnTo>
                    <a:pt x="75064" y="470"/>
                  </a:lnTo>
                  <a:lnTo>
                    <a:pt x="75221" y="470"/>
                  </a:lnTo>
                  <a:lnTo>
                    <a:pt x="75221" y="1"/>
                  </a:lnTo>
                  <a:close/>
                  <a:moveTo>
                    <a:pt x="76002" y="1"/>
                  </a:moveTo>
                  <a:lnTo>
                    <a:pt x="76002" y="470"/>
                  </a:lnTo>
                  <a:lnTo>
                    <a:pt x="76158" y="470"/>
                  </a:lnTo>
                  <a:lnTo>
                    <a:pt x="76158" y="1"/>
                  </a:lnTo>
                  <a:close/>
                  <a:moveTo>
                    <a:pt x="76943" y="1"/>
                  </a:moveTo>
                  <a:lnTo>
                    <a:pt x="76943" y="470"/>
                  </a:lnTo>
                  <a:lnTo>
                    <a:pt x="77099" y="470"/>
                  </a:lnTo>
                  <a:lnTo>
                    <a:pt x="77099" y="1"/>
                  </a:lnTo>
                  <a:close/>
                  <a:moveTo>
                    <a:pt x="77880" y="1"/>
                  </a:moveTo>
                  <a:lnTo>
                    <a:pt x="77880" y="470"/>
                  </a:lnTo>
                  <a:lnTo>
                    <a:pt x="78037" y="470"/>
                  </a:lnTo>
                  <a:lnTo>
                    <a:pt x="78039" y="1"/>
                  </a:lnTo>
                  <a:close/>
                  <a:moveTo>
                    <a:pt x="78818" y="1"/>
                  </a:moveTo>
                  <a:lnTo>
                    <a:pt x="78818" y="470"/>
                  </a:lnTo>
                  <a:lnTo>
                    <a:pt x="78974" y="470"/>
                  </a:lnTo>
                  <a:lnTo>
                    <a:pt x="78974" y="1"/>
                  </a:lnTo>
                  <a:close/>
                  <a:moveTo>
                    <a:pt x="79757" y="1"/>
                  </a:moveTo>
                  <a:lnTo>
                    <a:pt x="79757" y="470"/>
                  </a:lnTo>
                  <a:lnTo>
                    <a:pt x="79913" y="470"/>
                  </a:lnTo>
                  <a:lnTo>
                    <a:pt x="79915" y="1"/>
                  </a:lnTo>
                  <a:close/>
                  <a:moveTo>
                    <a:pt x="80696" y="1"/>
                  </a:moveTo>
                  <a:lnTo>
                    <a:pt x="80696" y="470"/>
                  </a:lnTo>
                  <a:lnTo>
                    <a:pt x="80852" y="470"/>
                  </a:lnTo>
                  <a:lnTo>
                    <a:pt x="80852" y="1"/>
                  </a:lnTo>
                  <a:close/>
                  <a:moveTo>
                    <a:pt x="81633" y="1"/>
                  </a:moveTo>
                  <a:lnTo>
                    <a:pt x="81633" y="470"/>
                  </a:lnTo>
                  <a:lnTo>
                    <a:pt x="81790" y="470"/>
                  </a:lnTo>
                  <a:lnTo>
                    <a:pt x="81790" y="1"/>
                  </a:lnTo>
                  <a:close/>
                  <a:moveTo>
                    <a:pt x="82571" y="1"/>
                  </a:moveTo>
                  <a:lnTo>
                    <a:pt x="82571" y="470"/>
                  </a:lnTo>
                  <a:lnTo>
                    <a:pt x="82727" y="470"/>
                  </a:lnTo>
                  <a:lnTo>
                    <a:pt x="82727" y="1"/>
                  </a:lnTo>
                  <a:close/>
                  <a:moveTo>
                    <a:pt x="83510" y="1"/>
                  </a:moveTo>
                  <a:lnTo>
                    <a:pt x="83510" y="470"/>
                  </a:lnTo>
                  <a:lnTo>
                    <a:pt x="83666" y="470"/>
                  </a:lnTo>
                  <a:lnTo>
                    <a:pt x="83666" y="1"/>
                  </a:lnTo>
                  <a:close/>
                  <a:moveTo>
                    <a:pt x="84449" y="1"/>
                  </a:moveTo>
                  <a:lnTo>
                    <a:pt x="84449" y="470"/>
                  </a:lnTo>
                  <a:lnTo>
                    <a:pt x="84604" y="470"/>
                  </a:lnTo>
                  <a:lnTo>
                    <a:pt x="84604" y="1"/>
                  </a:lnTo>
                  <a:close/>
                  <a:moveTo>
                    <a:pt x="85385" y="1"/>
                  </a:moveTo>
                  <a:lnTo>
                    <a:pt x="85385" y="470"/>
                  </a:lnTo>
                  <a:lnTo>
                    <a:pt x="85543" y="470"/>
                  </a:lnTo>
                  <a:lnTo>
                    <a:pt x="85543" y="1"/>
                  </a:lnTo>
                  <a:close/>
                  <a:moveTo>
                    <a:pt x="86324" y="1"/>
                  </a:moveTo>
                  <a:lnTo>
                    <a:pt x="86324" y="470"/>
                  </a:lnTo>
                  <a:lnTo>
                    <a:pt x="86480" y="470"/>
                  </a:lnTo>
                  <a:lnTo>
                    <a:pt x="86480" y="1"/>
                  </a:lnTo>
                  <a:close/>
                  <a:moveTo>
                    <a:pt x="87263" y="1"/>
                  </a:moveTo>
                  <a:lnTo>
                    <a:pt x="87263" y="470"/>
                  </a:lnTo>
                  <a:lnTo>
                    <a:pt x="87419" y="470"/>
                  </a:lnTo>
                  <a:lnTo>
                    <a:pt x="87419" y="1"/>
                  </a:lnTo>
                  <a:close/>
                  <a:moveTo>
                    <a:pt x="88201" y="1"/>
                  </a:moveTo>
                  <a:lnTo>
                    <a:pt x="88201" y="470"/>
                  </a:lnTo>
                  <a:lnTo>
                    <a:pt x="88357" y="470"/>
                  </a:lnTo>
                  <a:lnTo>
                    <a:pt x="88357" y="1"/>
                  </a:lnTo>
                  <a:close/>
                  <a:moveTo>
                    <a:pt x="89138" y="1"/>
                  </a:moveTo>
                  <a:lnTo>
                    <a:pt x="89138" y="470"/>
                  </a:lnTo>
                  <a:lnTo>
                    <a:pt x="89296" y="470"/>
                  </a:lnTo>
                  <a:lnTo>
                    <a:pt x="89296" y="1"/>
                  </a:lnTo>
                  <a:close/>
                  <a:moveTo>
                    <a:pt x="90079" y="1"/>
                  </a:moveTo>
                  <a:lnTo>
                    <a:pt x="90079" y="470"/>
                  </a:lnTo>
                  <a:lnTo>
                    <a:pt x="90235" y="470"/>
                  </a:lnTo>
                  <a:lnTo>
                    <a:pt x="90235" y="1"/>
                  </a:lnTo>
                  <a:close/>
                  <a:moveTo>
                    <a:pt x="91017" y="1"/>
                  </a:moveTo>
                  <a:lnTo>
                    <a:pt x="91017" y="470"/>
                  </a:lnTo>
                  <a:lnTo>
                    <a:pt x="91173" y="470"/>
                  </a:lnTo>
                  <a:lnTo>
                    <a:pt x="91173" y="1"/>
                  </a:lnTo>
                  <a:close/>
                  <a:moveTo>
                    <a:pt x="91954" y="1"/>
                  </a:moveTo>
                  <a:lnTo>
                    <a:pt x="91954" y="470"/>
                  </a:lnTo>
                  <a:lnTo>
                    <a:pt x="92112" y="470"/>
                  </a:lnTo>
                  <a:lnTo>
                    <a:pt x="92112" y="1"/>
                  </a:lnTo>
                  <a:close/>
                  <a:moveTo>
                    <a:pt x="92893" y="1"/>
                  </a:moveTo>
                  <a:lnTo>
                    <a:pt x="92893" y="470"/>
                  </a:lnTo>
                  <a:lnTo>
                    <a:pt x="93049" y="470"/>
                  </a:lnTo>
                  <a:lnTo>
                    <a:pt x="93049" y="1"/>
                  </a:lnTo>
                  <a:close/>
                  <a:moveTo>
                    <a:pt x="93832" y="1"/>
                  </a:moveTo>
                  <a:lnTo>
                    <a:pt x="93832" y="470"/>
                  </a:lnTo>
                  <a:lnTo>
                    <a:pt x="93987" y="470"/>
                  </a:lnTo>
                  <a:lnTo>
                    <a:pt x="93987" y="1"/>
                  </a:lnTo>
                  <a:close/>
                  <a:moveTo>
                    <a:pt x="94770" y="1"/>
                  </a:moveTo>
                  <a:lnTo>
                    <a:pt x="94770" y="470"/>
                  </a:lnTo>
                  <a:lnTo>
                    <a:pt x="94926" y="470"/>
                  </a:lnTo>
                  <a:lnTo>
                    <a:pt x="94926" y="1"/>
                  </a:lnTo>
                  <a:close/>
                  <a:moveTo>
                    <a:pt x="95707" y="1"/>
                  </a:moveTo>
                  <a:lnTo>
                    <a:pt x="95707" y="470"/>
                  </a:lnTo>
                  <a:lnTo>
                    <a:pt x="95865" y="470"/>
                  </a:lnTo>
                  <a:lnTo>
                    <a:pt x="95865" y="1"/>
                  </a:lnTo>
                  <a:close/>
                  <a:moveTo>
                    <a:pt x="96646" y="1"/>
                  </a:moveTo>
                  <a:lnTo>
                    <a:pt x="96646" y="470"/>
                  </a:lnTo>
                  <a:lnTo>
                    <a:pt x="96802" y="470"/>
                  </a:lnTo>
                  <a:lnTo>
                    <a:pt x="96802" y="1"/>
                  </a:lnTo>
                  <a:close/>
                  <a:moveTo>
                    <a:pt x="97585" y="1"/>
                  </a:moveTo>
                  <a:lnTo>
                    <a:pt x="97585" y="470"/>
                  </a:lnTo>
                  <a:lnTo>
                    <a:pt x="97740" y="470"/>
                  </a:lnTo>
                  <a:lnTo>
                    <a:pt x="97740" y="1"/>
                  </a:lnTo>
                  <a:close/>
                  <a:moveTo>
                    <a:pt x="98523" y="1"/>
                  </a:moveTo>
                  <a:lnTo>
                    <a:pt x="98523" y="470"/>
                  </a:lnTo>
                  <a:lnTo>
                    <a:pt x="98679" y="470"/>
                  </a:lnTo>
                  <a:lnTo>
                    <a:pt x="98679" y="1"/>
                  </a:lnTo>
                  <a:close/>
                  <a:moveTo>
                    <a:pt x="99460" y="1"/>
                  </a:moveTo>
                  <a:lnTo>
                    <a:pt x="99460" y="470"/>
                  </a:lnTo>
                  <a:lnTo>
                    <a:pt x="99618" y="470"/>
                  </a:lnTo>
                  <a:lnTo>
                    <a:pt x="99618" y="1"/>
                  </a:lnTo>
                  <a:close/>
                  <a:moveTo>
                    <a:pt x="100399" y="1"/>
                  </a:moveTo>
                  <a:lnTo>
                    <a:pt x="100399" y="470"/>
                  </a:lnTo>
                  <a:lnTo>
                    <a:pt x="100555" y="470"/>
                  </a:lnTo>
                  <a:lnTo>
                    <a:pt x="100555" y="1"/>
                  </a:lnTo>
                  <a:close/>
                  <a:moveTo>
                    <a:pt x="101337" y="1"/>
                  </a:moveTo>
                  <a:lnTo>
                    <a:pt x="101337" y="470"/>
                  </a:lnTo>
                  <a:lnTo>
                    <a:pt x="101493" y="470"/>
                  </a:lnTo>
                  <a:lnTo>
                    <a:pt x="101493" y="1"/>
                  </a:lnTo>
                  <a:close/>
                  <a:moveTo>
                    <a:pt x="102276" y="1"/>
                  </a:moveTo>
                  <a:lnTo>
                    <a:pt x="102276" y="470"/>
                  </a:lnTo>
                  <a:lnTo>
                    <a:pt x="102432" y="470"/>
                  </a:lnTo>
                  <a:lnTo>
                    <a:pt x="102432" y="1"/>
                  </a:lnTo>
                  <a:close/>
                  <a:moveTo>
                    <a:pt x="103213" y="1"/>
                  </a:moveTo>
                  <a:lnTo>
                    <a:pt x="103213" y="470"/>
                  </a:lnTo>
                  <a:lnTo>
                    <a:pt x="103371" y="470"/>
                  </a:lnTo>
                  <a:lnTo>
                    <a:pt x="103371" y="1"/>
                  </a:lnTo>
                  <a:close/>
                  <a:moveTo>
                    <a:pt x="104152" y="1"/>
                  </a:moveTo>
                  <a:lnTo>
                    <a:pt x="104152" y="470"/>
                  </a:lnTo>
                  <a:lnTo>
                    <a:pt x="104309" y="470"/>
                  </a:lnTo>
                  <a:lnTo>
                    <a:pt x="104309" y="1"/>
                  </a:lnTo>
                  <a:close/>
                  <a:moveTo>
                    <a:pt x="105090" y="1"/>
                  </a:moveTo>
                  <a:lnTo>
                    <a:pt x="105090" y="470"/>
                  </a:lnTo>
                  <a:lnTo>
                    <a:pt x="105246" y="470"/>
                  </a:lnTo>
                  <a:lnTo>
                    <a:pt x="105246" y="1"/>
                  </a:lnTo>
                  <a:close/>
                  <a:moveTo>
                    <a:pt x="106029" y="1"/>
                  </a:moveTo>
                  <a:lnTo>
                    <a:pt x="106029" y="470"/>
                  </a:lnTo>
                  <a:lnTo>
                    <a:pt x="106185" y="470"/>
                  </a:lnTo>
                  <a:lnTo>
                    <a:pt x="106185" y="1"/>
                  </a:lnTo>
                  <a:close/>
                  <a:moveTo>
                    <a:pt x="106968" y="1"/>
                  </a:moveTo>
                  <a:lnTo>
                    <a:pt x="106968" y="470"/>
                  </a:lnTo>
                  <a:lnTo>
                    <a:pt x="107123" y="470"/>
                  </a:lnTo>
                  <a:lnTo>
                    <a:pt x="107123" y="1"/>
                  </a:lnTo>
                  <a:close/>
                  <a:moveTo>
                    <a:pt x="107904" y="1"/>
                  </a:moveTo>
                  <a:lnTo>
                    <a:pt x="107904" y="470"/>
                  </a:lnTo>
                  <a:lnTo>
                    <a:pt x="108062" y="470"/>
                  </a:lnTo>
                  <a:lnTo>
                    <a:pt x="108062" y="1"/>
                  </a:lnTo>
                  <a:close/>
                  <a:moveTo>
                    <a:pt x="108843" y="1"/>
                  </a:moveTo>
                  <a:lnTo>
                    <a:pt x="108843" y="470"/>
                  </a:lnTo>
                  <a:lnTo>
                    <a:pt x="108999" y="470"/>
                  </a:lnTo>
                  <a:lnTo>
                    <a:pt x="108999" y="1"/>
                  </a:lnTo>
                  <a:close/>
                  <a:moveTo>
                    <a:pt x="109782" y="1"/>
                  </a:moveTo>
                  <a:lnTo>
                    <a:pt x="109782" y="470"/>
                  </a:lnTo>
                  <a:lnTo>
                    <a:pt x="109938" y="470"/>
                  </a:lnTo>
                  <a:lnTo>
                    <a:pt x="109938" y="1"/>
                  </a:lnTo>
                  <a:close/>
                  <a:moveTo>
                    <a:pt x="110720" y="1"/>
                  </a:moveTo>
                  <a:lnTo>
                    <a:pt x="110720" y="470"/>
                  </a:lnTo>
                  <a:lnTo>
                    <a:pt x="110876" y="470"/>
                  </a:lnTo>
                  <a:lnTo>
                    <a:pt x="110876" y="1"/>
                  </a:lnTo>
                  <a:close/>
                  <a:moveTo>
                    <a:pt x="111657" y="1"/>
                  </a:moveTo>
                  <a:lnTo>
                    <a:pt x="111657" y="470"/>
                  </a:lnTo>
                  <a:lnTo>
                    <a:pt x="111813" y="470"/>
                  </a:lnTo>
                  <a:lnTo>
                    <a:pt x="111815" y="1"/>
                  </a:lnTo>
                  <a:close/>
                  <a:moveTo>
                    <a:pt x="112596" y="1"/>
                  </a:moveTo>
                  <a:lnTo>
                    <a:pt x="112596" y="470"/>
                  </a:lnTo>
                  <a:lnTo>
                    <a:pt x="112752" y="470"/>
                  </a:lnTo>
                  <a:lnTo>
                    <a:pt x="112752" y="1"/>
                  </a:lnTo>
                  <a:close/>
                  <a:moveTo>
                    <a:pt x="113535" y="1"/>
                  </a:moveTo>
                  <a:lnTo>
                    <a:pt x="113535" y="470"/>
                  </a:lnTo>
                  <a:lnTo>
                    <a:pt x="113691" y="470"/>
                  </a:lnTo>
                  <a:lnTo>
                    <a:pt x="113691" y="1"/>
                  </a:lnTo>
                  <a:close/>
                  <a:moveTo>
                    <a:pt x="114472" y="1"/>
                  </a:moveTo>
                  <a:lnTo>
                    <a:pt x="114472" y="470"/>
                  </a:lnTo>
                  <a:lnTo>
                    <a:pt x="114629" y="470"/>
                  </a:lnTo>
                  <a:lnTo>
                    <a:pt x="114629" y="1"/>
                  </a:lnTo>
                  <a:close/>
                  <a:moveTo>
                    <a:pt x="115410" y="1"/>
                  </a:moveTo>
                  <a:lnTo>
                    <a:pt x="115410" y="470"/>
                  </a:lnTo>
                  <a:lnTo>
                    <a:pt x="115566" y="470"/>
                  </a:lnTo>
                  <a:lnTo>
                    <a:pt x="115566" y="1"/>
                  </a:lnTo>
                  <a:close/>
                  <a:moveTo>
                    <a:pt x="116349" y="1"/>
                  </a:moveTo>
                  <a:lnTo>
                    <a:pt x="116349" y="470"/>
                  </a:lnTo>
                  <a:lnTo>
                    <a:pt x="116505" y="470"/>
                  </a:lnTo>
                  <a:lnTo>
                    <a:pt x="116505" y="1"/>
                  </a:lnTo>
                  <a:close/>
                  <a:moveTo>
                    <a:pt x="117288" y="1"/>
                  </a:moveTo>
                  <a:lnTo>
                    <a:pt x="117288" y="470"/>
                  </a:lnTo>
                  <a:lnTo>
                    <a:pt x="117443" y="470"/>
                  </a:lnTo>
                  <a:lnTo>
                    <a:pt x="117443" y="1"/>
                  </a:lnTo>
                  <a:close/>
                  <a:moveTo>
                    <a:pt x="118224" y="1"/>
                  </a:moveTo>
                  <a:lnTo>
                    <a:pt x="118224" y="470"/>
                  </a:lnTo>
                  <a:lnTo>
                    <a:pt x="118382" y="470"/>
                  </a:lnTo>
                  <a:lnTo>
                    <a:pt x="118382" y="1"/>
                  </a:lnTo>
                  <a:close/>
                  <a:moveTo>
                    <a:pt x="119163" y="1"/>
                  </a:moveTo>
                  <a:lnTo>
                    <a:pt x="119163" y="470"/>
                  </a:lnTo>
                  <a:lnTo>
                    <a:pt x="119321" y="470"/>
                  </a:lnTo>
                  <a:lnTo>
                    <a:pt x="119321" y="1"/>
                  </a:lnTo>
                  <a:close/>
                  <a:moveTo>
                    <a:pt x="120102" y="1"/>
                  </a:moveTo>
                  <a:lnTo>
                    <a:pt x="120102" y="470"/>
                  </a:lnTo>
                  <a:lnTo>
                    <a:pt x="120258" y="470"/>
                  </a:lnTo>
                  <a:lnTo>
                    <a:pt x="120258" y="1"/>
                  </a:lnTo>
                  <a:close/>
                  <a:moveTo>
                    <a:pt x="121040" y="1"/>
                  </a:moveTo>
                  <a:lnTo>
                    <a:pt x="121040" y="470"/>
                  </a:lnTo>
                  <a:lnTo>
                    <a:pt x="121196" y="470"/>
                  </a:lnTo>
                  <a:lnTo>
                    <a:pt x="121196" y="1"/>
                  </a:lnTo>
                  <a:close/>
                  <a:moveTo>
                    <a:pt x="121977" y="1"/>
                  </a:moveTo>
                  <a:lnTo>
                    <a:pt x="121977" y="470"/>
                  </a:lnTo>
                  <a:lnTo>
                    <a:pt x="122135" y="470"/>
                  </a:lnTo>
                  <a:lnTo>
                    <a:pt x="122135" y="1"/>
                  </a:lnTo>
                  <a:close/>
                  <a:moveTo>
                    <a:pt x="122916" y="1"/>
                  </a:moveTo>
                  <a:lnTo>
                    <a:pt x="122916" y="470"/>
                  </a:lnTo>
                  <a:lnTo>
                    <a:pt x="123074" y="470"/>
                  </a:lnTo>
                  <a:lnTo>
                    <a:pt x="123074" y="1"/>
                  </a:lnTo>
                  <a:close/>
                  <a:moveTo>
                    <a:pt x="123855" y="1"/>
                  </a:moveTo>
                  <a:lnTo>
                    <a:pt x="123855" y="470"/>
                  </a:lnTo>
                  <a:lnTo>
                    <a:pt x="124010" y="470"/>
                  </a:lnTo>
                  <a:lnTo>
                    <a:pt x="124010" y="1"/>
                  </a:lnTo>
                  <a:close/>
                  <a:moveTo>
                    <a:pt x="124793" y="1"/>
                  </a:moveTo>
                  <a:lnTo>
                    <a:pt x="124793" y="470"/>
                  </a:lnTo>
                  <a:lnTo>
                    <a:pt x="124949" y="470"/>
                  </a:lnTo>
                  <a:lnTo>
                    <a:pt x="124949" y="1"/>
                  </a:lnTo>
                  <a:close/>
                  <a:moveTo>
                    <a:pt x="125732" y="1"/>
                  </a:moveTo>
                  <a:lnTo>
                    <a:pt x="125732" y="470"/>
                  </a:lnTo>
                  <a:lnTo>
                    <a:pt x="125888" y="470"/>
                  </a:lnTo>
                  <a:lnTo>
                    <a:pt x="1258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grpSp>
    </p:spTree>
    <p:extLst>
      <p:ext uri="{BB962C8B-B14F-4D97-AF65-F5344CB8AC3E}">
        <p14:creationId xmlns:p14="http://schemas.microsoft.com/office/powerpoint/2010/main" val="248593123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20"/>
        <p:cNvGrpSpPr/>
        <p:nvPr/>
      </p:nvGrpSpPr>
      <p:grpSpPr>
        <a:xfrm>
          <a:off x="0" y="0"/>
          <a:ext cx="0" cy="0"/>
          <a:chOff x="0" y="0"/>
          <a:chExt cx="0" cy="0"/>
        </a:xfrm>
      </p:grpSpPr>
      <p:sp>
        <p:nvSpPr>
          <p:cNvPr id="1521" name="Google Shape;1521;p34"/>
          <p:cNvSpPr txBox="1">
            <a:spLocks noGrp="1"/>
          </p:cNvSpPr>
          <p:nvPr>
            <p:ph type="subTitle" idx="6"/>
          </p:nvPr>
        </p:nvSpPr>
        <p:spPr>
          <a:xfrm>
            <a:off x="1214952" y="2802406"/>
            <a:ext cx="3075559" cy="436836"/>
          </a:xfrm>
          <a:prstGeom prst="rect">
            <a:avLst/>
          </a:prstGeom>
        </p:spPr>
        <p:txBody>
          <a:bodyPr spcFirstLastPara="1" wrap="square" lIns="91425" tIns="91425" rIns="91425" bIns="91425" anchor="b" anchorCtr="0">
            <a:noAutofit/>
          </a:bodyPr>
          <a:lstStyle/>
          <a:p>
            <a:pPr marL="0" lvl="0" indent="0"/>
            <a:r>
              <a:rPr lang="en-US" b="1" dirty="0">
                <a:latin typeface="Rockwell" panose="02060603020205020403" pitchFamily="18" charset="0"/>
              </a:rPr>
              <a:t>Sentiment </a:t>
            </a:r>
            <a:r>
              <a:rPr lang="en-US" b="1" dirty="0" smtClean="0">
                <a:latin typeface="Rockwell" panose="02060603020205020403" pitchFamily="18" charset="0"/>
              </a:rPr>
              <a:t>Analysis</a:t>
            </a:r>
            <a:endParaRPr lang="en-US" b="1" dirty="0">
              <a:latin typeface="Rockwell" panose="02060603020205020403" pitchFamily="18" charset="0"/>
            </a:endParaRPr>
          </a:p>
        </p:txBody>
      </p:sp>
      <p:sp>
        <p:nvSpPr>
          <p:cNvPr id="1522" name="Google Shape;1522;p34"/>
          <p:cNvSpPr txBox="1">
            <a:spLocks noGrp="1"/>
          </p:cNvSpPr>
          <p:nvPr>
            <p:ph type="title"/>
          </p:nvPr>
        </p:nvSpPr>
        <p:spPr>
          <a:xfrm>
            <a:off x="726579" y="13584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smtClean="0">
                <a:latin typeface="Rockwell" panose="02060603020205020403" pitchFamily="18" charset="0"/>
              </a:rPr>
              <a:t>Objectives</a:t>
            </a:r>
            <a:endParaRPr dirty="0">
              <a:latin typeface="Rockwell" panose="02060603020205020403" pitchFamily="18" charset="0"/>
            </a:endParaRPr>
          </a:p>
        </p:txBody>
      </p:sp>
      <p:sp>
        <p:nvSpPr>
          <p:cNvPr id="1523" name="Google Shape;1523;p34"/>
          <p:cNvSpPr txBox="1">
            <a:spLocks noGrp="1"/>
          </p:cNvSpPr>
          <p:nvPr>
            <p:ph type="subTitle" idx="1"/>
          </p:nvPr>
        </p:nvSpPr>
        <p:spPr>
          <a:xfrm>
            <a:off x="1399148" y="1455251"/>
            <a:ext cx="3051300" cy="980700"/>
          </a:xfrm>
          <a:prstGeom prst="rect">
            <a:avLst/>
          </a:prstGeom>
        </p:spPr>
        <p:txBody>
          <a:bodyPr spcFirstLastPara="1" wrap="square" lIns="91425" tIns="91425" rIns="91425" bIns="91425" anchor="t" anchorCtr="0">
            <a:noAutofit/>
          </a:bodyPr>
          <a:lstStyle/>
          <a:p>
            <a:pPr marL="0" lvl="0" indent="0" algn="l"/>
            <a:r>
              <a:rPr lang="en-US" dirty="0">
                <a:latin typeface="Rockwell" panose="02060603020205020403" pitchFamily="18" charset="0"/>
              </a:rPr>
              <a:t>Predict future stock prices or price movements with high accuracy using historical data, technical </a:t>
            </a:r>
            <a:r>
              <a:rPr lang="en-US" dirty="0" smtClean="0">
                <a:latin typeface="Rockwell" panose="02060603020205020403" pitchFamily="18" charset="0"/>
              </a:rPr>
              <a:t>indicators</a:t>
            </a:r>
            <a:r>
              <a:rPr lang="en-US" dirty="0">
                <a:latin typeface="Rockwell" panose="02060603020205020403" pitchFamily="18" charset="0"/>
              </a:rPr>
              <a:t>.</a:t>
            </a:r>
            <a:endParaRPr dirty="0">
              <a:latin typeface="Rockwell" panose="02060603020205020403" pitchFamily="18" charset="0"/>
            </a:endParaRPr>
          </a:p>
        </p:txBody>
      </p:sp>
      <p:sp>
        <p:nvSpPr>
          <p:cNvPr id="1524" name="Google Shape;1524;p34"/>
          <p:cNvSpPr txBox="1">
            <a:spLocks noGrp="1"/>
          </p:cNvSpPr>
          <p:nvPr>
            <p:ph type="subTitle" idx="2"/>
          </p:nvPr>
        </p:nvSpPr>
        <p:spPr>
          <a:xfrm>
            <a:off x="4805385" y="1455251"/>
            <a:ext cx="3051300" cy="980700"/>
          </a:xfrm>
          <a:prstGeom prst="rect">
            <a:avLst/>
          </a:prstGeom>
        </p:spPr>
        <p:txBody>
          <a:bodyPr spcFirstLastPara="1" wrap="square" lIns="91425" tIns="91425" rIns="91425" bIns="91425" anchor="t" anchorCtr="0">
            <a:noAutofit/>
          </a:bodyPr>
          <a:lstStyle/>
          <a:p>
            <a:pPr algn="l"/>
            <a:r>
              <a:rPr lang="en-US" dirty="0" smtClean="0">
                <a:latin typeface="Rockwell" panose="02060603020205020403" pitchFamily="18" charset="0"/>
              </a:rPr>
              <a:t>        Analyze </a:t>
            </a:r>
            <a:r>
              <a:rPr lang="en-US" dirty="0">
                <a:latin typeface="Rockwell" panose="02060603020205020403" pitchFamily="18" charset="0"/>
              </a:rPr>
              <a:t>market trends and patterns to identify profitable investment opportunities and potential market entry or exit points.</a:t>
            </a:r>
          </a:p>
        </p:txBody>
      </p:sp>
      <p:sp>
        <p:nvSpPr>
          <p:cNvPr id="1525" name="Google Shape;1525;p34"/>
          <p:cNvSpPr txBox="1">
            <a:spLocks noGrp="1"/>
          </p:cNvSpPr>
          <p:nvPr>
            <p:ph type="subTitle" idx="3"/>
          </p:nvPr>
        </p:nvSpPr>
        <p:spPr>
          <a:xfrm>
            <a:off x="1011022" y="3168069"/>
            <a:ext cx="3075559" cy="1083473"/>
          </a:xfrm>
          <a:prstGeom prst="rect">
            <a:avLst/>
          </a:prstGeom>
        </p:spPr>
        <p:txBody>
          <a:bodyPr spcFirstLastPara="1" wrap="square" lIns="91425" tIns="91425" rIns="91425" bIns="91425" anchor="t" anchorCtr="0">
            <a:noAutofit/>
          </a:bodyPr>
          <a:lstStyle/>
          <a:p>
            <a:pPr algn="l"/>
            <a:r>
              <a:rPr lang="en-US" dirty="0" smtClean="0">
                <a:latin typeface="Rockwell" panose="02060603020205020403" pitchFamily="18" charset="0"/>
              </a:rPr>
              <a:t>        Incorporate </a:t>
            </a:r>
            <a:r>
              <a:rPr lang="en-US" dirty="0">
                <a:latin typeface="Rockwell" panose="02060603020205020403" pitchFamily="18" charset="0"/>
              </a:rPr>
              <a:t>sentiment analysis from news, social media, and other sources to gauge market mood and its impact on stock prices.</a:t>
            </a:r>
          </a:p>
        </p:txBody>
      </p:sp>
      <p:sp>
        <p:nvSpPr>
          <p:cNvPr id="1526" name="Google Shape;1526;p34"/>
          <p:cNvSpPr txBox="1">
            <a:spLocks noGrp="1"/>
          </p:cNvSpPr>
          <p:nvPr>
            <p:ph type="subTitle" idx="4"/>
          </p:nvPr>
        </p:nvSpPr>
        <p:spPr>
          <a:xfrm>
            <a:off x="4805385" y="3168069"/>
            <a:ext cx="3075559" cy="1083473"/>
          </a:xfrm>
          <a:prstGeom prst="rect">
            <a:avLst/>
          </a:prstGeom>
        </p:spPr>
        <p:txBody>
          <a:bodyPr spcFirstLastPara="1" wrap="square" lIns="91425" tIns="91425" rIns="91425" bIns="91425" anchor="t" anchorCtr="0">
            <a:noAutofit/>
          </a:bodyPr>
          <a:lstStyle/>
          <a:p>
            <a:pPr algn="l"/>
            <a:r>
              <a:rPr lang="en-US" dirty="0" smtClean="0">
                <a:latin typeface="Rockwell" panose="02060603020205020403" pitchFamily="18" charset="0"/>
              </a:rPr>
              <a:t>        Help </a:t>
            </a:r>
            <a:r>
              <a:rPr lang="en-US" dirty="0">
                <a:latin typeface="Rockwell" panose="02060603020205020403" pitchFamily="18" charset="0"/>
              </a:rPr>
              <a:t>investors manage risk by providing insights into potential price volatility and market trends, enabling them to make informed decisions.</a:t>
            </a:r>
          </a:p>
        </p:txBody>
      </p:sp>
      <p:sp>
        <p:nvSpPr>
          <p:cNvPr id="1527" name="Google Shape;1527;p34"/>
          <p:cNvSpPr txBox="1">
            <a:spLocks noGrp="1"/>
          </p:cNvSpPr>
          <p:nvPr>
            <p:ph type="subTitle" idx="5"/>
          </p:nvPr>
        </p:nvSpPr>
        <p:spPr>
          <a:xfrm>
            <a:off x="1326786" y="1067662"/>
            <a:ext cx="3051300" cy="395400"/>
          </a:xfrm>
          <a:prstGeom prst="rect">
            <a:avLst/>
          </a:prstGeom>
        </p:spPr>
        <p:txBody>
          <a:bodyPr spcFirstLastPara="1" wrap="square" lIns="91425" tIns="91425" rIns="91425" bIns="91425" anchor="b" anchorCtr="0">
            <a:noAutofit/>
          </a:bodyPr>
          <a:lstStyle/>
          <a:p>
            <a:pPr marL="0" lvl="0" indent="0"/>
            <a:r>
              <a:rPr lang="en-US" b="1" dirty="0" smtClean="0">
                <a:latin typeface="Rockwell" panose="02060603020205020403" pitchFamily="18" charset="0"/>
              </a:rPr>
              <a:t>Efficient</a:t>
            </a:r>
            <a:r>
              <a:rPr lang="en-US" b="1" dirty="0" smtClean="0">
                <a:latin typeface="Rockwell" panose="02060603020205020403" pitchFamily="18" charset="0"/>
              </a:rPr>
              <a:t> </a:t>
            </a:r>
            <a:r>
              <a:rPr lang="en-US" b="1" dirty="0">
                <a:latin typeface="Rockwell" panose="02060603020205020403" pitchFamily="18" charset="0"/>
              </a:rPr>
              <a:t>Forecasting</a:t>
            </a:r>
            <a:endParaRPr b="1" dirty="0">
              <a:latin typeface="Rockwell" panose="02060603020205020403" pitchFamily="18" charset="0"/>
            </a:endParaRPr>
          </a:p>
        </p:txBody>
      </p:sp>
      <p:sp>
        <p:nvSpPr>
          <p:cNvPr id="1528" name="Google Shape;1528;p34"/>
          <p:cNvSpPr txBox="1">
            <a:spLocks noGrp="1"/>
          </p:cNvSpPr>
          <p:nvPr>
            <p:ph type="subTitle" idx="7"/>
          </p:nvPr>
        </p:nvSpPr>
        <p:spPr>
          <a:xfrm>
            <a:off x="4805385" y="1067662"/>
            <a:ext cx="3051300" cy="395400"/>
          </a:xfrm>
          <a:prstGeom prst="rect">
            <a:avLst/>
          </a:prstGeom>
        </p:spPr>
        <p:txBody>
          <a:bodyPr spcFirstLastPara="1" wrap="square" lIns="91425" tIns="91425" rIns="91425" bIns="91425" anchor="b" anchorCtr="0">
            <a:noAutofit/>
          </a:bodyPr>
          <a:lstStyle/>
          <a:p>
            <a:r>
              <a:rPr lang="en-US" b="1" dirty="0">
                <a:latin typeface="Rockwell" panose="02060603020205020403" pitchFamily="18" charset="0"/>
              </a:rPr>
              <a:t>Market </a:t>
            </a:r>
            <a:r>
              <a:rPr lang="en-US" b="1" dirty="0" smtClean="0">
                <a:latin typeface="Rockwell" panose="02060603020205020403" pitchFamily="18" charset="0"/>
              </a:rPr>
              <a:t>Analysis</a:t>
            </a:r>
            <a:endParaRPr lang="en-US" dirty="0">
              <a:latin typeface="Rockwell" panose="02060603020205020403" pitchFamily="18" charset="0"/>
            </a:endParaRPr>
          </a:p>
        </p:txBody>
      </p:sp>
      <p:sp>
        <p:nvSpPr>
          <p:cNvPr id="1529" name="Google Shape;1529;p34"/>
          <p:cNvSpPr txBox="1">
            <a:spLocks noGrp="1"/>
          </p:cNvSpPr>
          <p:nvPr>
            <p:ph type="subTitle" idx="8"/>
          </p:nvPr>
        </p:nvSpPr>
        <p:spPr>
          <a:xfrm>
            <a:off x="4877746" y="2802406"/>
            <a:ext cx="3075559" cy="436836"/>
          </a:xfrm>
          <a:prstGeom prst="rect">
            <a:avLst/>
          </a:prstGeom>
        </p:spPr>
        <p:txBody>
          <a:bodyPr spcFirstLastPara="1" wrap="square" lIns="91425" tIns="91425" rIns="91425" bIns="91425" anchor="b" anchorCtr="0">
            <a:noAutofit/>
          </a:bodyPr>
          <a:lstStyle/>
          <a:p>
            <a:r>
              <a:rPr lang="en-US" b="1" dirty="0">
                <a:latin typeface="Rockwell" panose="02060603020205020403" pitchFamily="18" charset="0"/>
              </a:rPr>
              <a:t>Risk </a:t>
            </a:r>
            <a:r>
              <a:rPr lang="en-US" b="1" dirty="0" smtClean="0">
                <a:latin typeface="Rockwell" panose="02060603020205020403" pitchFamily="18" charset="0"/>
              </a:rPr>
              <a:t>Management</a:t>
            </a:r>
            <a:endParaRPr lang="en-US" b="1" dirty="0">
              <a:latin typeface="Rockwell" panose="02060603020205020403"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73"/>
        <p:cNvGrpSpPr/>
        <p:nvPr/>
      </p:nvGrpSpPr>
      <p:grpSpPr>
        <a:xfrm>
          <a:off x="0" y="0"/>
          <a:ext cx="0" cy="0"/>
          <a:chOff x="0" y="0"/>
          <a:chExt cx="0" cy="0"/>
        </a:xfrm>
      </p:grpSpPr>
      <p:grpSp>
        <p:nvGrpSpPr>
          <p:cNvPr id="1374" name="Google Shape;1374;p31"/>
          <p:cNvGrpSpPr/>
          <p:nvPr/>
        </p:nvGrpSpPr>
        <p:grpSpPr>
          <a:xfrm flipH="1">
            <a:off x="-41" y="718250"/>
            <a:ext cx="9144241" cy="1182675"/>
            <a:chOff x="3813375" y="4666275"/>
            <a:chExt cx="3441825" cy="445150"/>
          </a:xfrm>
        </p:grpSpPr>
        <p:sp>
          <p:nvSpPr>
            <p:cNvPr id="1375" name="Google Shape;1375;p31"/>
            <p:cNvSpPr/>
            <p:nvPr/>
          </p:nvSpPr>
          <p:spPr>
            <a:xfrm>
              <a:off x="4404050" y="4792550"/>
              <a:ext cx="32100" cy="318850"/>
            </a:xfrm>
            <a:custGeom>
              <a:avLst/>
              <a:gdLst/>
              <a:ahLst/>
              <a:cxnLst/>
              <a:rect l="l" t="t" r="r" b="b"/>
              <a:pathLst>
                <a:path w="1284" h="12754" extrusionOk="0">
                  <a:moveTo>
                    <a:pt x="161" y="0"/>
                  </a:moveTo>
                  <a:cubicBezTo>
                    <a:pt x="72" y="0"/>
                    <a:pt x="0" y="171"/>
                    <a:pt x="0" y="383"/>
                  </a:cubicBezTo>
                  <a:lnTo>
                    <a:pt x="0" y="12659"/>
                  </a:lnTo>
                  <a:cubicBezTo>
                    <a:pt x="0" y="12730"/>
                    <a:pt x="8" y="12754"/>
                    <a:pt x="22" y="12754"/>
                  </a:cubicBezTo>
                  <a:cubicBezTo>
                    <a:pt x="50" y="12754"/>
                    <a:pt x="102" y="12659"/>
                    <a:pt x="161" y="12659"/>
                  </a:cubicBezTo>
                  <a:lnTo>
                    <a:pt x="1124" y="12659"/>
                  </a:lnTo>
                  <a:cubicBezTo>
                    <a:pt x="1183" y="12659"/>
                    <a:pt x="1234" y="12754"/>
                    <a:pt x="1262" y="12754"/>
                  </a:cubicBezTo>
                  <a:cubicBezTo>
                    <a:pt x="1275" y="12754"/>
                    <a:pt x="1283" y="12730"/>
                    <a:pt x="1283" y="12659"/>
                  </a:cubicBezTo>
                  <a:lnTo>
                    <a:pt x="1283" y="383"/>
                  </a:lnTo>
                  <a:cubicBezTo>
                    <a:pt x="1283" y="171"/>
                    <a:pt x="1212" y="0"/>
                    <a:pt x="1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76" name="Google Shape;1376;p31"/>
            <p:cNvSpPr/>
            <p:nvPr/>
          </p:nvSpPr>
          <p:spPr>
            <a:xfrm>
              <a:off x="4456975" y="4934900"/>
              <a:ext cx="25225" cy="176500"/>
            </a:xfrm>
            <a:custGeom>
              <a:avLst/>
              <a:gdLst/>
              <a:ahLst/>
              <a:cxnLst/>
              <a:rect l="l" t="t" r="r" b="b"/>
              <a:pathLst>
                <a:path w="1009" h="7060" extrusionOk="0">
                  <a:moveTo>
                    <a:pt x="160" y="0"/>
                  </a:moveTo>
                  <a:cubicBezTo>
                    <a:pt x="72" y="0"/>
                    <a:pt x="1" y="171"/>
                    <a:pt x="1" y="384"/>
                  </a:cubicBezTo>
                  <a:lnTo>
                    <a:pt x="1" y="6965"/>
                  </a:lnTo>
                  <a:cubicBezTo>
                    <a:pt x="1" y="7036"/>
                    <a:pt x="9" y="7060"/>
                    <a:pt x="22" y="7060"/>
                  </a:cubicBezTo>
                  <a:cubicBezTo>
                    <a:pt x="50" y="7060"/>
                    <a:pt x="101" y="6965"/>
                    <a:pt x="160" y="6965"/>
                  </a:cubicBezTo>
                  <a:lnTo>
                    <a:pt x="848" y="6965"/>
                  </a:lnTo>
                  <a:cubicBezTo>
                    <a:pt x="908" y="6965"/>
                    <a:pt x="959" y="7060"/>
                    <a:pt x="987" y="7060"/>
                  </a:cubicBezTo>
                  <a:cubicBezTo>
                    <a:pt x="1001" y="7060"/>
                    <a:pt x="1009" y="7036"/>
                    <a:pt x="1009" y="6965"/>
                  </a:cubicBezTo>
                  <a:lnTo>
                    <a:pt x="1009" y="384"/>
                  </a:lnTo>
                  <a:cubicBezTo>
                    <a:pt x="1009" y="171"/>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77" name="Google Shape;1377;p31"/>
            <p:cNvSpPr/>
            <p:nvPr/>
          </p:nvSpPr>
          <p:spPr>
            <a:xfrm>
              <a:off x="4507475" y="4990225"/>
              <a:ext cx="23225" cy="121175"/>
            </a:xfrm>
            <a:custGeom>
              <a:avLst/>
              <a:gdLst/>
              <a:ahLst/>
              <a:cxnLst/>
              <a:rect l="l" t="t" r="r" b="b"/>
              <a:pathLst>
                <a:path w="929" h="4847" extrusionOk="0">
                  <a:moveTo>
                    <a:pt x="162" y="0"/>
                  </a:moveTo>
                  <a:cubicBezTo>
                    <a:pt x="74" y="0"/>
                    <a:pt x="1" y="171"/>
                    <a:pt x="1" y="383"/>
                  </a:cubicBezTo>
                  <a:lnTo>
                    <a:pt x="1" y="4752"/>
                  </a:lnTo>
                  <a:cubicBezTo>
                    <a:pt x="1" y="4823"/>
                    <a:pt x="9" y="4847"/>
                    <a:pt x="23" y="4847"/>
                  </a:cubicBezTo>
                  <a:cubicBezTo>
                    <a:pt x="51" y="4847"/>
                    <a:pt x="104" y="4752"/>
                    <a:pt x="162" y="4752"/>
                  </a:cubicBezTo>
                  <a:lnTo>
                    <a:pt x="767" y="4752"/>
                  </a:lnTo>
                  <a:cubicBezTo>
                    <a:pt x="826" y="4752"/>
                    <a:pt x="877" y="4847"/>
                    <a:pt x="905" y="4847"/>
                  </a:cubicBezTo>
                  <a:cubicBezTo>
                    <a:pt x="919" y="4847"/>
                    <a:pt x="927" y="4823"/>
                    <a:pt x="927" y="4752"/>
                  </a:cubicBezTo>
                  <a:lnTo>
                    <a:pt x="929" y="383"/>
                  </a:lnTo>
                  <a:cubicBezTo>
                    <a:pt x="929" y="171"/>
                    <a:pt x="857"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78" name="Google Shape;1378;p31"/>
            <p:cNvSpPr/>
            <p:nvPr/>
          </p:nvSpPr>
          <p:spPr>
            <a:xfrm>
              <a:off x="4555975" y="4849100"/>
              <a:ext cx="25225" cy="262300"/>
            </a:xfrm>
            <a:custGeom>
              <a:avLst/>
              <a:gdLst/>
              <a:ahLst/>
              <a:cxnLst/>
              <a:rect l="l" t="t" r="r" b="b"/>
              <a:pathLst>
                <a:path w="1009" h="10492" extrusionOk="0">
                  <a:moveTo>
                    <a:pt x="162" y="0"/>
                  </a:moveTo>
                  <a:cubicBezTo>
                    <a:pt x="72" y="0"/>
                    <a:pt x="1" y="171"/>
                    <a:pt x="1" y="384"/>
                  </a:cubicBezTo>
                  <a:lnTo>
                    <a:pt x="1" y="10397"/>
                  </a:lnTo>
                  <a:cubicBezTo>
                    <a:pt x="1" y="10468"/>
                    <a:pt x="9" y="10492"/>
                    <a:pt x="23" y="10492"/>
                  </a:cubicBezTo>
                  <a:cubicBezTo>
                    <a:pt x="50" y="10492"/>
                    <a:pt x="102" y="10397"/>
                    <a:pt x="162" y="10397"/>
                  </a:cubicBezTo>
                  <a:lnTo>
                    <a:pt x="849" y="10397"/>
                  </a:lnTo>
                  <a:cubicBezTo>
                    <a:pt x="908" y="10397"/>
                    <a:pt x="959" y="10492"/>
                    <a:pt x="987" y="10492"/>
                  </a:cubicBezTo>
                  <a:cubicBezTo>
                    <a:pt x="1001" y="10492"/>
                    <a:pt x="1009" y="10468"/>
                    <a:pt x="1009" y="10397"/>
                  </a:cubicBezTo>
                  <a:lnTo>
                    <a:pt x="1009" y="384"/>
                  </a:lnTo>
                  <a:cubicBezTo>
                    <a:pt x="1009" y="171"/>
                    <a:pt x="937" y="0"/>
                    <a:pt x="8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79" name="Google Shape;1379;p31"/>
            <p:cNvSpPr/>
            <p:nvPr/>
          </p:nvSpPr>
          <p:spPr>
            <a:xfrm>
              <a:off x="4605475" y="4951175"/>
              <a:ext cx="25250" cy="160225"/>
            </a:xfrm>
            <a:custGeom>
              <a:avLst/>
              <a:gdLst/>
              <a:ahLst/>
              <a:cxnLst/>
              <a:rect l="l" t="t" r="r" b="b"/>
              <a:pathLst>
                <a:path w="1010" h="6409" extrusionOk="0">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80" name="Google Shape;1380;p31"/>
            <p:cNvSpPr/>
            <p:nvPr/>
          </p:nvSpPr>
          <p:spPr>
            <a:xfrm>
              <a:off x="4654975" y="4972300"/>
              <a:ext cx="25250" cy="139100"/>
            </a:xfrm>
            <a:custGeom>
              <a:avLst/>
              <a:gdLst/>
              <a:ahLst/>
              <a:cxnLst/>
              <a:rect l="l" t="t" r="r" b="b"/>
              <a:pathLst>
                <a:path w="1010" h="5564" extrusionOk="0">
                  <a:moveTo>
                    <a:pt x="162" y="0"/>
                  </a:moveTo>
                  <a:cubicBezTo>
                    <a:pt x="72"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81" name="Google Shape;1381;p31"/>
            <p:cNvSpPr/>
            <p:nvPr/>
          </p:nvSpPr>
          <p:spPr>
            <a:xfrm>
              <a:off x="4704150" y="4880300"/>
              <a:ext cx="25925" cy="231100"/>
            </a:xfrm>
            <a:custGeom>
              <a:avLst/>
              <a:gdLst/>
              <a:ahLst/>
              <a:cxnLst/>
              <a:rect l="l" t="t" r="r" b="b"/>
              <a:pathLst>
                <a:path w="1037" h="9244" extrusionOk="0">
                  <a:moveTo>
                    <a:pt x="162" y="1"/>
                  </a:moveTo>
                  <a:cubicBezTo>
                    <a:pt x="74" y="1"/>
                    <a:pt x="1" y="173"/>
                    <a:pt x="1" y="386"/>
                  </a:cubicBezTo>
                  <a:lnTo>
                    <a:pt x="1" y="9149"/>
                  </a:lnTo>
                  <a:cubicBezTo>
                    <a:pt x="1" y="9220"/>
                    <a:pt x="9" y="9244"/>
                    <a:pt x="23" y="9244"/>
                  </a:cubicBezTo>
                  <a:cubicBezTo>
                    <a:pt x="51" y="9244"/>
                    <a:pt x="104" y="9149"/>
                    <a:pt x="162" y="9149"/>
                  </a:cubicBezTo>
                  <a:lnTo>
                    <a:pt x="875" y="9149"/>
                  </a:lnTo>
                  <a:cubicBezTo>
                    <a:pt x="935" y="9149"/>
                    <a:pt x="987" y="9244"/>
                    <a:pt x="1015" y="9244"/>
                  </a:cubicBezTo>
                  <a:cubicBezTo>
                    <a:pt x="1029" y="9244"/>
                    <a:pt x="1037" y="9220"/>
                    <a:pt x="1037" y="9149"/>
                  </a:cubicBezTo>
                  <a:lnTo>
                    <a:pt x="1037" y="386"/>
                  </a:lnTo>
                  <a:cubicBezTo>
                    <a:pt x="1037" y="173"/>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82" name="Google Shape;1382;p31"/>
            <p:cNvSpPr/>
            <p:nvPr/>
          </p:nvSpPr>
          <p:spPr>
            <a:xfrm>
              <a:off x="4752650" y="4850325"/>
              <a:ext cx="27950" cy="261075"/>
            </a:xfrm>
            <a:custGeom>
              <a:avLst/>
              <a:gdLst/>
              <a:ahLst/>
              <a:cxnLst/>
              <a:rect l="l" t="t" r="r" b="b"/>
              <a:pathLst>
                <a:path w="1118" h="10443" extrusionOk="0">
                  <a:moveTo>
                    <a:pt x="162" y="1"/>
                  </a:moveTo>
                  <a:cubicBezTo>
                    <a:pt x="72" y="1"/>
                    <a:pt x="1" y="171"/>
                    <a:pt x="1" y="384"/>
                  </a:cubicBezTo>
                  <a:lnTo>
                    <a:pt x="1" y="10348"/>
                  </a:lnTo>
                  <a:cubicBezTo>
                    <a:pt x="1" y="10419"/>
                    <a:pt x="9" y="10443"/>
                    <a:pt x="22" y="10443"/>
                  </a:cubicBezTo>
                  <a:cubicBezTo>
                    <a:pt x="50" y="10443"/>
                    <a:pt x="102" y="10348"/>
                    <a:pt x="162" y="10348"/>
                  </a:cubicBezTo>
                  <a:lnTo>
                    <a:pt x="958" y="10348"/>
                  </a:lnTo>
                  <a:cubicBezTo>
                    <a:pt x="1016" y="10348"/>
                    <a:pt x="1068" y="10443"/>
                    <a:pt x="1095" y="10443"/>
                  </a:cubicBezTo>
                  <a:cubicBezTo>
                    <a:pt x="1109" y="10443"/>
                    <a:pt x="1117" y="10419"/>
                    <a:pt x="1117" y="10348"/>
                  </a:cubicBezTo>
                  <a:lnTo>
                    <a:pt x="1117" y="384"/>
                  </a:lnTo>
                  <a:cubicBezTo>
                    <a:pt x="1117" y="171"/>
                    <a:pt x="1046" y="1"/>
                    <a:pt x="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83" name="Google Shape;1383;p31"/>
            <p:cNvSpPr/>
            <p:nvPr/>
          </p:nvSpPr>
          <p:spPr>
            <a:xfrm>
              <a:off x="4801475" y="4666275"/>
              <a:ext cx="29300" cy="445125"/>
            </a:xfrm>
            <a:custGeom>
              <a:avLst/>
              <a:gdLst/>
              <a:ahLst/>
              <a:cxnLst/>
              <a:rect l="l" t="t" r="r" b="b"/>
              <a:pathLst>
                <a:path w="1172" h="17805" extrusionOk="0">
                  <a:moveTo>
                    <a:pt x="161" y="0"/>
                  </a:moveTo>
                  <a:cubicBezTo>
                    <a:pt x="72" y="0"/>
                    <a:pt x="0" y="173"/>
                    <a:pt x="0" y="385"/>
                  </a:cubicBezTo>
                  <a:lnTo>
                    <a:pt x="0" y="17710"/>
                  </a:lnTo>
                  <a:cubicBezTo>
                    <a:pt x="0" y="17781"/>
                    <a:pt x="8" y="17804"/>
                    <a:pt x="22" y="17804"/>
                  </a:cubicBezTo>
                  <a:cubicBezTo>
                    <a:pt x="50" y="17804"/>
                    <a:pt x="102" y="17710"/>
                    <a:pt x="161" y="17710"/>
                  </a:cubicBezTo>
                  <a:lnTo>
                    <a:pt x="1012" y="17710"/>
                  </a:lnTo>
                  <a:cubicBezTo>
                    <a:pt x="1071" y="17710"/>
                    <a:pt x="1122" y="17804"/>
                    <a:pt x="1150" y="17804"/>
                  </a:cubicBezTo>
                  <a:cubicBezTo>
                    <a:pt x="1164" y="17804"/>
                    <a:pt x="1172" y="17781"/>
                    <a:pt x="1172" y="17710"/>
                  </a:cubicBezTo>
                  <a:lnTo>
                    <a:pt x="1172" y="385"/>
                  </a:lnTo>
                  <a:cubicBezTo>
                    <a:pt x="1172" y="173"/>
                    <a:pt x="1100" y="0"/>
                    <a:pt x="10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84" name="Google Shape;1384;p31"/>
            <p:cNvSpPr/>
            <p:nvPr/>
          </p:nvSpPr>
          <p:spPr>
            <a:xfrm>
              <a:off x="4852350" y="4894150"/>
              <a:ext cx="26600" cy="217250"/>
            </a:xfrm>
            <a:custGeom>
              <a:avLst/>
              <a:gdLst/>
              <a:ahLst/>
              <a:cxnLst/>
              <a:rect l="l" t="t" r="r" b="b"/>
              <a:pathLst>
                <a:path w="1064" h="8690" extrusionOk="0">
                  <a:moveTo>
                    <a:pt x="161" y="1"/>
                  </a:moveTo>
                  <a:cubicBezTo>
                    <a:pt x="72" y="1"/>
                    <a:pt x="0" y="173"/>
                    <a:pt x="0" y="384"/>
                  </a:cubicBezTo>
                  <a:lnTo>
                    <a:pt x="0" y="8595"/>
                  </a:lnTo>
                  <a:cubicBezTo>
                    <a:pt x="0" y="8666"/>
                    <a:pt x="8" y="8690"/>
                    <a:pt x="22" y="8690"/>
                  </a:cubicBezTo>
                  <a:cubicBezTo>
                    <a:pt x="50" y="8690"/>
                    <a:pt x="102" y="8595"/>
                    <a:pt x="161" y="8595"/>
                  </a:cubicBezTo>
                  <a:lnTo>
                    <a:pt x="902" y="8595"/>
                  </a:lnTo>
                  <a:cubicBezTo>
                    <a:pt x="961" y="8595"/>
                    <a:pt x="1013" y="8690"/>
                    <a:pt x="1041" y="8690"/>
                  </a:cubicBezTo>
                  <a:cubicBezTo>
                    <a:pt x="1055" y="8690"/>
                    <a:pt x="1063" y="8666"/>
                    <a:pt x="1063" y="8595"/>
                  </a:cubicBezTo>
                  <a:lnTo>
                    <a:pt x="1063" y="384"/>
                  </a:lnTo>
                  <a:cubicBezTo>
                    <a:pt x="1063"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85" name="Google Shape;1385;p31"/>
            <p:cNvSpPr/>
            <p:nvPr/>
          </p:nvSpPr>
          <p:spPr>
            <a:xfrm>
              <a:off x="4900500" y="4887650"/>
              <a:ext cx="29275" cy="223750"/>
            </a:xfrm>
            <a:custGeom>
              <a:avLst/>
              <a:gdLst/>
              <a:ahLst/>
              <a:cxnLst/>
              <a:rect l="l" t="t" r="r" b="b"/>
              <a:pathLst>
                <a:path w="1171" h="8950" extrusionOk="0">
                  <a:moveTo>
                    <a:pt x="160" y="0"/>
                  </a:moveTo>
                  <a:cubicBezTo>
                    <a:pt x="72" y="0"/>
                    <a:pt x="1" y="173"/>
                    <a:pt x="1" y="383"/>
                  </a:cubicBezTo>
                  <a:lnTo>
                    <a:pt x="1" y="8855"/>
                  </a:lnTo>
                  <a:cubicBezTo>
                    <a:pt x="1" y="8926"/>
                    <a:pt x="9" y="8950"/>
                    <a:pt x="23" y="8950"/>
                  </a:cubicBezTo>
                  <a:cubicBezTo>
                    <a:pt x="50" y="8950"/>
                    <a:pt x="102" y="8855"/>
                    <a:pt x="160" y="8855"/>
                  </a:cubicBezTo>
                  <a:lnTo>
                    <a:pt x="1009" y="8855"/>
                  </a:lnTo>
                  <a:cubicBezTo>
                    <a:pt x="1069" y="8855"/>
                    <a:pt x="1121" y="8950"/>
                    <a:pt x="1149" y="8950"/>
                  </a:cubicBezTo>
                  <a:cubicBezTo>
                    <a:pt x="1163" y="8950"/>
                    <a:pt x="1171" y="8926"/>
                    <a:pt x="1171" y="8855"/>
                  </a:cubicBezTo>
                  <a:lnTo>
                    <a:pt x="1171" y="383"/>
                  </a:lnTo>
                  <a:cubicBezTo>
                    <a:pt x="1171" y="173"/>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86" name="Google Shape;1386;p31"/>
            <p:cNvSpPr/>
            <p:nvPr/>
          </p:nvSpPr>
          <p:spPr>
            <a:xfrm>
              <a:off x="4950700" y="5004850"/>
              <a:ext cx="27925" cy="106550"/>
            </a:xfrm>
            <a:custGeom>
              <a:avLst/>
              <a:gdLst/>
              <a:ahLst/>
              <a:cxnLst/>
              <a:rect l="l" t="t" r="r" b="b"/>
              <a:pathLst>
                <a:path w="1117" h="4262" extrusionOk="0">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4" y="4167"/>
                    <a:pt x="1066" y="4262"/>
                    <a:pt x="1095" y="4262"/>
                  </a:cubicBezTo>
                  <a:cubicBezTo>
                    <a:pt x="1109" y="4262"/>
                    <a:pt x="1117" y="4238"/>
                    <a:pt x="1117" y="4167"/>
                  </a:cubicBezTo>
                  <a:lnTo>
                    <a:pt x="1117" y="385"/>
                  </a:lnTo>
                  <a:cubicBezTo>
                    <a:pt x="1117" y="172"/>
                    <a:pt x="1044" y="0"/>
                    <a:pt x="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87" name="Google Shape;1387;p31"/>
            <p:cNvSpPr/>
            <p:nvPr/>
          </p:nvSpPr>
          <p:spPr>
            <a:xfrm>
              <a:off x="5001200" y="4861600"/>
              <a:ext cx="25925" cy="249800"/>
            </a:xfrm>
            <a:custGeom>
              <a:avLst/>
              <a:gdLst/>
              <a:ahLst/>
              <a:cxnLst/>
              <a:rect l="l" t="t" r="r" b="b"/>
              <a:pathLst>
                <a:path w="1037" h="9992" extrusionOk="0">
                  <a:moveTo>
                    <a:pt x="160" y="1"/>
                  </a:moveTo>
                  <a:cubicBezTo>
                    <a:pt x="72" y="1"/>
                    <a:pt x="1" y="171"/>
                    <a:pt x="1" y="384"/>
                  </a:cubicBezTo>
                  <a:lnTo>
                    <a:pt x="1" y="9897"/>
                  </a:lnTo>
                  <a:cubicBezTo>
                    <a:pt x="1" y="9968"/>
                    <a:pt x="9" y="9992"/>
                    <a:pt x="23" y="9992"/>
                  </a:cubicBezTo>
                  <a:cubicBezTo>
                    <a:pt x="50" y="9992"/>
                    <a:pt x="102" y="9897"/>
                    <a:pt x="160" y="9897"/>
                  </a:cubicBezTo>
                  <a:lnTo>
                    <a:pt x="875" y="9897"/>
                  </a:lnTo>
                  <a:cubicBezTo>
                    <a:pt x="934" y="9897"/>
                    <a:pt x="986" y="9992"/>
                    <a:pt x="1014" y="9992"/>
                  </a:cubicBezTo>
                  <a:cubicBezTo>
                    <a:pt x="1029" y="9992"/>
                    <a:pt x="1037" y="9968"/>
                    <a:pt x="1037" y="9897"/>
                  </a:cubicBezTo>
                  <a:lnTo>
                    <a:pt x="1037" y="384"/>
                  </a:lnTo>
                  <a:cubicBezTo>
                    <a:pt x="1037" y="171"/>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88" name="Google Shape;1388;p31"/>
            <p:cNvSpPr/>
            <p:nvPr/>
          </p:nvSpPr>
          <p:spPr>
            <a:xfrm>
              <a:off x="3813375" y="4934850"/>
              <a:ext cx="25250" cy="176550"/>
            </a:xfrm>
            <a:custGeom>
              <a:avLst/>
              <a:gdLst/>
              <a:ahLst/>
              <a:cxnLst/>
              <a:rect l="l" t="t" r="r" b="b"/>
              <a:pathLst>
                <a:path w="1010" h="7062" extrusionOk="0">
                  <a:moveTo>
                    <a:pt x="162" y="1"/>
                  </a:moveTo>
                  <a:cubicBezTo>
                    <a:pt x="72" y="1"/>
                    <a:pt x="1" y="173"/>
                    <a:pt x="1" y="384"/>
                  </a:cubicBezTo>
                  <a:lnTo>
                    <a:pt x="1" y="6967"/>
                  </a:lnTo>
                  <a:cubicBezTo>
                    <a:pt x="1" y="7038"/>
                    <a:pt x="9" y="7062"/>
                    <a:pt x="23" y="7062"/>
                  </a:cubicBezTo>
                  <a:cubicBezTo>
                    <a:pt x="51" y="7062"/>
                    <a:pt x="103" y="6967"/>
                    <a:pt x="162" y="6967"/>
                  </a:cubicBezTo>
                  <a:lnTo>
                    <a:pt x="850" y="6967"/>
                  </a:lnTo>
                  <a:cubicBezTo>
                    <a:pt x="908" y="6967"/>
                    <a:pt x="960" y="7062"/>
                    <a:pt x="987" y="7062"/>
                  </a:cubicBezTo>
                  <a:cubicBezTo>
                    <a:pt x="1001" y="7062"/>
                    <a:pt x="1009" y="7038"/>
                    <a:pt x="1009" y="6967"/>
                  </a:cubicBezTo>
                  <a:lnTo>
                    <a:pt x="1009" y="384"/>
                  </a:lnTo>
                  <a:cubicBezTo>
                    <a:pt x="1009" y="173"/>
                    <a:pt x="938" y="1"/>
                    <a:pt x="8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89" name="Google Shape;1389;p31"/>
            <p:cNvSpPr/>
            <p:nvPr/>
          </p:nvSpPr>
          <p:spPr>
            <a:xfrm>
              <a:off x="3863925" y="4990225"/>
              <a:ext cx="23175" cy="121175"/>
            </a:xfrm>
            <a:custGeom>
              <a:avLst/>
              <a:gdLst/>
              <a:ahLst/>
              <a:cxnLst/>
              <a:rect l="l" t="t" r="r" b="b"/>
              <a:pathLst>
                <a:path w="927" h="4847" extrusionOk="0">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90" name="Google Shape;1390;p31"/>
            <p:cNvSpPr/>
            <p:nvPr/>
          </p:nvSpPr>
          <p:spPr>
            <a:xfrm>
              <a:off x="391242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8" y="10492"/>
                    <a:pt x="22" y="10492"/>
                  </a:cubicBezTo>
                  <a:cubicBezTo>
                    <a:pt x="50" y="10492"/>
                    <a:pt x="101" y="10397"/>
                    <a:pt x="160" y="10397"/>
                  </a:cubicBezTo>
                  <a:lnTo>
                    <a:pt x="848" y="10397"/>
                  </a:lnTo>
                  <a:cubicBezTo>
                    <a:pt x="907" y="10397"/>
                    <a:pt x="959"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91" name="Google Shape;1391;p31"/>
            <p:cNvSpPr/>
            <p:nvPr/>
          </p:nvSpPr>
          <p:spPr>
            <a:xfrm>
              <a:off x="3961925" y="4951125"/>
              <a:ext cx="25225" cy="160275"/>
            </a:xfrm>
            <a:custGeom>
              <a:avLst/>
              <a:gdLst/>
              <a:ahLst/>
              <a:cxnLst/>
              <a:rect l="l" t="t" r="r" b="b"/>
              <a:pathLst>
                <a:path w="1009" h="6411" extrusionOk="0">
                  <a:moveTo>
                    <a:pt x="160" y="0"/>
                  </a:moveTo>
                  <a:cubicBezTo>
                    <a:pt x="72" y="0"/>
                    <a:pt x="1" y="173"/>
                    <a:pt x="1" y="384"/>
                  </a:cubicBezTo>
                  <a:lnTo>
                    <a:pt x="1" y="6316"/>
                  </a:lnTo>
                  <a:cubicBezTo>
                    <a:pt x="1" y="6387"/>
                    <a:pt x="9" y="6411"/>
                    <a:pt x="22" y="6411"/>
                  </a:cubicBezTo>
                  <a:cubicBezTo>
                    <a:pt x="50" y="6411"/>
                    <a:pt x="101" y="6316"/>
                    <a:pt x="160" y="6316"/>
                  </a:cubicBezTo>
                  <a:lnTo>
                    <a:pt x="848" y="6316"/>
                  </a:lnTo>
                  <a:cubicBezTo>
                    <a:pt x="907" y="6316"/>
                    <a:pt x="959" y="6411"/>
                    <a:pt x="987" y="6411"/>
                  </a:cubicBezTo>
                  <a:cubicBezTo>
                    <a:pt x="1001" y="6411"/>
                    <a:pt x="1009" y="6387"/>
                    <a:pt x="1009" y="6316"/>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92" name="Google Shape;1392;p31"/>
            <p:cNvSpPr/>
            <p:nvPr/>
          </p:nvSpPr>
          <p:spPr>
            <a:xfrm>
              <a:off x="4011425" y="4972300"/>
              <a:ext cx="25225" cy="139100"/>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7"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93" name="Google Shape;1393;p31"/>
            <p:cNvSpPr/>
            <p:nvPr/>
          </p:nvSpPr>
          <p:spPr>
            <a:xfrm>
              <a:off x="4060600" y="4880300"/>
              <a:ext cx="25925" cy="231100"/>
            </a:xfrm>
            <a:custGeom>
              <a:avLst/>
              <a:gdLst/>
              <a:ahLst/>
              <a:cxnLst/>
              <a:rect l="l" t="t" r="r" b="b"/>
              <a:pathLst>
                <a:path w="1037" h="9244" extrusionOk="0">
                  <a:moveTo>
                    <a:pt x="162" y="1"/>
                  </a:moveTo>
                  <a:cubicBezTo>
                    <a:pt x="74" y="1"/>
                    <a:pt x="1" y="173"/>
                    <a:pt x="1" y="386"/>
                  </a:cubicBezTo>
                  <a:lnTo>
                    <a:pt x="1" y="9149"/>
                  </a:lnTo>
                  <a:cubicBezTo>
                    <a:pt x="1" y="9220"/>
                    <a:pt x="9" y="9244"/>
                    <a:pt x="23" y="9244"/>
                  </a:cubicBezTo>
                  <a:cubicBezTo>
                    <a:pt x="51" y="9244"/>
                    <a:pt x="103" y="9149"/>
                    <a:pt x="162" y="9149"/>
                  </a:cubicBezTo>
                  <a:lnTo>
                    <a:pt x="875" y="9149"/>
                  </a:lnTo>
                  <a:cubicBezTo>
                    <a:pt x="935" y="9149"/>
                    <a:pt x="987" y="9244"/>
                    <a:pt x="1015" y="9244"/>
                  </a:cubicBezTo>
                  <a:cubicBezTo>
                    <a:pt x="1029" y="9244"/>
                    <a:pt x="1037" y="9220"/>
                    <a:pt x="1037" y="9149"/>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94" name="Google Shape;1394;p31"/>
            <p:cNvSpPr/>
            <p:nvPr/>
          </p:nvSpPr>
          <p:spPr>
            <a:xfrm>
              <a:off x="4109100" y="4850325"/>
              <a:ext cx="27925" cy="261075"/>
            </a:xfrm>
            <a:custGeom>
              <a:avLst/>
              <a:gdLst/>
              <a:ahLst/>
              <a:cxnLst/>
              <a:rect l="l" t="t" r="r" b="b"/>
              <a:pathLst>
                <a:path w="1117" h="10443" extrusionOk="0">
                  <a:moveTo>
                    <a:pt x="160" y="1"/>
                  </a:moveTo>
                  <a:cubicBezTo>
                    <a:pt x="72" y="1"/>
                    <a:pt x="0" y="173"/>
                    <a:pt x="0" y="386"/>
                  </a:cubicBezTo>
                  <a:lnTo>
                    <a:pt x="0" y="10348"/>
                  </a:lnTo>
                  <a:cubicBezTo>
                    <a:pt x="0" y="10419"/>
                    <a:pt x="8"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6"/>
                  </a:lnTo>
                  <a:cubicBezTo>
                    <a:pt x="1117" y="173"/>
                    <a:pt x="1045"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95" name="Google Shape;1395;p31"/>
            <p:cNvSpPr/>
            <p:nvPr/>
          </p:nvSpPr>
          <p:spPr>
            <a:xfrm>
              <a:off x="4157900" y="4666325"/>
              <a:ext cx="29325" cy="445075"/>
            </a:xfrm>
            <a:custGeom>
              <a:avLst/>
              <a:gdLst/>
              <a:ahLst/>
              <a:cxnLst/>
              <a:rect l="l" t="t" r="r" b="b"/>
              <a:pathLst>
                <a:path w="1173" h="17803" extrusionOk="0">
                  <a:moveTo>
                    <a:pt x="160" y="0"/>
                  </a:moveTo>
                  <a:cubicBezTo>
                    <a:pt x="72" y="0"/>
                    <a:pt x="1" y="171"/>
                    <a:pt x="1" y="383"/>
                  </a:cubicBezTo>
                  <a:lnTo>
                    <a:pt x="1" y="17708"/>
                  </a:lnTo>
                  <a:cubicBezTo>
                    <a:pt x="1" y="17779"/>
                    <a:pt x="9" y="17803"/>
                    <a:pt x="23" y="17803"/>
                  </a:cubicBezTo>
                  <a:cubicBezTo>
                    <a:pt x="50" y="17803"/>
                    <a:pt x="102" y="17708"/>
                    <a:pt x="160" y="17708"/>
                  </a:cubicBezTo>
                  <a:lnTo>
                    <a:pt x="1011" y="17708"/>
                  </a:lnTo>
                  <a:cubicBezTo>
                    <a:pt x="1071" y="17708"/>
                    <a:pt x="1123" y="17803"/>
                    <a:pt x="1151" y="17803"/>
                  </a:cubicBezTo>
                  <a:cubicBezTo>
                    <a:pt x="1165" y="17803"/>
                    <a:pt x="1172" y="17779"/>
                    <a:pt x="1172" y="17708"/>
                  </a:cubicBezTo>
                  <a:lnTo>
                    <a:pt x="1172" y="383"/>
                  </a:lnTo>
                  <a:cubicBezTo>
                    <a:pt x="1172" y="171"/>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96" name="Google Shape;1396;p31"/>
            <p:cNvSpPr/>
            <p:nvPr/>
          </p:nvSpPr>
          <p:spPr>
            <a:xfrm>
              <a:off x="4208800" y="4894150"/>
              <a:ext cx="26550" cy="21725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97" name="Google Shape;1397;p31"/>
            <p:cNvSpPr/>
            <p:nvPr/>
          </p:nvSpPr>
          <p:spPr>
            <a:xfrm>
              <a:off x="4256925" y="4887700"/>
              <a:ext cx="29300" cy="223700"/>
            </a:xfrm>
            <a:custGeom>
              <a:avLst/>
              <a:gdLst/>
              <a:ahLst/>
              <a:cxnLst/>
              <a:rect l="l" t="t" r="r" b="b"/>
              <a:pathLst>
                <a:path w="1172" h="8948" extrusionOk="0">
                  <a:moveTo>
                    <a:pt x="161" y="0"/>
                  </a:moveTo>
                  <a:cubicBezTo>
                    <a:pt x="72" y="0"/>
                    <a:pt x="0" y="171"/>
                    <a:pt x="0" y="383"/>
                  </a:cubicBezTo>
                  <a:lnTo>
                    <a:pt x="0" y="8853"/>
                  </a:lnTo>
                  <a:cubicBezTo>
                    <a:pt x="0" y="8924"/>
                    <a:pt x="8" y="8948"/>
                    <a:pt x="22" y="8948"/>
                  </a:cubicBezTo>
                  <a:cubicBezTo>
                    <a:pt x="50" y="8948"/>
                    <a:pt x="101" y="8853"/>
                    <a:pt x="161" y="8853"/>
                  </a:cubicBezTo>
                  <a:lnTo>
                    <a:pt x="1010" y="8853"/>
                  </a:lnTo>
                  <a:cubicBezTo>
                    <a:pt x="1070" y="8853"/>
                    <a:pt x="1122" y="8948"/>
                    <a:pt x="1150" y="8948"/>
                  </a:cubicBezTo>
                  <a:cubicBezTo>
                    <a:pt x="1164" y="8948"/>
                    <a:pt x="1172" y="8924"/>
                    <a:pt x="1172" y="8853"/>
                  </a:cubicBezTo>
                  <a:lnTo>
                    <a:pt x="1172" y="383"/>
                  </a:lnTo>
                  <a:cubicBezTo>
                    <a:pt x="1172" y="171"/>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98" name="Google Shape;1398;p31"/>
            <p:cNvSpPr/>
            <p:nvPr/>
          </p:nvSpPr>
          <p:spPr>
            <a:xfrm>
              <a:off x="4307150" y="5004850"/>
              <a:ext cx="27925" cy="106550"/>
            </a:xfrm>
            <a:custGeom>
              <a:avLst/>
              <a:gdLst/>
              <a:ahLst/>
              <a:cxnLst/>
              <a:rect l="l" t="t" r="r" b="b"/>
              <a:pathLst>
                <a:path w="1117" h="4262" extrusionOk="0">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5" y="4167"/>
                    <a:pt x="1067" y="4262"/>
                    <a:pt x="1095" y="4262"/>
                  </a:cubicBezTo>
                  <a:cubicBezTo>
                    <a:pt x="1109" y="4262"/>
                    <a:pt x="1117" y="4238"/>
                    <a:pt x="1117" y="4167"/>
                  </a:cubicBezTo>
                  <a:lnTo>
                    <a:pt x="1117" y="385"/>
                  </a:lnTo>
                  <a:cubicBezTo>
                    <a:pt x="1117" y="172"/>
                    <a:pt x="1045" y="0"/>
                    <a:pt x="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99" name="Google Shape;1399;p31"/>
            <p:cNvSpPr/>
            <p:nvPr/>
          </p:nvSpPr>
          <p:spPr>
            <a:xfrm>
              <a:off x="4357650" y="4861600"/>
              <a:ext cx="25875" cy="249800"/>
            </a:xfrm>
            <a:custGeom>
              <a:avLst/>
              <a:gdLst/>
              <a:ahLst/>
              <a:cxnLst/>
              <a:rect l="l" t="t" r="r" b="b"/>
              <a:pathLst>
                <a:path w="1035" h="9992" extrusionOk="0">
                  <a:moveTo>
                    <a:pt x="160" y="1"/>
                  </a:moveTo>
                  <a:cubicBezTo>
                    <a:pt x="72" y="1"/>
                    <a:pt x="1" y="173"/>
                    <a:pt x="1" y="386"/>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00" name="Google Shape;1400;p31"/>
            <p:cNvSpPr/>
            <p:nvPr/>
          </p:nvSpPr>
          <p:spPr>
            <a:xfrm>
              <a:off x="5097150" y="4792550"/>
              <a:ext cx="32100" cy="318850"/>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01" name="Google Shape;1401;p31"/>
            <p:cNvSpPr/>
            <p:nvPr/>
          </p:nvSpPr>
          <p:spPr>
            <a:xfrm>
              <a:off x="5150075" y="4934850"/>
              <a:ext cx="25225" cy="176550"/>
            </a:xfrm>
            <a:custGeom>
              <a:avLst/>
              <a:gdLst/>
              <a:ahLst/>
              <a:cxnLst/>
              <a:rect l="l" t="t" r="r" b="b"/>
              <a:pathLst>
                <a:path w="1009" h="7062" extrusionOk="0">
                  <a:moveTo>
                    <a:pt x="160" y="1"/>
                  </a:moveTo>
                  <a:cubicBezTo>
                    <a:pt x="72" y="1"/>
                    <a:pt x="1" y="173"/>
                    <a:pt x="1" y="384"/>
                  </a:cubicBezTo>
                  <a:lnTo>
                    <a:pt x="1" y="6967"/>
                  </a:lnTo>
                  <a:cubicBezTo>
                    <a:pt x="1" y="7038"/>
                    <a:pt x="9" y="7062"/>
                    <a:pt x="22" y="7062"/>
                  </a:cubicBezTo>
                  <a:cubicBezTo>
                    <a:pt x="50" y="7062"/>
                    <a:pt x="101" y="6967"/>
                    <a:pt x="160" y="6967"/>
                  </a:cubicBezTo>
                  <a:lnTo>
                    <a:pt x="848" y="6967"/>
                  </a:lnTo>
                  <a:cubicBezTo>
                    <a:pt x="907" y="6967"/>
                    <a:pt x="959" y="7062"/>
                    <a:pt x="987" y="7062"/>
                  </a:cubicBezTo>
                  <a:cubicBezTo>
                    <a:pt x="1001" y="7062"/>
                    <a:pt x="1009" y="7038"/>
                    <a:pt x="1009" y="6967"/>
                  </a:cubicBezTo>
                  <a:lnTo>
                    <a:pt x="1009" y="384"/>
                  </a:lnTo>
                  <a:cubicBezTo>
                    <a:pt x="1009" y="173"/>
                    <a:pt x="936" y="1"/>
                    <a:pt x="8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02" name="Google Shape;1402;p31"/>
            <p:cNvSpPr/>
            <p:nvPr/>
          </p:nvSpPr>
          <p:spPr>
            <a:xfrm>
              <a:off x="5200575" y="4990225"/>
              <a:ext cx="23175" cy="121175"/>
            </a:xfrm>
            <a:custGeom>
              <a:avLst/>
              <a:gdLst/>
              <a:ahLst/>
              <a:cxnLst/>
              <a:rect l="l" t="t" r="r" b="b"/>
              <a:pathLst>
                <a:path w="927" h="4847" extrusionOk="0">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03" name="Google Shape;1403;p31"/>
            <p:cNvSpPr/>
            <p:nvPr/>
          </p:nvSpPr>
          <p:spPr>
            <a:xfrm>
              <a:off x="524907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04" name="Google Shape;1404;p31"/>
            <p:cNvSpPr/>
            <p:nvPr/>
          </p:nvSpPr>
          <p:spPr>
            <a:xfrm>
              <a:off x="5298575" y="4951175"/>
              <a:ext cx="25225" cy="160225"/>
            </a:xfrm>
            <a:custGeom>
              <a:avLst/>
              <a:gdLst/>
              <a:ahLst/>
              <a:cxnLst/>
              <a:rect l="l" t="t" r="r" b="b"/>
              <a:pathLst>
                <a:path w="1009" h="6409" extrusionOk="0">
                  <a:moveTo>
                    <a:pt x="160" y="0"/>
                  </a:moveTo>
                  <a:cubicBezTo>
                    <a:pt x="72" y="0"/>
                    <a:pt x="1" y="171"/>
                    <a:pt x="1" y="383"/>
                  </a:cubicBezTo>
                  <a:lnTo>
                    <a:pt x="1" y="6314"/>
                  </a:lnTo>
                  <a:cubicBezTo>
                    <a:pt x="1" y="6385"/>
                    <a:pt x="9" y="6409"/>
                    <a:pt x="22" y="6409"/>
                  </a:cubicBezTo>
                  <a:cubicBezTo>
                    <a:pt x="50" y="6409"/>
                    <a:pt x="101" y="6314"/>
                    <a:pt x="160" y="6314"/>
                  </a:cubicBezTo>
                  <a:lnTo>
                    <a:pt x="848" y="6314"/>
                  </a:lnTo>
                  <a:cubicBezTo>
                    <a:pt x="908" y="6314"/>
                    <a:pt x="959" y="6409"/>
                    <a:pt x="987" y="6409"/>
                  </a:cubicBezTo>
                  <a:cubicBezTo>
                    <a:pt x="1001" y="6409"/>
                    <a:pt x="1009" y="6385"/>
                    <a:pt x="1009" y="6314"/>
                  </a:cubicBezTo>
                  <a:lnTo>
                    <a:pt x="1009" y="383"/>
                  </a:lnTo>
                  <a:cubicBezTo>
                    <a:pt x="1009" y="171"/>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05" name="Google Shape;1405;p31"/>
            <p:cNvSpPr/>
            <p:nvPr/>
          </p:nvSpPr>
          <p:spPr>
            <a:xfrm>
              <a:off x="5348075" y="4972300"/>
              <a:ext cx="25225" cy="139100"/>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8"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06" name="Google Shape;1406;p31"/>
            <p:cNvSpPr/>
            <p:nvPr/>
          </p:nvSpPr>
          <p:spPr>
            <a:xfrm>
              <a:off x="5050700" y="4861600"/>
              <a:ext cx="25925" cy="249800"/>
            </a:xfrm>
            <a:custGeom>
              <a:avLst/>
              <a:gdLst/>
              <a:ahLst/>
              <a:cxnLst/>
              <a:rect l="l" t="t" r="r" b="b"/>
              <a:pathLst>
                <a:path w="1037" h="9992" extrusionOk="0">
                  <a:moveTo>
                    <a:pt x="162" y="1"/>
                  </a:moveTo>
                  <a:cubicBezTo>
                    <a:pt x="72" y="1"/>
                    <a:pt x="1" y="171"/>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1"/>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07" name="Google Shape;1407;p31"/>
            <p:cNvSpPr/>
            <p:nvPr/>
          </p:nvSpPr>
          <p:spPr>
            <a:xfrm>
              <a:off x="6780350" y="4792550"/>
              <a:ext cx="32100" cy="318850"/>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08" name="Google Shape;1408;p31"/>
            <p:cNvSpPr/>
            <p:nvPr/>
          </p:nvSpPr>
          <p:spPr>
            <a:xfrm>
              <a:off x="6485350" y="4850325"/>
              <a:ext cx="27950" cy="261075"/>
            </a:xfrm>
            <a:custGeom>
              <a:avLst/>
              <a:gdLst/>
              <a:ahLst/>
              <a:cxnLst/>
              <a:rect l="l" t="t" r="r" b="b"/>
              <a:pathLst>
                <a:path w="1118" h="10443" extrusionOk="0">
                  <a:moveTo>
                    <a:pt x="162" y="1"/>
                  </a:moveTo>
                  <a:cubicBezTo>
                    <a:pt x="72" y="1"/>
                    <a:pt x="1" y="173"/>
                    <a:pt x="1" y="384"/>
                  </a:cubicBezTo>
                  <a:lnTo>
                    <a:pt x="1" y="10348"/>
                  </a:lnTo>
                  <a:cubicBezTo>
                    <a:pt x="1" y="10419"/>
                    <a:pt x="9" y="10443"/>
                    <a:pt x="23" y="10443"/>
                  </a:cubicBezTo>
                  <a:cubicBezTo>
                    <a:pt x="51" y="10443"/>
                    <a:pt x="103" y="10348"/>
                    <a:pt x="162" y="10348"/>
                  </a:cubicBezTo>
                  <a:lnTo>
                    <a:pt x="958" y="10348"/>
                  </a:lnTo>
                  <a:cubicBezTo>
                    <a:pt x="1016" y="10348"/>
                    <a:pt x="1068" y="10443"/>
                    <a:pt x="1095" y="10443"/>
                  </a:cubicBezTo>
                  <a:cubicBezTo>
                    <a:pt x="1109" y="10443"/>
                    <a:pt x="1117" y="10419"/>
                    <a:pt x="1117" y="10348"/>
                  </a:cubicBezTo>
                  <a:lnTo>
                    <a:pt x="1117" y="384"/>
                  </a:lnTo>
                  <a:cubicBezTo>
                    <a:pt x="1117" y="173"/>
                    <a:pt x="1046" y="1"/>
                    <a:pt x="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09" name="Google Shape;1409;p31"/>
            <p:cNvSpPr/>
            <p:nvPr/>
          </p:nvSpPr>
          <p:spPr>
            <a:xfrm>
              <a:off x="6534200" y="4666275"/>
              <a:ext cx="29275" cy="445125"/>
            </a:xfrm>
            <a:custGeom>
              <a:avLst/>
              <a:gdLst/>
              <a:ahLst/>
              <a:cxnLst/>
              <a:rect l="l" t="t" r="r" b="b"/>
              <a:pathLst>
                <a:path w="1171" h="17805" extrusionOk="0">
                  <a:moveTo>
                    <a:pt x="160" y="0"/>
                  </a:moveTo>
                  <a:cubicBezTo>
                    <a:pt x="72" y="0"/>
                    <a:pt x="1" y="173"/>
                    <a:pt x="1" y="385"/>
                  </a:cubicBezTo>
                  <a:lnTo>
                    <a:pt x="1" y="17710"/>
                  </a:lnTo>
                  <a:cubicBezTo>
                    <a:pt x="1" y="17781"/>
                    <a:pt x="9" y="17805"/>
                    <a:pt x="23" y="17805"/>
                  </a:cubicBezTo>
                  <a:cubicBezTo>
                    <a:pt x="50" y="17805"/>
                    <a:pt x="102" y="17710"/>
                    <a:pt x="160" y="17710"/>
                  </a:cubicBezTo>
                  <a:lnTo>
                    <a:pt x="1011" y="17710"/>
                  </a:lnTo>
                  <a:cubicBezTo>
                    <a:pt x="1070" y="17710"/>
                    <a:pt x="1121" y="17805"/>
                    <a:pt x="1149" y="17805"/>
                  </a:cubicBezTo>
                  <a:cubicBezTo>
                    <a:pt x="1163" y="17805"/>
                    <a:pt x="1171" y="17781"/>
                    <a:pt x="1171" y="17710"/>
                  </a:cubicBezTo>
                  <a:lnTo>
                    <a:pt x="1171" y="385"/>
                  </a:lnTo>
                  <a:cubicBezTo>
                    <a:pt x="1171" y="173"/>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10" name="Google Shape;1410;p31"/>
            <p:cNvSpPr/>
            <p:nvPr/>
          </p:nvSpPr>
          <p:spPr>
            <a:xfrm>
              <a:off x="6585050" y="4894150"/>
              <a:ext cx="26600" cy="217250"/>
            </a:xfrm>
            <a:custGeom>
              <a:avLst/>
              <a:gdLst/>
              <a:ahLst/>
              <a:cxnLst/>
              <a:rect l="l" t="t" r="r" b="b"/>
              <a:pathLst>
                <a:path w="1064" h="8690" extrusionOk="0">
                  <a:moveTo>
                    <a:pt x="162" y="1"/>
                  </a:moveTo>
                  <a:cubicBezTo>
                    <a:pt x="74" y="1"/>
                    <a:pt x="0" y="173"/>
                    <a:pt x="0" y="384"/>
                  </a:cubicBezTo>
                  <a:lnTo>
                    <a:pt x="0" y="8595"/>
                  </a:lnTo>
                  <a:cubicBezTo>
                    <a:pt x="0" y="8666"/>
                    <a:pt x="8" y="8690"/>
                    <a:pt x="22" y="8690"/>
                  </a:cubicBezTo>
                  <a:cubicBezTo>
                    <a:pt x="51" y="8690"/>
                    <a:pt x="103" y="8595"/>
                    <a:pt x="162" y="8595"/>
                  </a:cubicBezTo>
                  <a:lnTo>
                    <a:pt x="902" y="8595"/>
                  </a:lnTo>
                  <a:cubicBezTo>
                    <a:pt x="962" y="8595"/>
                    <a:pt x="1014" y="8690"/>
                    <a:pt x="1042" y="8690"/>
                  </a:cubicBezTo>
                  <a:cubicBezTo>
                    <a:pt x="1056" y="8690"/>
                    <a:pt x="1064" y="8666"/>
                    <a:pt x="1064" y="8595"/>
                  </a:cubicBezTo>
                  <a:lnTo>
                    <a:pt x="1064" y="384"/>
                  </a:lnTo>
                  <a:cubicBezTo>
                    <a:pt x="1064" y="173"/>
                    <a:pt x="992"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11" name="Google Shape;1411;p31"/>
            <p:cNvSpPr/>
            <p:nvPr/>
          </p:nvSpPr>
          <p:spPr>
            <a:xfrm>
              <a:off x="6633225" y="4887650"/>
              <a:ext cx="29300" cy="223750"/>
            </a:xfrm>
            <a:custGeom>
              <a:avLst/>
              <a:gdLst/>
              <a:ahLst/>
              <a:cxnLst/>
              <a:rect l="l" t="t" r="r" b="b"/>
              <a:pathLst>
                <a:path w="1172" h="8950" extrusionOk="0">
                  <a:moveTo>
                    <a:pt x="160" y="0"/>
                  </a:moveTo>
                  <a:cubicBezTo>
                    <a:pt x="72" y="0"/>
                    <a:pt x="0" y="173"/>
                    <a:pt x="0" y="383"/>
                  </a:cubicBezTo>
                  <a:lnTo>
                    <a:pt x="0" y="8855"/>
                  </a:lnTo>
                  <a:cubicBezTo>
                    <a:pt x="0" y="8926"/>
                    <a:pt x="8" y="8950"/>
                    <a:pt x="22" y="8950"/>
                  </a:cubicBezTo>
                  <a:cubicBezTo>
                    <a:pt x="50" y="8950"/>
                    <a:pt x="101" y="8855"/>
                    <a:pt x="160" y="8855"/>
                  </a:cubicBezTo>
                  <a:lnTo>
                    <a:pt x="1010" y="8855"/>
                  </a:lnTo>
                  <a:cubicBezTo>
                    <a:pt x="1069" y="8855"/>
                    <a:pt x="1121" y="8950"/>
                    <a:pt x="1149" y="8950"/>
                  </a:cubicBezTo>
                  <a:cubicBezTo>
                    <a:pt x="1163" y="8950"/>
                    <a:pt x="1172" y="8926"/>
                    <a:pt x="1172" y="8855"/>
                  </a:cubicBezTo>
                  <a:lnTo>
                    <a:pt x="1172" y="383"/>
                  </a:lnTo>
                  <a:cubicBezTo>
                    <a:pt x="1172" y="173"/>
                    <a:pt x="1098"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12" name="Google Shape;1412;p31"/>
            <p:cNvSpPr/>
            <p:nvPr/>
          </p:nvSpPr>
          <p:spPr>
            <a:xfrm>
              <a:off x="6683350" y="5004850"/>
              <a:ext cx="28000" cy="106550"/>
            </a:xfrm>
            <a:custGeom>
              <a:avLst/>
              <a:gdLst/>
              <a:ahLst/>
              <a:cxnLst/>
              <a:rect l="l" t="t" r="r" b="b"/>
              <a:pathLst>
                <a:path w="1120" h="4262" extrusionOk="0">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9" y="4262"/>
                    <a:pt x="1097" y="4262"/>
                  </a:cubicBezTo>
                  <a:cubicBezTo>
                    <a:pt x="1111" y="4262"/>
                    <a:pt x="1119" y="4238"/>
                    <a:pt x="1119" y="4167"/>
                  </a:cubicBezTo>
                  <a:lnTo>
                    <a:pt x="1119" y="385"/>
                  </a:lnTo>
                  <a:cubicBezTo>
                    <a:pt x="1119"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13" name="Google Shape;1413;p31"/>
            <p:cNvSpPr/>
            <p:nvPr/>
          </p:nvSpPr>
          <p:spPr>
            <a:xfrm>
              <a:off x="6733900" y="4861600"/>
              <a:ext cx="25925" cy="249800"/>
            </a:xfrm>
            <a:custGeom>
              <a:avLst/>
              <a:gdLst/>
              <a:ahLst/>
              <a:cxnLst/>
              <a:rect l="l" t="t" r="r" b="b"/>
              <a:pathLst>
                <a:path w="1037" h="9992" extrusionOk="0">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3"/>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14" name="Google Shape;1414;p31"/>
            <p:cNvSpPr/>
            <p:nvPr/>
          </p:nvSpPr>
          <p:spPr>
            <a:xfrm>
              <a:off x="5493200" y="4792550"/>
              <a:ext cx="32100" cy="318850"/>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1" y="12659"/>
                    <a:pt x="1233" y="12754"/>
                    <a:pt x="1261" y="12754"/>
                  </a:cubicBezTo>
                  <a:cubicBezTo>
                    <a:pt x="1275" y="12754"/>
                    <a:pt x="1283" y="12730"/>
                    <a:pt x="1283" y="12659"/>
                  </a:cubicBezTo>
                  <a:lnTo>
                    <a:pt x="1283" y="383"/>
                  </a:lnTo>
                  <a:cubicBezTo>
                    <a:pt x="1283" y="171"/>
                    <a:pt x="1210"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15" name="Google Shape;1415;p31"/>
            <p:cNvSpPr/>
            <p:nvPr/>
          </p:nvSpPr>
          <p:spPr>
            <a:xfrm>
              <a:off x="5546125" y="4934900"/>
              <a:ext cx="25225" cy="176525"/>
            </a:xfrm>
            <a:custGeom>
              <a:avLst/>
              <a:gdLst/>
              <a:ahLst/>
              <a:cxnLst/>
              <a:rect l="l" t="t" r="r" b="b"/>
              <a:pathLst>
                <a:path w="1009" h="7061" extrusionOk="0">
                  <a:moveTo>
                    <a:pt x="160" y="0"/>
                  </a:moveTo>
                  <a:cubicBezTo>
                    <a:pt x="72" y="0"/>
                    <a:pt x="1" y="171"/>
                    <a:pt x="1" y="384"/>
                  </a:cubicBezTo>
                  <a:lnTo>
                    <a:pt x="1" y="6967"/>
                  </a:lnTo>
                  <a:cubicBezTo>
                    <a:pt x="1" y="7037"/>
                    <a:pt x="9" y="7061"/>
                    <a:pt x="22" y="7061"/>
                  </a:cubicBezTo>
                  <a:cubicBezTo>
                    <a:pt x="50" y="7061"/>
                    <a:pt x="101" y="6967"/>
                    <a:pt x="160" y="6967"/>
                  </a:cubicBezTo>
                  <a:lnTo>
                    <a:pt x="848" y="6967"/>
                  </a:lnTo>
                  <a:cubicBezTo>
                    <a:pt x="907" y="6967"/>
                    <a:pt x="959" y="7061"/>
                    <a:pt x="987" y="7061"/>
                  </a:cubicBezTo>
                  <a:cubicBezTo>
                    <a:pt x="1001" y="7061"/>
                    <a:pt x="1009" y="7037"/>
                    <a:pt x="1009" y="696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16" name="Google Shape;1416;p31"/>
            <p:cNvSpPr/>
            <p:nvPr/>
          </p:nvSpPr>
          <p:spPr>
            <a:xfrm>
              <a:off x="5596625" y="4990225"/>
              <a:ext cx="23175" cy="121175"/>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17" name="Google Shape;1417;p31"/>
            <p:cNvSpPr/>
            <p:nvPr/>
          </p:nvSpPr>
          <p:spPr>
            <a:xfrm>
              <a:off x="564512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18" name="Google Shape;1418;p31"/>
            <p:cNvSpPr/>
            <p:nvPr/>
          </p:nvSpPr>
          <p:spPr>
            <a:xfrm>
              <a:off x="5694575" y="4951175"/>
              <a:ext cx="25250" cy="160225"/>
            </a:xfrm>
            <a:custGeom>
              <a:avLst/>
              <a:gdLst/>
              <a:ahLst/>
              <a:cxnLst/>
              <a:rect l="l" t="t" r="r" b="b"/>
              <a:pathLst>
                <a:path w="1010" h="6409" extrusionOk="0">
                  <a:moveTo>
                    <a:pt x="162" y="0"/>
                  </a:moveTo>
                  <a:cubicBezTo>
                    <a:pt x="74" y="0"/>
                    <a:pt x="1" y="171"/>
                    <a:pt x="1" y="383"/>
                  </a:cubicBezTo>
                  <a:lnTo>
                    <a:pt x="1" y="6314"/>
                  </a:lnTo>
                  <a:cubicBezTo>
                    <a:pt x="1" y="6385"/>
                    <a:pt x="9" y="6409"/>
                    <a:pt x="23" y="6409"/>
                  </a:cubicBezTo>
                  <a:cubicBezTo>
                    <a:pt x="51" y="6409"/>
                    <a:pt x="103" y="6314"/>
                    <a:pt x="162" y="6314"/>
                  </a:cubicBezTo>
                  <a:lnTo>
                    <a:pt x="850" y="6314"/>
                  </a:lnTo>
                  <a:cubicBezTo>
                    <a:pt x="908" y="6314"/>
                    <a:pt x="960" y="6409"/>
                    <a:pt x="987" y="6409"/>
                  </a:cubicBezTo>
                  <a:cubicBezTo>
                    <a:pt x="1001" y="6409"/>
                    <a:pt x="1009" y="6385"/>
                    <a:pt x="1009" y="6314"/>
                  </a:cubicBezTo>
                  <a:lnTo>
                    <a:pt x="1009" y="383"/>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19" name="Google Shape;1419;p31"/>
            <p:cNvSpPr/>
            <p:nvPr/>
          </p:nvSpPr>
          <p:spPr>
            <a:xfrm>
              <a:off x="5744125" y="4972300"/>
              <a:ext cx="25225" cy="139100"/>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6" y="5469"/>
                    <a:pt x="958"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20" name="Google Shape;1420;p31"/>
            <p:cNvSpPr/>
            <p:nvPr/>
          </p:nvSpPr>
          <p:spPr>
            <a:xfrm>
              <a:off x="5793300" y="4880300"/>
              <a:ext cx="25875" cy="231100"/>
            </a:xfrm>
            <a:custGeom>
              <a:avLst/>
              <a:gdLst/>
              <a:ahLst/>
              <a:cxnLst/>
              <a:rect l="l" t="t" r="r" b="b"/>
              <a:pathLst>
                <a:path w="1035" h="9244" extrusionOk="0">
                  <a:moveTo>
                    <a:pt x="160" y="1"/>
                  </a:moveTo>
                  <a:cubicBezTo>
                    <a:pt x="72" y="1"/>
                    <a:pt x="1" y="173"/>
                    <a:pt x="1" y="386"/>
                  </a:cubicBezTo>
                  <a:lnTo>
                    <a:pt x="1" y="9149"/>
                  </a:lnTo>
                  <a:cubicBezTo>
                    <a:pt x="1" y="9220"/>
                    <a:pt x="9" y="9244"/>
                    <a:pt x="23" y="9244"/>
                  </a:cubicBezTo>
                  <a:cubicBezTo>
                    <a:pt x="50" y="9244"/>
                    <a:pt x="102" y="9149"/>
                    <a:pt x="160" y="9149"/>
                  </a:cubicBezTo>
                  <a:lnTo>
                    <a:pt x="875" y="9149"/>
                  </a:lnTo>
                  <a:cubicBezTo>
                    <a:pt x="934" y="9149"/>
                    <a:pt x="985" y="9244"/>
                    <a:pt x="1013" y="9244"/>
                  </a:cubicBezTo>
                  <a:cubicBezTo>
                    <a:pt x="1027" y="9244"/>
                    <a:pt x="1035" y="9220"/>
                    <a:pt x="1035" y="9149"/>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21" name="Google Shape;1421;p31"/>
            <p:cNvSpPr/>
            <p:nvPr/>
          </p:nvSpPr>
          <p:spPr>
            <a:xfrm>
              <a:off x="5841800" y="4850325"/>
              <a:ext cx="27950" cy="261075"/>
            </a:xfrm>
            <a:custGeom>
              <a:avLst/>
              <a:gdLst/>
              <a:ahLst/>
              <a:cxnLst/>
              <a:rect l="l" t="t" r="r" b="b"/>
              <a:pathLst>
                <a:path w="1118" h="10443" extrusionOk="0">
                  <a:moveTo>
                    <a:pt x="162" y="1"/>
                  </a:moveTo>
                  <a:cubicBezTo>
                    <a:pt x="72" y="1"/>
                    <a:pt x="1" y="173"/>
                    <a:pt x="1" y="384"/>
                  </a:cubicBezTo>
                  <a:lnTo>
                    <a:pt x="1" y="10348"/>
                  </a:lnTo>
                  <a:cubicBezTo>
                    <a:pt x="1" y="10419"/>
                    <a:pt x="8" y="10443"/>
                    <a:pt x="22" y="10443"/>
                  </a:cubicBezTo>
                  <a:cubicBezTo>
                    <a:pt x="50" y="10443"/>
                    <a:pt x="102" y="10348"/>
                    <a:pt x="162"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22" name="Google Shape;1422;p31"/>
            <p:cNvSpPr/>
            <p:nvPr/>
          </p:nvSpPr>
          <p:spPr>
            <a:xfrm>
              <a:off x="5890625" y="4666275"/>
              <a:ext cx="29300" cy="445125"/>
            </a:xfrm>
            <a:custGeom>
              <a:avLst/>
              <a:gdLst/>
              <a:ahLst/>
              <a:cxnLst/>
              <a:rect l="l" t="t" r="r" b="b"/>
              <a:pathLst>
                <a:path w="1172" h="17805" extrusionOk="0">
                  <a:moveTo>
                    <a:pt x="161" y="0"/>
                  </a:moveTo>
                  <a:cubicBezTo>
                    <a:pt x="72" y="0"/>
                    <a:pt x="0" y="173"/>
                    <a:pt x="0" y="385"/>
                  </a:cubicBezTo>
                  <a:lnTo>
                    <a:pt x="0" y="17710"/>
                  </a:lnTo>
                  <a:cubicBezTo>
                    <a:pt x="0" y="17781"/>
                    <a:pt x="8" y="17805"/>
                    <a:pt x="22" y="17805"/>
                  </a:cubicBezTo>
                  <a:cubicBezTo>
                    <a:pt x="50" y="17805"/>
                    <a:pt x="101" y="17710"/>
                    <a:pt x="161"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23" name="Google Shape;1423;p31"/>
            <p:cNvSpPr/>
            <p:nvPr/>
          </p:nvSpPr>
          <p:spPr>
            <a:xfrm>
              <a:off x="5941500" y="4894150"/>
              <a:ext cx="26550" cy="21725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24" name="Google Shape;1424;p31"/>
            <p:cNvSpPr/>
            <p:nvPr/>
          </p:nvSpPr>
          <p:spPr>
            <a:xfrm>
              <a:off x="5989625" y="4887650"/>
              <a:ext cx="29300" cy="223750"/>
            </a:xfrm>
            <a:custGeom>
              <a:avLst/>
              <a:gdLst/>
              <a:ahLst/>
              <a:cxnLst/>
              <a:rect l="l" t="t" r="r" b="b"/>
              <a:pathLst>
                <a:path w="1172" h="8950" extrusionOk="0">
                  <a:moveTo>
                    <a:pt x="161" y="0"/>
                  </a:moveTo>
                  <a:cubicBezTo>
                    <a:pt x="72" y="0"/>
                    <a:pt x="0" y="173"/>
                    <a:pt x="0" y="383"/>
                  </a:cubicBezTo>
                  <a:lnTo>
                    <a:pt x="0" y="8855"/>
                  </a:lnTo>
                  <a:cubicBezTo>
                    <a:pt x="0" y="8926"/>
                    <a:pt x="8" y="8950"/>
                    <a:pt x="22" y="8950"/>
                  </a:cubicBezTo>
                  <a:cubicBezTo>
                    <a:pt x="50" y="8950"/>
                    <a:pt x="102" y="8855"/>
                    <a:pt x="161" y="8855"/>
                  </a:cubicBezTo>
                  <a:lnTo>
                    <a:pt x="1012" y="8855"/>
                  </a:lnTo>
                  <a:cubicBezTo>
                    <a:pt x="1071" y="8855"/>
                    <a:pt x="1122" y="8950"/>
                    <a:pt x="1150" y="8950"/>
                  </a:cubicBezTo>
                  <a:cubicBezTo>
                    <a:pt x="1164" y="8950"/>
                    <a:pt x="1172" y="8926"/>
                    <a:pt x="1172" y="8855"/>
                  </a:cubicBezTo>
                  <a:lnTo>
                    <a:pt x="1172" y="383"/>
                  </a:lnTo>
                  <a:cubicBezTo>
                    <a:pt x="1172" y="173"/>
                    <a:pt x="1100" y="0"/>
                    <a:pt x="10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25" name="Google Shape;1425;p31"/>
            <p:cNvSpPr/>
            <p:nvPr/>
          </p:nvSpPr>
          <p:spPr>
            <a:xfrm>
              <a:off x="6039800" y="5004850"/>
              <a:ext cx="27950" cy="106550"/>
            </a:xfrm>
            <a:custGeom>
              <a:avLst/>
              <a:gdLst/>
              <a:ahLst/>
              <a:cxnLst/>
              <a:rect l="l" t="t" r="r" b="b"/>
              <a:pathLst>
                <a:path w="1118" h="4262" extrusionOk="0">
                  <a:moveTo>
                    <a:pt x="160" y="0"/>
                  </a:moveTo>
                  <a:cubicBezTo>
                    <a:pt x="72" y="0"/>
                    <a:pt x="1" y="172"/>
                    <a:pt x="1" y="385"/>
                  </a:cubicBezTo>
                  <a:lnTo>
                    <a:pt x="1" y="4167"/>
                  </a:lnTo>
                  <a:cubicBezTo>
                    <a:pt x="1" y="4238"/>
                    <a:pt x="9" y="4262"/>
                    <a:pt x="22" y="4262"/>
                  </a:cubicBezTo>
                  <a:cubicBezTo>
                    <a:pt x="50" y="4262"/>
                    <a:pt x="101" y="4167"/>
                    <a:pt x="160"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26" name="Google Shape;1426;p31"/>
            <p:cNvSpPr/>
            <p:nvPr/>
          </p:nvSpPr>
          <p:spPr>
            <a:xfrm>
              <a:off x="6090300" y="4861600"/>
              <a:ext cx="25925" cy="249800"/>
            </a:xfrm>
            <a:custGeom>
              <a:avLst/>
              <a:gdLst/>
              <a:ahLst/>
              <a:cxnLst/>
              <a:rect l="l" t="t" r="r" b="b"/>
              <a:pathLst>
                <a:path w="1037" h="9992" extrusionOk="0">
                  <a:moveTo>
                    <a:pt x="162" y="1"/>
                  </a:moveTo>
                  <a:cubicBezTo>
                    <a:pt x="74" y="1"/>
                    <a:pt x="1" y="173"/>
                    <a:pt x="1" y="384"/>
                  </a:cubicBezTo>
                  <a:lnTo>
                    <a:pt x="1" y="9897"/>
                  </a:lnTo>
                  <a:cubicBezTo>
                    <a:pt x="1" y="9968"/>
                    <a:pt x="9" y="9992"/>
                    <a:pt x="23" y="9992"/>
                  </a:cubicBezTo>
                  <a:cubicBezTo>
                    <a:pt x="51" y="9992"/>
                    <a:pt x="102" y="9897"/>
                    <a:pt x="162" y="9897"/>
                  </a:cubicBezTo>
                  <a:lnTo>
                    <a:pt x="877" y="9897"/>
                  </a:lnTo>
                  <a:cubicBezTo>
                    <a:pt x="936" y="9897"/>
                    <a:pt x="987" y="9992"/>
                    <a:pt x="1015" y="9992"/>
                  </a:cubicBezTo>
                  <a:cubicBezTo>
                    <a:pt x="1029" y="9992"/>
                    <a:pt x="1037" y="9968"/>
                    <a:pt x="1037" y="9897"/>
                  </a:cubicBezTo>
                  <a:lnTo>
                    <a:pt x="1037" y="384"/>
                  </a:lnTo>
                  <a:cubicBezTo>
                    <a:pt x="1037" y="173"/>
                    <a:pt x="965" y="1"/>
                    <a:pt x="8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27" name="Google Shape;1427;p31"/>
            <p:cNvSpPr/>
            <p:nvPr/>
          </p:nvSpPr>
          <p:spPr>
            <a:xfrm>
              <a:off x="5396250" y="5004850"/>
              <a:ext cx="27950" cy="106550"/>
            </a:xfrm>
            <a:custGeom>
              <a:avLst/>
              <a:gdLst/>
              <a:ahLst/>
              <a:cxnLst/>
              <a:rect l="l" t="t" r="r" b="b"/>
              <a:pathLst>
                <a:path w="1118" h="4262" extrusionOk="0">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28" name="Google Shape;1428;p31"/>
            <p:cNvSpPr/>
            <p:nvPr/>
          </p:nvSpPr>
          <p:spPr>
            <a:xfrm>
              <a:off x="5446750" y="4861600"/>
              <a:ext cx="25925" cy="249800"/>
            </a:xfrm>
            <a:custGeom>
              <a:avLst/>
              <a:gdLst/>
              <a:ahLst/>
              <a:cxnLst/>
              <a:rect l="l" t="t" r="r" b="b"/>
              <a:pathLst>
                <a:path w="1037" h="9992" extrusionOk="0">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4" y="9897"/>
                    <a:pt x="986" y="9992"/>
                    <a:pt x="1014" y="9992"/>
                  </a:cubicBezTo>
                  <a:cubicBezTo>
                    <a:pt x="1029" y="9992"/>
                    <a:pt x="1037" y="9968"/>
                    <a:pt x="1037" y="9897"/>
                  </a:cubicBezTo>
                  <a:lnTo>
                    <a:pt x="1037" y="384"/>
                  </a:lnTo>
                  <a:cubicBezTo>
                    <a:pt x="1037"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29" name="Google Shape;1429;p31"/>
            <p:cNvSpPr/>
            <p:nvPr/>
          </p:nvSpPr>
          <p:spPr>
            <a:xfrm>
              <a:off x="6186250" y="4792550"/>
              <a:ext cx="32100" cy="318850"/>
            </a:xfrm>
            <a:custGeom>
              <a:avLst/>
              <a:gdLst/>
              <a:ahLst/>
              <a:cxnLst/>
              <a:rect l="l" t="t" r="r" b="b"/>
              <a:pathLst>
                <a:path w="1284" h="12754" extrusionOk="0">
                  <a:moveTo>
                    <a:pt x="162" y="0"/>
                  </a:moveTo>
                  <a:cubicBezTo>
                    <a:pt x="72" y="0"/>
                    <a:pt x="0" y="171"/>
                    <a:pt x="0" y="383"/>
                  </a:cubicBezTo>
                  <a:lnTo>
                    <a:pt x="0" y="12659"/>
                  </a:lnTo>
                  <a:cubicBezTo>
                    <a:pt x="0" y="12730"/>
                    <a:pt x="8" y="12754"/>
                    <a:pt x="22" y="12754"/>
                  </a:cubicBezTo>
                  <a:cubicBezTo>
                    <a:pt x="50" y="12754"/>
                    <a:pt x="102" y="12659"/>
                    <a:pt x="162" y="12659"/>
                  </a:cubicBezTo>
                  <a:lnTo>
                    <a:pt x="1124" y="12659"/>
                  </a:lnTo>
                  <a:cubicBezTo>
                    <a:pt x="1183" y="12659"/>
                    <a:pt x="1234" y="12754"/>
                    <a:pt x="1262" y="12754"/>
                  </a:cubicBezTo>
                  <a:cubicBezTo>
                    <a:pt x="1276" y="12754"/>
                    <a:pt x="1284" y="12730"/>
                    <a:pt x="1284" y="12659"/>
                  </a:cubicBezTo>
                  <a:lnTo>
                    <a:pt x="1284" y="383"/>
                  </a:lnTo>
                  <a:cubicBezTo>
                    <a:pt x="1284" y="171"/>
                    <a:pt x="1212" y="0"/>
                    <a:pt x="1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30" name="Google Shape;1430;p31"/>
            <p:cNvSpPr/>
            <p:nvPr/>
          </p:nvSpPr>
          <p:spPr>
            <a:xfrm>
              <a:off x="6239175" y="4934900"/>
              <a:ext cx="25250" cy="176525"/>
            </a:xfrm>
            <a:custGeom>
              <a:avLst/>
              <a:gdLst/>
              <a:ahLst/>
              <a:cxnLst/>
              <a:rect l="l" t="t" r="r" b="b"/>
              <a:pathLst>
                <a:path w="1010" h="7061" extrusionOk="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31" name="Google Shape;1431;p31"/>
            <p:cNvSpPr/>
            <p:nvPr/>
          </p:nvSpPr>
          <p:spPr>
            <a:xfrm>
              <a:off x="6289725" y="4990225"/>
              <a:ext cx="23175" cy="121175"/>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5" y="4752"/>
                  </a:lnTo>
                  <a:cubicBezTo>
                    <a:pt x="825" y="4752"/>
                    <a:pt x="877" y="4847"/>
                    <a:pt x="905" y="4847"/>
                  </a:cubicBezTo>
                  <a:cubicBezTo>
                    <a:pt x="919" y="4847"/>
                    <a:pt x="927" y="4823"/>
                    <a:pt x="927" y="4752"/>
                  </a:cubicBezTo>
                  <a:lnTo>
                    <a:pt x="927" y="383"/>
                  </a:lnTo>
                  <a:cubicBezTo>
                    <a:pt x="927" y="171"/>
                    <a:pt x="855" y="0"/>
                    <a:pt x="7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32" name="Google Shape;1432;p31"/>
            <p:cNvSpPr/>
            <p:nvPr/>
          </p:nvSpPr>
          <p:spPr>
            <a:xfrm>
              <a:off x="6338175" y="4849100"/>
              <a:ext cx="25250" cy="262300"/>
            </a:xfrm>
            <a:custGeom>
              <a:avLst/>
              <a:gdLst/>
              <a:ahLst/>
              <a:cxnLst/>
              <a:rect l="l" t="t" r="r" b="b"/>
              <a:pathLst>
                <a:path w="1010" h="10492" extrusionOk="0">
                  <a:moveTo>
                    <a:pt x="162" y="0"/>
                  </a:moveTo>
                  <a:cubicBezTo>
                    <a:pt x="72" y="0"/>
                    <a:pt x="1" y="171"/>
                    <a:pt x="1" y="384"/>
                  </a:cubicBezTo>
                  <a:lnTo>
                    <a:pt x="1" y="10397"/>
                  </a:lnTo>
                  <a:cubicBezTo>
                    <a:pt x="1" y="10468"/>
                    <a:pt x="9" y="10492"/>
                    <a:pt x="23" y="10492"/>
                  </a:cubicBezTo>
                  <a:cubicBezTo>
                    <a:pt x="50" y="10492"/>
                    <a:pt x="102" y="10397"/>
                    <a:pt x="162" y="10397"/>
                  </a:cubicBezTo>
                  <a:lnTo>
                    <a:pt x="850" y="10397"/>
                  </a:lnTo>
                  <a:cubicBezTo>
                    <a:pt x="908" y="10397"/>
                    <a:pt x="960" y="10492"/>
                    <a:pt x="987" y="10492"/>
                  </a:cubicBezTo>
                  <a:cubicBezTo>
                    <a:pt x="1001" y="10492"/>
                    <a:pt x="1009" y="10468"/>
                    <a:pt x="1009" y="1039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33" name="Google Shape;1433;p31"/>
            <p:cNvSpPr/>
            <p:nvPr/>
          </p:nvSpPr>
          <p:spPr>
            <a:xfrm>
              <a:off x="6387675" y="4951125"/>
              <a:ext cx="25250" cy="160275"/>
            </a:xfrm>
            <a:custGeom>
              <a:avLst/>
              <a:gdLst/>
              <a:ahLst/>
              <a:cxnLst/>
              <a:rect l="l" t="t" r="r" b="b"/>
              <a:pathLst>
                <a:path w="1010" h="6411" extrusionOk="0">
                  <a:moveTo>
                    <a:pt x="162" y="0"/>
                  </a:moveTo>
                  <a:cubicBezTo>
                    <a:pt x="74" y="0"/>
                    <a:pt x="1" y="173"/>
                    <a:pt x="1" y="384"/>
                  </a:cubicBezTo>
                  <a:lnTo>
                    <a:pt x="1" y="6316"/>
                  </a:lnTo>
                  <a:cubicBezTo>
                    <a:pt x="1" y="6387"/>
                    <a:pt x="9" y="6411"/>
                    <a:pt x="23" y="6411"/>
                  </a:cubicBezTo>
                  <a:cubicBezTo>
                    <a:pt x="51" y="6411"/>
                    <a:pt x="103" y="6316"/>
                    <a:pt x="162" y="6316"/>
                  </a:cubicBezTo>
                  <a:lnTo>
                    <a:pt x="850" y="6316"/>
                  </a:lnTo>
                  <a:cubicBezTo>
                    <a:pt x="908" y="6316"/>
                    <a:pt x="960" y="6411"/>
                    <a:pt x="987" y="6411"/>
                  </a:cubicBezTo>
                  <a:cubicBezTo>
                    <a:pt x="1001" y="6411"/>
                    <a:pt x="1009" y="6387"/>
                    <a:pt x="1009" y="6316"/>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34" name="Google Shape;1434;p31"/>
            <p:cNvSpPr/>
            <p:nvPr/>
          </p:nvSpPr>
          <p:spPr>
            <a:xfrm>
              <a:off x="6437175" y="4972300"/>
              <a:ext cx="25250" cy="139100"/>
            </a:xfrm>
            <a:custGeom>
              <a:avLst/>
              <a:gdLst/>
              <a:ahLst/>
              <a:cxnLst/>
              <a:rect l="l" t="t" r="r" b="b"/>
              <a:pathLst>
                <a:path w="1010" h="5564" extrusionOk="0">
                  <a:moveTo>
                    <a:pt x="162" y="0"/>
                  </a:moveTo>
                  <a:cubicBezTo>
                    <a:pt x="74"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35" name="Google Shape;1435;p31"/>
            <p:cNvSpPr/>
            <p:nvPr/>
          </p:nvSpPr>
          <p:spPr>
            <a:xfrm>
              <a:off x="6139850" y="4861600"/>
              <a:ext cx="25875" cy="249800"/>
            </a:xfrm>
            <a:custGeom>
              <a:avLst/>
              <a:gdLst/>
              <a:ahLst/>
              <a:cxnLst/>
              <a:rect l="l" t="t" r="r" b="b"/>
              <a:pathLst>
                <a:path w="1035" h="9992" extrusionOk="0">
                  <a:moveTo>
                    <a:pt x="160" y="1"/>
                  </a:moveTo>
                  <a:cubicBezTo>
                    <a:pt x="72" y="1"/>
                    <a:pt x="1" y="173"/>
                    <a:pt x="1" y="384"/>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4"/>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36" name="Google Shape;1436;p31"/>
            <p:cNvSpPr/>
            <p:nvPr/>
          </p:nvSpPr>
          <p:spPr>
            <a:xfrm>
              <a:off x="6833225" y="4934900"/>
              <a:ext cx="25250" cy="176525"/>
            </a:xfrm>
            <a:custGeom>
              <a:avLst/>
              <a:gdLst/>
              <a:ahLst/>
              <a:cxnLst/>
              <a:rect l="l" t="t" r="r" b="b"/>
              <a:pathLst>
                <a:path w="1010" h="7061" extrusionOk="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37" name="Google Shape;1437;p31"/>
            <p:cNvSpPr/>
            <p:nvPr/>
          </p:nvSpPr>
          <p:spPr>
            <a:xfrm>
              <a:off x="6883775" y="4990225"/>
              <a:ext cx="23175" cy="121175"/>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38" name="Google Shape;1438;p31"/>
            <p:cNvSpPr/>
            <p:nvPr/>
          </p:nvSpPr>
          <p:spPr>
            <a:xfrm>
              <a:off x="693227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39" name="Google Shape;1439;p31"/>
            <p:cNvSpPr/>
            <p:nvPr/>
          </p:nvSpPr>
          <p:spPr>
            <a:xfrm>
              <a:off x="6981775" y="4951175"/>
              <a:ext cx="25225" cy="160225"/>
            </a:xfrm>
            <a:custGeom>
              <a:avLst/>
              <a:gdLst/>
              <a:ahLst/>
              <a:cxnLst/>
              <a:rect l="l" t="t" r="r" b="b"/>
              <a:pathLst>
                <a:path w="1009" h="6409" extrusionOk="0">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40" name="Google Shape;1440;p31"/>
            <p:cNvSpPr/>
            <p:nvPr/>
          </p:nvSpPr>
          <p:spPr>
            <a:xfrm>
              <a:off x="7031275" y="4972300"/>
              <a:ext cx="25250" cy="139100"/>
            </a:xfrm>
            <a:custGeom>
              <a:avLst/>
              <a:gdLst/>
              <a:ahLst/>
              <a:cxnLst/>
              <a:rect l="l" t="t" r="r" b="b"/>
              <a:pathLst>
                <a:path w="1010" h="5564" extrusionOk="0">
                  <a:moveTo>
                    <a:pt x="160" y="0"/>
                  </a:moveTo>
                  <a:cubicBezTo>
                    <a:pt x="72" y="0"/>
                    <a:pt x="1" y="173"/>
                    <a:pt x="1" y="384"/>
                  </a:cubicBezTo>
                  <a:lnTo>
                    <a:pt x="1" y="5469"/>
                  </a:lnTo>
                  <a:cubicBezTo>
                    <a:pt x="1" y="5540"/>
                    <a:pt x="9" y="5564"/>
                    <a:pt x="22" y="5564"/>
                  </a:cubicBezTo>
                  <a:cubicBezTo>
                    <a:pt x="50" y="5564"/>
                    <a:pt x="102" y="5469"/>
                    <a:pt x="160" y="5469"/>
                  </a:cubicBezTo>
                  <a:lnTo>
                    <a:pt x="848" y="5469"/>
                  </a:lnTo>
                  <a:cubicBezTo>
                    <a:pt x="908" y="5469"/>
                    <a:pt x="959" y="5564"/>
                    <a:pt x="987" y="5564"/>
                  </a:cubicBezTo>
                  <a:cubicBezTo>
                    <a:pt x="1001" y="5564"/>
                    <a:pt x="1009" y="5540"/>
                    <a:pt x="1009" y="5469"/>
                  </a:cubicBezTo>
                  <a:lnTo>
                    <a:pt x="1009" y="384"/>
                  </a:lnTo>
                  <a:cubicBezTo>
                    <a:pt x="1009" y="173"/>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41" name="Google Shape;1441;p31"/>
            <p:cNvSpPr/>
            <p:nvPr/>
          </p:nvSpPr>
          <p:spPr>
            <a:xfrm>
              <a:off x="7080450" y="4880300"/>
              <a:ext cx="25925" cy="231100"/>
            </a:xfrm>
            <a:custGeom>
              <a:avLst/>
              <a:gdLst/>
              <a:ahLst/>
              <a:cxnLst/>
              <a:rect l="l" t="t" r="r" b="b"/>
              <a:pathLst>
                <a:path w="1037" h="9244" extrusionOk="0">
                  <a:moveTo>
                    <a:pt x="162" y="1"/>
                  </a:moveTo>
                  <a:cubicBezTo>
                    <a:pt x="72" y="1"/>
                    <a:pt x="1" y="173"/>
                    <a:pt x="1" y="386"/>
                  </a:cubicBezTo>
                  <a:lnTo>
                    <a:pt x="1" y="9149"/>
                  </a:lnTo>
                  <a:cubicBezTo>
                    <a:pt x="1" y="9220"/>
                    <a:pt x="9" y="9244"/>
                    <a:pt x="23" y="9244"/>
                  </a:cubicBezTo>
                  <a:cubicBezTo>
                    <a:pt x="51" y="9244"/>
                    <a:pt x="102" y="9149"/>
                    <a:pt x="162" y="9149"/>
                  </a:cubicBezTo>
                  <a:lnTo>
                    <a:pt x="875" y="9149"/>
                  </a:lnTo>
                  <a:cubicBezTo>
                    <a:pt x="935" y="9149"/>
                    <a:pt x="987" y="9244"/>
                    <a:pt x="1015" y="9244"/>
                  </a:cubicBezTo>
                  <a:cubicBezTo>
                    <a:pt x="1029" y="9244"/>
                    <a:pt x="1037" y="9220"/>
                    <a:pt x="1037" y="9149"/>
                  </a:cubicBezTo>
                  <a:lnTo>
                    <a:pt x="1037" y="386"/>
                  </a:lnTo>
                  <a:cubicBezTo>
                    <a:pt x="1037"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42" name="Google Shape;1442;p31"/>
            <p:cNvSpPr/>
            <p:nvPr/>
          </p:nvSpPr>
          <p:spPr>
            <a:xfrm>
              <a:off x="7128950" y="4850325"/>
              <a:ext cx="27950" cy="261075"/>
            </a:xfrm>
            <a:custGeom>
              <a:avLst/>
              <a:gdLst/>
              <a:ahLst/>
              <a:cxnLst/>
              <a:rect l="l" t="t" r="r" b="b"/>
              <a:pathLst>
                <a:path w="1118" h="10443" extrusionOk="0">
                  <a:moveTo>
                    <a:pt x="160" y="1"/>
                  </a:moveTo>
                  <a:cubicBezTo>
                    <a:pt x="72" y="1"/>
                    <a:pt x="1" y="173"/>
                    <a:pt x="1" y="384"/>
                  </a:cubicBezTo>
                  <a:lnTo>
                    <a:pt x="1" y="10348"/>
                  </a:lnTo>
                  <a:cubicBezTo>
                    <a:pt x="1" y="10419"/>
                    <a:pt x="9"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43" name="Google Shape;1443;p31"/>
            <p:cNvSpPr/>
            <p:nvPr/>
          </p:nvSpPr>
          <p:spPr>
            <a:xfrm>
              <a:off x="7177775" y="4666275"/>
              <a:ext cx="29300" cy="445125"/>
            </a:xfrm>
            <a:custGeom>
              <a:avLst/>
              <a:gdLst/>
              <a:ahLst/>
              <a:cxnLst/>
              <a:rect l="l" t="t" r="r" b="b"/>
              <a:pathLst>
                <a:path w="1172" h="17805" extrusionOk="0">
                  <a:moveTo>
                    <a:pt x="160" y="0"/>
                  </a:moveTo>
                  <a:cubicBezTo>
                    <a:pt x="72" y="0"/>
                    <a:pt x="0" y="173"/>
                    <a:pt x="0" y="385"/>
                  </a:cubicBezTo>
                  <a:lnTo>
                    <a:pt x="0" y="17710"/>
                  </a:lnTo>
                  <a:cubicBezTo>
                    <a:pt x="0" y="17781"/>
                    <a:pt x="8" y="17805"/>
                    <a:pt x="22" y="17805"/>
                  </a:cubicBezTo>
                  <a:cubicBezTo>
                    <a:pt x="50" y="17805"/>
                    <a:pt x="101" y="17710"/>
                    <a:pt x="160"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44" name="Google Shape;1444;p31"/>
            <p:cNvSpPr/>
            <p:nvPr/>
          </p:nvSpPr>
          <p:spPr>
            <a:xfrm>
              <a:off x="7228650" y="4894150"/>
              <a:ext cx="26550" cy="21725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grpSp>
      <p:sp>
        <p:nvSpPr>
          <p:cNvPr id="1445" name="Google Shape;1445;p31"/>
          <p:cNvSpPr/>
          <p:nvPr/>
        </p:nvSpPr>
        <p:spPr>
          <a:xfrm>
            <a:off x="786875" y="2458175"/>
            <a:ext cx="1088400" cy="10884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ckwell" panose="02060603020205020403" pitchFamily="18" charset="0"/>
            </a:endParaRPr>
          </a:p>
        </p:txBody>
      </p:sp>
      <p:sp>
        <p:nvSpPr>
          <p:cNvPr id="1446" name="Google Shape;1446;p31"/>
          <p:cNvSpPr txBox="1">
            <a:spLocks noGrp="1"/>
          </p:cNvSpPr>
          <p:nvPr>
            <p:ph type="title"/>
          </p:nvPr>
        </p:nvSpPr>
        <p:spPr>
          <a:xfrm>
            <a:off x="713224" y="3775500"/>
            <a:ext cx="5275163" cy="84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latin typeface="Rockwell" panose="02060603020205020403" pitchFamily="18" charset="0"/>
              </a:rPr>
              <a:t>Methodology</a:t>
            </a:r>
            <a:endParaRPr dirty="0">
              <a:latin typeface="Rockwell" panose="02060603020205020403" pitchFamily="18" charset="0"/>
            </a:endParaRPr>
          </a:p>
        </p:txBody>
      </p:sp>
      <p:sp>
        <p:nvSpPr>
          <p:cNvPr id="1447" name="Google Shape;1447;p31"/>
          <p:cNvSpPr txBox="1">
            <a:spLocks noGrp="1"/>
          </p:cNvSpPr>
          <p:nvPr>
            <p:ph type="title" idx="2"/>
          </p:nvPr>
        </p:nvSpPr>
        <p:spPr>
          <a:xfrm>
            <a:off x="713225" y="2694275"/>
            <a:ext cx="1235700" cy="616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Rockwell" panose="02060603020205020403" pitchFamily="18" charset="0"/>
              </a:rPr>
              <a:t>4</a:t>
            </a:r>
            <a:endParaRPr dirty="0">
              <a:latin typeface="Rockwell" panose="02060603020205020403" pitchFamily="18" charset="0"/>
            </a:endParaRPr>
          </a:p>
        </p:txBody>
      </p:sp>
      <p:sp>
        <p:nvSpPr>
          <p:cNvPr id="1449" name="Google Shape;1449;p31"/>
          <p:cNvSpPr/>
          <p:nvPr/>
        </p:nvSpPr>
        <p:spPr>
          <a:xfrm>
            <a:off x="-17550" y="789950"/>
            <a:ext cx="9207375" cy="1114725"/>
          </a:xfrm>
          <a:custGeom>
            <a:avLst/>
            <a:gdLst/>
            <a:ahLst/>
            <a:cxnLst/>
            <a:rect l="l" t="t" r="r" b="b"/>
            <a:pathLst>
              <a:path w="368295" h="44589" extrusionOk="0">
                <a:moveTo>
                  <a:pt x="368295" y="28439"/>
                </a:moveTo>
                <a:lnTo>
                  <a:pt x="327569" y="36865"/>
                </a:lnTo>
                <a:lnTo>
                  <a:pt x="258755" y="1054"/>
                </a:lnTo>
                <a:lnTo>
                  <a:pt x="179759" y="28088"/>
                </a:lnTo>
                <a:lnTo>
                  <a:pt x="142894" y="2458"/>
                </a:lnTo>
                <a:lnTo>
                  <a:pt x="96550" y="24226"/>
                </a:lnTo>
                <a:lnTo>
                  <a:pt x="67410" y="0"/>
                </a:lnTo>
                <a:lnTo>
                  <a:pt x="0" y="44589"/>
                </a:lnTo>
              </a:path>
            </a:pathLst>
          </a:custGeom>
          <a:noFill/>
          <a:ln w="38100" cap="flat" cmpd="sng">
            <a:solidFill>
              <a:schemeClr val="dk2"/>
            </a:solidFill>
            <a:prstDash val="solid"/>
            <a:round/>
            <a:headEnd type="none" w="med" len="med"/>
            <a:tailEnd type="none" w="med" len="med"/>
          </a:ln>
        </p:spPr>
      </p:sp>
      <p:grpSp>
        <p:nvGrpSpPr>
          <p:cNvPr id="1450" name="Google Shape;1450;p31"/>
          <p:cNvGrpSpPr/>
          <p:nvPr/>
        </p:nvGrpSpPr>
        <p:grpSpPr>
          <a:xfrm>
            <a:off x="-1" y="1900931"/>
            <a:ext cx="9144134" cy="129765"/>
            <a:chOff x="237925" y="603400"/>
            <a:chExt cx="3162200" cy="44875"/>
          </a:xfrm>
        </p:grpSpPr>
        <p:sp>
          <p:nvSpPr>
            <p:cNvPr id="1451" name="Google Shape;1451;p31"/>
            <p:cNvSpPr/>
            <p:nvPr/>
          </p:nvSpPr>
          <p:spPr>
            <a:xfrm>
              <a:off x="238125" y="603400"/>
              <a:ext cx="3162000" cy="7850"/>
            </a:xfrm>
            <a:custGeom>
              <a:avLst/>
              <a:gdLst/>
              <a:ahLst/>
              <a:cxnLst/>
              <a:rect l="l" t="t" r="r" b="b"/>
              <a:pathLst>
                <a:path w="126480" h="314" extrusionOk="0">
                  <a:moveTo>
                    <a:pt x="0" y="0"/>
                  </a:moveTo>
                  <a:lnTo>
                    <a:pt x="0" y="314"/>
                  </a:lnTo>
                  <a:lnTo>
                    <a:pt x="126479" y="314"/>
                  </a:lnTo>
                  <a:lnTo>
                    <a:pt x="12647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52" name="Google Shape;1452;p31"/>
            <p:cNvSpPr/>
            <p:nvPr/>
          </p:nvSpPr>
          <p:spPr>
            <a:xfrm>
              <a:off x="237925" y="636525"/>
              <a:ext cx="3147200" cy="11750"/>
            </a:xfrm>
            <a:custGeom>
              <a:avLst/>
              <a:gdLst/>
              <a:ahLst/>
              <a:cxnLst/>
              <a:rect l="l" t="t" r="r" b="b"/>
              <a:pathLst>
                <a:path w="125888" h="470" extrusionOk="0">
                  <a:moveTo>
                    <a:pt x="1" y="1"/>
                  </a:moveTo>
                  <a:lnTo>
                    <a:pt x="1" y="470"/>
                  </a:lnTo>
                  <a:lnTo>
                    <a:pt x="157" y="470"/>
                  </a:lnTo>
                  <a:lnTo>
                    <a:pt x="157" y="1"/>
                  </a:lnTo>
                  <a:close/>
                  <a:moveTo>
                    <a:pt x="947" y="1"/>
                  </a:moveTo>
                  <a:lnTo>
                    <a:pt x="947" y="470"/>
                  </a:lnTo>
                  <a:lnTo>
                    <a:pt x="1095" y="470"/>
                  </a:lnTo>
                  <a:lnTo>
                    <a:pt x="1103" y="1"/>
                  </a:lnTo>
                  <a:close/>
                  <a:moveTo>
                    <a:pt x="1876" y="1"/>
                  </a:moveTo>
                  <a:lnTo>
                    <a:pt x="1876" y="470"/>
                  </a:lnTo>
                  <a:lnTo>
                    <a:pt x="2032" y="470"/>
                  </a:lnTo>
                  <a:lnTo>
                    <a:pt x="2032" y="1"/>
                  </a:lnTo>
                  <a:close/>
                  <a:moveTo>
                    <a:pt x="2815" y="1"/>
                  </a:moveTo>
                  <a:lnTo>
                    <a:pt x="2815" y="470"/>
                  </a:lnTo>
                  <a:lnTo>
                    <a:pt x="2971" y="470"/>
                  </a:lnTo>
                  <a:lnTo>
                    <a:pt x="2971" y="1"/>
                  </a:lnTo>
                  <a:close/>
                  <a:moveTo>
                    <a:pt x="3754" y="1"/>
                  </a:moveTo>
                  <a:lnTo>
                    <a:pt x="3754" y="470"/>
                  </a:lnTo>
                  <a:lnTo>
                    <a:pt x="3909" y="470"/>
                  </a:lnTo>
                  <a:lnTo>
                    <a:pt x="3909" y="1"/>
                  </a:lnTo>
                  <a:close/>
                  <a:moveTo>
                    <a:pt x="4692" y="1"/>
                  </a:moveTo>
                  <a:lnTo>
                    <a:pt x="4692" y="470"/>
                  </a:lnTo>
                  <a:lnTo>
                    <a:pt x="4848" y="470"/>
                  </a:lnTo>
                  <a:lnTo>
                    <a:pt x="4848" y="1"/>
                  </a:lnTo>
                  <a:close/>
                  <a:moveTo>
                    <a:pt x="5631" y="1"/>
                  </a:moveTo>
                  <a:lnTo>
                    <a:pt x="5631" y="470"/>
                  </a:lnTo>
                  <a:lnTo>
                    <a:pt x="5787" y="470"/>
                  </a:lnTo>
                  <a:lnTo>
                    <a:pt x="5787" y="1"/>
                  </a:lnTo>
                  <a:close/>
                  <a:moveTo>
                    <a:pt x="6570" y="1"/>
                  </a:moveTo>
                  <a:lnTo>
                    <a:pt x="6570" y="470"/>
                  </a:lnTo>
                  <a:lnTo>
                    <a:pt x="6725" y="470"/>
                  </a:lnTo>
                  <a:lnTo>
                    <a:pt x="6725" y="1"/>
                  </a:lnTo>
                  <a:close/>
                  <a:moveTo>
                    <a:pt x="7506" y="1"/>
                  </a:moveTo>
                  <a:lnTo>
                    <a:pt x="7506" y="470"/>
                  </a:lnTo>
                  <a:lnTo>
                    <a:pt x="7664" y="470"/>
                  </a:lnTo>
                  <a:lnTo>
                    <a:pt x="7664" y="1"/>
                  </a:lnTo>
                  <a:close/>
                  <a:moveTo>
                    <a:pt x="8445" y="1"/>
                  </a:moveTo>
                  <a:lnTo>
                    <a:pt x="8445" y="470"/>
                  </a:lnTo>
                  <a:lnTo>
                    <a:pt x="8601" y="470"/>
                  </a:lnTo>
                  <a:lnTo>
                    <a:pt x="8601" y="1"/>
                  </a:lnTo>
                  <a:close/>
                  <a:moveTo>
                    <a:pt x="9384" y="1"/>
                  </a:moveTo>
                  <a:lnTo>
                    <a:pt x="9384" y="470"/>
                  </a:lnTo>
                  <a:lnTo>
                    <a:pt x="9540" y="470"/>
                  </a:lnTo>
                  <a:lnTo>
                    <a:pt x="9540" y="1"/>
                  </a:lnTo>
                  <a:close/>
                  <a:moveTo>
                    <a:pt x="10328" y="1"/>
                  </a:moveTo>
                  <a:lnTo>
                    <a:pt x="10328" y="470"/>
                  </a:lnTo>
                  <a:lnTo>
                    <a:pt x="10478" y="470"/>
                  </a:lnTo>
                  <a:lnTo>
                    <a:pt x="10486" y="1"/>
                  </a:lnTo>
                  <a:close/>
                  <a:moveTo>
                    <a:pt x="11259" y="1"/>
                  </a:moveTo>
                  <a:lnTo>
                    <a:pt x="11259" y="470"/>
                  </a:lnTo>
                  <a:lnTo>
                    <a:pt x="11417" y="470"/>
                  </a:lnTo>
                  <a:lnTo>
                    <a:pt x="11417" y="1"/>
                  </a:lnTo>
                  <a:close/>
                  <a:moveTo>
                    <a:pt x="12198" y="1"/>
                  </a:moveTo>
                  <a:lnTo>
                    <a:pt x="12198" y="470"/>
                  </a:lnTo>
                  <a:lnTo>
                    <a:pt x="12354" y="470"/>
                  </a:lnTo>
                  <a:lnTo>
                    <a:pt x="12354" y="1"/>
                  </a:lnTo>
                  <a:close/>
                  <a:moveTo>
                    <a:pt x="13137" y="1"/>
                  </a:moveTo>
                  <a:lnTo>
                    <a:pt x="13137" y="470"/>
                  </a:lnTo>
                  <a:lnTo>
                    <a:pt x="13292" y="470"/>
                  </a:lnTo>
                  <a:lnTo>
                    <a:pt x="13298" y="1"/>
                  </a:lnTo>
                  <a:close/>
                  <a:moveTo>
                    <a:pt x="14075" y="1"/>
                  </a:moveTo>
                  <a:lnTo>
                    <a:pt x="14075" y="470"/>
                  </a:lnTo>
                  <a:lnTo>
                    <a:pt x="14231" y="470"/>
                  </a:lnTo>
                  <a:lnTo>
                    <a:pt x="14238" y="1"/>
                  </a:lnTo>
                  <a:close/>
                  <a:moveTo>
                    <a:pt x="15012" y="1"/>
                  </a:moveTo>
                  <a:lnTo>
                    <a:pt x="15012" y="470"/>
                  </a:lnTo>
                  <a:lnTo>
                    <a:pt x="15170" y="470"/>
                  </a:lnTo>
                  <a:lnTo>
                    <a:pt x="15170" y="1"/>
                  </a:lnTo>
                  <a:close/>
                  <a:moveTo>
                    <a:pt x="15956" y="1"/>
                  </a:moveTo>
                  <a:lnTo>
                    <a:pt x="15956" y="470"/>
                  </a:lnTo>
                  <a:lnTo>
                    <a:pt x="16107" y="470"/>
                  </a:lnTo>
                  <a:lnTo>
                    <a:pt x="16114" y="1"/>
                  </a:lnTo>
                  <a:close/>
                  <a:moveTo>
                    <a:pt x="16897" y="1"/>
                  </a:moveTo>
                  <a:lnTo>
                    <a:pt x="16897" y="470"/>
                  </a:lnTo>
                  <a:lnTo>
                    <a:pt x="17045" y="470"/>
                  </a:lnTo>
                  <a:lnTo>
                    <a:pt x="17053" y="1"/>
                  </a:lnTo>
                  <a:close/>
                  <a:moveTo>
                    <a:pt x="17828" y="1"/>
                  </a:moveTo>
                  <a:lnTo>
                    <a:pt x="17828" y="470"/>
                  </a:lnTo>
                  <a:lnTo>
                    <a:pt x="17986" y="470"/>
                  </a:lnTo>
                  <a:lnTo>
                    <a:pt x="17986" y="1"/>
                  </a:lnTo>
                  <a:close/>
                  <a:moveTo>
                    <a:pt x="18767" y="1"/>
                  </a:moveTo>
                  <a:lnTo>
                    <a:pt x="18767" y="470"/>
                  </a:lnTo>
                  <a:lnTo>
                    <a:pt x="18923" y="470"/>
                  </a:lnTo>
                  <a:lnTo>
                    <a:pt x="18923" y="1"/>
                  </a:lnTo>
                  <a:close/>
                  <a:moveTo>
                    <a:pt x="19706" y="1"/>
                  </a:moveTo>
                  <a:lnTo>
                    <a:pt x="19706" y="470"/>
                  </a:lnTo>
                  <a:lnTo>
                    <a:pt x="19861" y="470"/>
                  </a:lnTo>
                  <a:lnTo>
                    <a:pt x="19861" y="1"/>
                  </a:lnTo>
                  <a:close/>
                  <a:moveTo>
                    <a:pt x="20644" y="1"/>
                  </a:moveTo>
                  <a:lnTo>
                    <a:pt x="20644" y="470"/>
                  </a:lnTo>
                  <a:lnTo>
                    <a:pt x="20800" y="470"/>
                  </a:lnTo>
                  <a:lnTo>
                    <a:pt x="20800" y="1"/>
                  </a:lnTo>
                  <a:close/>
                  <a:moveTo>
                    <a:pt x="21581" y="1"/>
                  </a:moveTo>
                  <a:lnTo>
                    <a:pt x="21581" y="470"/>
                  </a:lnTo>
                  <a:lnTo>
                    <a:pt x="21739" y="470"/>
                  </a:lnTo>
                  <a:lnTo>
                    <a:pt x="21739" y="1"/>
                  </a:lnTo>
                  <a:close/>
                  <a:moveTo>
                    <a:pt x="22520" y="1"/>
                  </a:moveTo>
                  <a:lnTo>
                    <a:pt x="22520" y="470"/>
                  </a:lnTo>
                  <a:lnTo>
                    <a:pt x="22676" y="470"/>
                  </a:lnTo>
                  <a:lnTo>
                    <a:pt x="22676" y="1"/>
                  </a:lnTo>
                  <a:close/>
                  <a:moveTo>
                    <a:pt x="23458" y="1"/>
                  </a:moveTo>
                  <a:lnTo>
                    <a:pt x="23458" y="470"/>
                  </a:lnTo>
                  <a:lnTo>
                    <a:pt x="23614" y="470"/>
                  </a:lnTo>
                  <a:lnTo>
                    <a:pt x="23614" y="1"/>
                  </a:lnTo>
                  <a:close/>
                  <a:moveTo>
                    <a:pt x="24397" y="1"/>
                  </a:moveTo>
                  <a:lnTo>
                    <a:pt x="24397" y="470"/>
                  </a:lnTo>
                  <a:lnTo>
                    <a:pt x="24553" y="470"/>
                  </a:lnTo>
                  <a:lnTo>
                    <a:pt x="24553" y="1"/>
                  </a:lnTo>
                  <a:close/>
                  <a:moveTo>
                    <a:pt x="25334" y="1"/>
                  </a:moveTo>
                  <a:lnTo>
                    <a:pt x="25334" y="470"/>
                  </a:lnTo>
                  <a:lnTo>
                    <a:pt x="25492" y="470"/>
                  </a:lnTo>
                  <a:lnTo>
                    <a:pt x="25492" y="1"/>
                  </a:lnTo>
                  <a:close/>
                  <a:moveTo>
                    <a:pt x="26273" y="1"/>
                  </a:moveTo>
                  <a:lnTo>
                    <a:pt x="26273" y="470"/>
                  </a:lnTo>
                  <a:lnTo>
                    <a:pt x="26428" y="470"/>
                  </a:lnTo>
                  <a:lnTo>
                    <a:pt x="26428" y="1"/>
                  </a:lnTo>
                  <a:close/>
                  <a:moveTo>
                    <a:pt x="27211" y="1"/>
                  </a:moveTo>
                  <a:lnTo>
                    <a:pt x="27211" y="470"/>
                  </a:lnTo>
                  <a:lnTo>
                    <a:pt x="27367" y="470"/>
                  </a:lnTo>
                  <a:lnTo>
                    <a:pt x="27367" y="1"/>
                  </a:lnTo>
                  <a:close/>
                  <a:moveTo>
                    <a:pt x="28150" y="1"/>
                  </a:moveTo>
                  <a:lnTo>
                    <a:pt x="28150" y="470"/>
                  </a:lnTo>
                  <a:lnTo>
                    <a:pt x="28306" y="470"/>
                  </a:lnTo>
                  <a:lnTo>
                    <a:pt x="28306" y="1"/>
                  </a:lnTo>
                  <a:close/>
                  <a:moveTo>
                    <a:pt x="29087" y="1"/>
                  </a:moveTo>
                  <a:lnTo>
                    <a:pt x="29087" y="470"/>
                  </a:lnTo>
                  <a:lnTo>
                    <a:pt x="29244" y="470"/>
                  </a:lnTo>
                  <a:lnTo>
                    <a:pt x="29248" y="1"/>
                  </a:lnTo>
                  <a:close/>
                  <a:moveTo>
                    <a:pt x="30027" y="1"/>
                  </a:moveTo>
                  <a:lnTo>
                    <a:pt x="30027" y="470"/>
                  </a:lnTo>
                  <a:lnTo>
                    <a:pt x="30183" y="470"/>
                  </a:lnTo>
                  <a:lnTo>
                    <a:pt x="30189" y="1"/>
                  </a:lnTo>
                  <a:close/>
                  <a:moveTo>
                    <a:pt x="30966" y="1"/>
                  </a:moveTo>
                  <a:lnTo>
                    <a:pt x="30966" y="470"/>
                  </a:lnTo>
                  <a:lnTo>
                    <a:pt x="31122" y="470"/>
                  </a:lnTo>
                  <a:lnTo>
                    <a:pt x="31122" y="1"/>
                  </a:lnTo>
                  <a:close/>
                  <a:moveTo>
                    <a:pt x="31907" y="1"/>
                  </a:moveTo>
                  <a:lnTo>
                    <a:pt x="31907" y="470"/>
                  </a:lnTo>
                  <a:lnTo>
                    <a:pt x="32061" y="470"/>
                  </a:lnTo>
                  <a:lnTo>
                    <a:pt x="32064" y="1"/>
                  </a:lnTo>
                  <a:close/>
                  <a:moveTo>
                    <a:pt x="32847" y="1"/>
                  </a:moveTo>
                  <a:lnTo>
                    <a:pt x="32847" y="470"/>
                  </a:lnTo>
                  <a:lnTo>
                    <a:pt x="32997" y="470"/>
                  </a:lnTo>
                  <a:lnTo>
                    <a:pt x="33003" y="1"/>
                  </a:lnTo>
                  <a:close/>
                  <a:moveTo>
                    <a:pt x="33780" y="1"/>
                  </a:moveTo>
                  <a:lnTo>
                    <a:pt x="33780" y="470"/>
                  </a:lnTo>
                  <a:lnTo>
                    <a:pt x="33936" y="470"/>
                  </a:lnTo>
                  <a:lnTo>
                    <a:pt x="33936" y="1"/>
                  </a:lnTo>
                  <a:close/>
                  <a:moveTo>
                    <a:pt x="34719" y="1"/>
                  </a:moveTo>
                  <a:lnTo>
                    <a:pt x="34719" y="470"/>
                  </a:lnTo>
                  <a:lnTo>
                    <a:pt x="34875" y="470"/>
                  </a:lnTo>
                  <a:lnTo>
                    <a:pt x="34875" y="1"/>
                  </a:lnTo>
                  <a:close/>
                  <a:moveTo>
                    <a:pt x="35656" y="1"/>
                  </a:moveTo>
                  <a:lnTo>
                    <a:pt x="35656" y="470"/>
                  </a:lnTo>
                  <a:lnTo>
                    <a:pt x="35813" y="470"/>
                  </a:lnTo>
                  <a:lnTo>
                    <a:pt x="35813" y="1"/>
                  </a:lnTo>
                  <a:close/>
                  <a:moveTo>
                    <a:pt x="36594" y="1"/>
                  </a:moveTo>
                  <a:lnTo>
                    <a:pt x="36594" y="470"/>
                  </a:lnTo>
                  <a:lnTo>
                    <a:pt x="36750" y="470"/>
                  </a:lnTo>
                  <a:lnTo>
                    <a:pt x="36750" y="1"/>
                  </a:lnTo>
                  <a:close/>
                  <a:moveTo>
                    <a:pt x="37533" y="1"/>
                  </a:moveTo>
                  <a:lnTo>
                    <a:pt x="37533" y="470"/>
                  </a:lnTo>
                  <a:lnTo>
                    <a:pt x="37689" y="470"/>
                  </a:lnTo>
                  <a:lnTo>
                    <a:pt x="37689" y="1"/>
                  </a:lnTo>
                  <a:close/>
                  <a:moveTo>
                    <a:pt x="38472" y="1"/>
                  </a:moveTo>
                  <a:lnTo>
                    <a:pt x="38472" y="470"/>
                  </a:lnTo>
                  <a:lnTo>
                    <a:pt x="38628" y="470"/>
                  </a:lnTo>
                  <a:lnTo>
                    <a:pt x="38628" y="1"/>
                  </a:lnTo>
                  <a:close/>
                  <a:moveTo>
                    <a:pt x="39409" y="1"/>
                  </a:moveTo>
                  <a:lnTo>
                    <a:pt x="39409" y="470"/>
                  </a:lnTo>
                  <a:lnTo>
                    <a:pt x="39566" y="470"/>
                  </a:lnTo>
                  <a:lnTo>
                    <a:pt x="39566" y="1"/>
                  </a:lnTo>
                  <a:close/>
                  <a:moveTo>
                    <a:pt x="40347" y="1"/>
                  </a:moveTo>
                  <a:lnTo>
                    <a:pt x="40347" y="470"/>
                  </a:lnTo>
                  <a:lnTo>
                    <a:pt x="40503" y="470"/>
                  </a:lnTo>
                  <a:lnTo>
                    <a:pt x="40503" y="1"/>
                  </a:lnTo>
                  <a:close/>
                  <a:moveTo>
                    <a:pt x="41286" y="1"/>
                  </a:moveTo>
                  <a:lnTo>
                    <a:pt x="41286" y="470"/>
                  </a:lnTo>
                  <a:lnTo>
                    <a:pt x="41442" y="470"/>
                  </a:lnTo>
                  <a:lnTo>
                    <a:pt x="41442" y="1"/>
                  </a:lnTo>
                  <a:close/>
                  <a:moveTo>
                    <a:pt x="42225" y="1"/>
                  </a:moveTo>
                  <a:lnTo>
                    <a:pt x="42225" y="470"/>
                  </a:lnTo>
                  <a:lnTo>
                    <a:pt x="42380" y="470"/>
                  </a:lnTo>
                  <a:lnTo>
                    <a:pt x="42380" y="1"/>
                  </a:lnTo>
                  <a:close/>
                  <a:moveTo>
                    <a:pt x="43163" y="1"/>
                  </a:moveTo>
                  <a:lnTo>
                    <a:pt x="43163" y="470"/>
                  </a:lnTo>
                  <a:lnTo>
                    <a:pt x="43319" y="470"/>
                  </a:lnTo>
                  <a:lnTo>
                    <a:pt x="43319" y="1"/>
                  </a:lnTo>
                  <a:close/>
                  <a:moveTo>
                    <a:pt x="44102" y="1"/>
                  </a:moveTo>
                  <a:lnTo>
                    <a:pt x="44102" y="470"/>
                  </a:lnTo>
                  <a:lnTo>
                    <a:pt x="44258" y="470"/>
                  </a:lnTo>
                  <a:lnTo>
                    <a:pt x="44258" y="1"/>
                  </a:lnTo>
                  <a:close/>
                  <a:moveTo>
                    <a:pt x="45041" y="1"/>
                  </a:moveTo>
                  <a:lnTo>
                    <a:pt x="45041" y="470"/>
                  </a:lnTo>
                  <a:lnTo>
                    <a:pt x="45196" y="470"/>
                  </a:lnTo>
                  <a:lnTo>
                    <a:pt x="45198" y="1"/>
                  </a:lnTo>
                  <a:close/>
                  <a:moveTo>
                    <a:pt x="45977" y="1"/>
                  </a:moveTo>
                  <a:lnTo>
                    <a:pt x="45977" y="470"/>
                  </a:lnTo>
                  <a:lnTo>
                    <a:pt x="46135" y="470"/>
                  </a:lnTo>
                  <a:lnTo>
                    <a:pt x="46139" y="1"/>
                  </a:lnTo>
                  <a:close/>
                  <a:moveTo>
                    <a:pt x="46916" y="1"/>
                  </a:moveTo>
                  <a:lnTo>
                    <a:pt x="46916" y="470"/>
                  </a:lnTo>
                  <a:lnTo>
                    <a:pt x="47072" y="470"/>
                  </a:lnTo>
                  <a:lnTo>
                    <a:pt x="47072" y="1"/>
                  </a:lnTo>
                  <a:close/>
                  <a:moveTo>
                    <a:pt x="47857" y="1"/>
                  </a:moveTo>
                  <a:lnTo>
                    <a:pt x="47857" y="470"/>
                  </a:lnTo>
                  <a:lnTo>
                    <a:pt x="48011" y="470"/>
                  </a:lnTo>
                  <a:lnTo>
                    <a:pt x="48014" y="1"/>
                  </a:lnTo>
                  <a:close/>
                  <a:moveTo>
                    <a:pt x="48797" y="1"/>
                  </a:moveTo>
                  <a:lnTo>
                    <a:pt x="48797" y="470"/>
                  </a:lnTo>
                  <a:lnTo>
                    <a:pt x="48949" y="470"/>
                  </a:lnTo>
                  <a:lnTo>
                    <a:pt x="48953" y="1"/>
                  </a:lnTo>
                  <a:close/>
                  <a:moveTo>
                    <a:pt x="49730" y="1"/>
                  </a:moveTo>
                  <a:lnTo>
                    <a:pt x="49730" y="470"/>
                  </a:lnTo>
                  <a:lnTo>
                    <a:pt x="49888" y="470"/>
                  </a:lnTo>
                  <a:lnTo>
                    <a:pt x="49888" y="1"/>
                  </a:lnTo>
                  <a:close/>
                  <a:moveTo>
                    <a:pt x="50669" y="1"/>
                  </a:moveTo>
                  <a:lnTo>
                    <a:pt x="50669" y="470"/>
                  </a:lnTo>
                  <a:lnTo>
                    <a:pt x="50825" y="470"/>
                  </a:lnTo>
                  <a:lnTo>
                    <a:pt x="50825" y="1"/>
                  </a:lnTo>
                  <a:close/>
                  <a:moveTo>
                    <a:pt x="51608" y="1"/>
                  </a:moveTo>
                  <a:lnTo>
                    <a:pt x="51608" y="470"/>
                  </a:lnTo>
                  <a:lnTo>
                    <a:pt x="51764" y="470"/>
                  </a:lnTo>
                  <a:lnTo>
                    <a:pt x="51764" y="1"/>
                  </a:lnTo>
                  <a:close/>
                  <a:moveTo>
                    <a:pt x="52546" y="1"/>
                  </a:moveTo>
                  <a:lnTo>
                    <a:pt x="52546" y="470"/>
                  </a:lnTo>
                  <a:lnTo>
                    <a:pt x="52702" y="470"/>
                  </a:lnTo>
                  <a:lnTo>
                    <a:pt x="52702" y="1"/>
                  </a:lnTo>
                  <a:close/>
                  <a:moveTo>
                    <a:pt x="53483" y="1"/>
                  </a:moveTo>
                  <a:lnTo>
                    <a:pt x="53483" y="470"/>
                  </a:lnTo>
                  <a:lnTo>
                    <a:pt x="53641" y="470"/>
                  </a:lnTo>
                  <a:lnTo>
                    <a:pt x="53641" y="1"/>
                  </a:lnTo>
                  <a:close/>
                  <a:moveTo>
                    <a:pt x="54422" y="1"/>
                  </a:moveTo>
                  <a:lnTo>
                    <a:pt x="54422" y="470"/>
                  </a:lnTo>
                  <a:lnTo>
                    <a:pt x="54578" y="470"/>
                  </a:lnTo>
                  <a:lnTo>
                    <a:pt x="54578" y="1"/>
                  </a:lnTo>
                  <a:close/>
                  <a:moveTo>
                    <a:pt x="55362" y="1"/>
                  </a:moveTo>
                  <a:lnTo>
                    <a:pt x="55362" y="470"/>
                  </a:lnTo>
                  <a:lnTo>
                    <a:pt x="55518" y="470"/>
                  </a:lnTo>
                  <a:lnTo>
                    <a:pt x="55518" y="1"/>
                  </a:lnTo>
                  <a:close/>
                  <a:moveTo>
                    <a:pt x="56299" y="1"/>
                  </a:moveTo>
                  <a:lnTo>
                    <a:pt x="56299" y="470"/>
                  </a:lnTo>
                  <a:lnTo>
                    <a:pt x="56457" y="470"/>
                  </a:lnTo>
                  <a:lnTo>
                    <a:pt x="56457" y="1"/>
                  </a:lnTo>
                  <a:close/>
                  <a:moveTo>
                    <a:pt x="57238" y="1"/>
                  </a:moveTo>
                  <a:lnTo>
                    <a:pt x="57238" y="470"/>
                  </a:lnTo>
                  <a:lnTo>
                    <a:pt x="57394" y="470"/>
                  </a:lnTo>
                  <a:lnTo>
                    <a:pt x="57394" y="1"/>
                  </a:lnTo>
                  <a:close/>
                  <a:moveTo>
                    <a:pt x="58177" y="1"/>
                  </a:moveTo>
                  <a:lnTo>
                    <a:pt x="58177" y="470"/>
                  </a:lnTo>
                  <a:lnTo>
                    <a:pt x="58332" y="470"/>
                  </a:lnTo>
                  <a:lnTo>
                    <a:pt x="58332" y="1"/>
                  </a:lnTo>
                  <a:close/>
                  <a:moveTo>
                    <a:pt x="59115" y="1"/>
                  </a:moveTo>
                  <a:lnTo>
                    <a:pt x="59115" y="470"/>
                  </a:lnTo>
                  <a:lnTo>
                    <a:pt x="59271" y="470"/>
                  </a:lnTo>
                  <a:lnTo>
                    <a:pt x="59271" y="1"/>
                  </a:lnTo>
                  <a:close/>
                  <a:moveTo>
                    <a:pt x="60052" y="1"/>
                  </a:moveTo>
                  <a:lnTo>
                    <a:pt x="60052" y="470"/>
                  </a:lnTo>
                  <a:lnTo>
                    <a:pt x="60210" y="470"/>
                  </a:lnTo>
                  <a:lnTo>
                    <a:pt x="60210" y="1"/>
                  </a:lnTo>
                  <a:close/>
                  <a:moveTo>
                    <a:pt x="60991" y="1"/>
                  </a:moveTo>
                  <a:lnTo>
                    <a:pt x="60991" y="470"/>
                  </a:lnTo>
                  <a:lnTo>
                    <a:pt x="61147" y="470"/>
                  </a:lnTo>
                  <a:lnTo>
                    <a:pt x="61148" y="1"/>
                  </a:lnTo>
                  <a:close/>
                  <a:moveTo>
                    <a:pt x="61929" y="1"/>
                  </a:moveTo>
                  <a:lnTo>
                    <a:pt x="61929" y="470"/>
                  </a:lnTo>
                  <a:lnTo>
                    <a:pt x="62085" y="470"/>
                  </a:lnTo>
                  <a:lnTo>
                    <a:pt x="62089" y="1"/>
                  </a:lnTo>
                  <a:close/>
                  <a:moveTo>
                    <a:pt x="62868" y="1"/>
                  </a:moveTo>
                  <a:lnTo>
                    <a:pt x="62868" y="470"/>
                  </a:lnTo>
                  <a:lnTo>
                    <a:pt x="63024" y="470"/>
                  </a:lnTo>
                  <a:lnTo>
                    <a:pt x="63024" y="1"/>
                  </a:lnTo>
                  <a:close/>
                  <a:moveTo>
                    <a:pt x="63807" y="1"/>
                  </a:moveTo>
                  <a:lnTo>
                    <a:pt x="63807" y="470"/>
                  </a:lnTo>
                  <a:lnTo>
                    <a:pt x="63963" y="470"/>
                  </a:lnTo>
                  <a:lnTo>
                    <a:pt x="63965" y="1"/>
                  </a:lnTo>
                  <a:close/>
                  <a:moveTo>
                    <a:pt x="64747" y="1"/>
                  </a:moveTo>
                  <a:lnTo>
                    <a:pt x="64747" y="470"/>
                  </a:lnTo>
                  <a:lnTo>
                    <a:pt x="64901" y="470"/>
                  </a:lnTo>
                  <a:lnTo>
                    <a:pt x="64903" y="1"/>
                  </a:lnTo>
                  <a:close/>
                  <a:moveTo>
                    <a:pt x="65682" y="1"/>
                  </a:moveTo>
                  <a:lnTo>
                    <a:pt x="65682" y="470"/>
                  </a:lnTo>
                  <a:lnTo>
                    <a:pt x="65838" y="470"/>
                  </a:lnTo>
                  <a:lnTo>
                    <a:pt x="65838" y="1"/>
                  </a:lnTo>
                  <a:close/>
                  <a:moveTo>
                    <a:pt x="66621" y="1"/>
                  </a:moveTo>
                  <a:lnTo>
                    <a:pt x="66621" y="470"/>
                  </a:lnTo>
                  <a:lnTo>
                    <a:pt x="66777" y="470"/>
                  </a:lnTo>
                  <a:lnTo>
                    <a:pt x="66777" y="1"/>
                  </a:lnTo>
                  <a:close/>
                  <a:moveTo>
                    <a:pt x="67560" y="1"/>
                  </a:moveTo>
                  <a:lnTo>
                    <a:pt x="67560" y="470"/>
                  </a:lnTo>
                  <a:lnTo>
                    <a:pt x="67716" y="470"/>
                  </a:lnTo>
                  <a:lnTo>
                    <a:pt x="67716" y="1"/>
                  </a:lnTo>
                  <a:close/>
                  <a:moveTo>
                    <a:pt x="68497" y="1"/>
                  </a:moveTo>
                  <a:lnTo>
                    <a:pt x="68497" y="470"/>
                  </a:lnTo>
                  <a:lnTo>
                    <a:pt x="68652" y="470"/>
                  </a:lnTo>
                  <a:lnTo>
                    <a:pt x="68652" y="1"/>
                  </a:lnTo>
                  <a:close/>
                  <a:moveTo>
                    <a:pt x="69435" y="1"/>
                  </a:moveTo>
                  <a:lnTo>
                    <a:pt x="69435" y="470"/>
                  </a:lnTo>
                  <a:lnTo>
                    <a:pt x="69591" y="470"/>
                  </a:lnTo>
                  <a:lnTo>
                    <a:pt x="69591" y="1"/>
                  </a:lnTo>
                  <a:close/>
                  <a:moveTo>
                    <a:pt x="70374" y="1"/>
                  </a:moveTo>
                  <a:lnTo>
                    <a:pt x="70374" y="470"/>
                  </a:lnTo>
                  <a:lnTo>
                    <a:pt x="70530" y="470"/>
                  </a:lnTo>
                  <a:lnTo>
                    <a:pt x="70530" y="1"/>
                  </a:lnTo>
                  <a:close/>
                  <a:moveTo>
                    <a:pt x="71311" y="1"/>
                  </a:moveTo>
                  <a:lnTo>
                    <a:pt x="71311" y="470"/>
                  </a:lnTo>
                  <a:lnTo>
                    <a:pt x="71468" y="470"/>
                  </a:lnTo>
                  <a:lnTo>
                    <a:pt x="71468" y="1"/>
                  </a:lnTo>
                  <a:close/>
                  <a:moveTo>
                    <a:pt x="72249" y="1"/>
                  </a:moveTo>
                  <a:lnTo>
                    <a:pt x="72249" y="470"/>
                  </a:lnTo>
                  <a:lnTo>
                    <a:pt x="72405" y="470"/>
                  </a:lnTo>
                  <a:lnTo>
                    <a:pt x="72405" y="1"/>
                  </a:lnTo>
                  <a:close/>
                  <a:moveTo>
                    <a:pt x="73188" y="1"/>
                  </a:moveTo>
                  <a:lnTo>
                    <a:pt x="73188" y="470"/>
                  </a:lnTo>
                  <a:lnTo>
                    <a:pt x="73344" y="470"/>
                  </a:lnTo>
                  <a:lnTo>
                    <a:pt x="73344" y="1"/>
                  </a:lnTo>
                  <a:close/>
                  <a:moveTo>
                    <a:pt x="74127" y="1"/>
                  </a:moveTo>
                  <a:lnTo>
                    <a:pt x="74127" y="470"/>
                  </a:lnTo>
                  <a:lnTo>
                    <a:pt x="74283" y="470"/>
                  </a:lnTo>
                  <a:lnTo>
                    <a:pt x="74283" y="1"/>
                  </a:lnTo>
                  <a:close/>
                  <a:moveTo>
                    <a:pt x="75064" y="1"/>
                  </a:moveTo>
                  <a:lnTo>
                    <a:pt x="75064" y="470"/>
                  </a:lnTo>
                  <a:lnTo>
                    <a:pt x="75221" y="470"/>
                  </a:lnTo>
                  <a:lnTo>
                    <a:pt x="75221" y="1"/>
                  </a:lnTo>
                  <a:close/>
                  <a:moveTo>
                    <a:pt x="76002" y="1"/>
                  </a:moveTo>
                  <a:lnTo>
                    <a:pt x="76002" y="470"/>
                  </a:lnTo>
                  <a:lnTo>
                    <a:pt x="76158" y="470"/>
                  </a:lnTo>
                  <a:lnTo>
                    <a:pt x="76158" y="1"/>
                  </a:lnTo>
                  <a:close/>
                  <a:moveTo>
                    <a:pt x="76943" y="1"/>
                  </a:moveTo>
                  <a:lnTo>
                    <a:pt x="76943" y="470"/>
                  </a:lnTo>
                  <a:lnTo>
                    <a:pt x="77099" y="470"/>
                  </a:lnTo>
                  <a:lnTo>
                    <a:pt x="77099" y="1"/>
                  </a:lnTo>
                  <a:close/>
                  <a:moveTo>
                    <a:pt x="77880" y="1"/>
                  </a:moveTo>
                  <a:lnTo>
                    <a:pt x="77880" y="470"/>
                  </a:lnTo>
                  <a:lnTo>
                    <a:pt x="78037" y="470"/>
                  </a:lnTo>
                  <a:lnTo>
                    <a:pt x="78039" y="1"/>
                  </a:lnTo>
                  <a:close/>
                  <a:moveTo>
                    <a:pt x="78818" y="1"/>
                  </a:moveTo>
                  <a:lnTo>
                    <a:pt x="78818" y="470"/>
                  </a:lnTo>
                  <a:lnTo>
                    <a:pt x="78974" y="470"/>
                  </a:lnTo>
                  <a:lnTo>
                    <a:pt x="78974" y="1"/>
                  </a:lnTo>
                  <a:close/>
                  <a:moveTo>
                    <a:pt x="79757" y="1"/>
                  </a:moveTo>
                  <a:lnTo>
                    <a:pt x="79757" y="470"/>
                  </a:lnTo>
                  <a:lnTo>
                    <a:pt x="79913" y="470"/>
                  </a:lnTo>
                  <a:lnTo>
                    <a:pt x="79915" y="1"/>
                  </a:lnTo>
                  <a:close/>
                  <a:moveTo>
                    <a:pt x="80696" y="1"/>
                  </a:moveTo>
                  <a:lnTo>
                    <a:pt x="80696" y="470"/>
                  </a:lnTo>
                  <a:lnTo>
                    <a:pt x="80852" y="470"/>
                  </a:lnTo>
                  <a:lnTo>
                    <a:pt x="80852" y="1"/>
                  </a:lnTo>
                  <a:close/>
                  <a:moveTo>
                    <a:pt x="81633" y="1"/>
                  </a:moveTo>
                  <a:lnTo>
                    <a:pt x="81633" y="470"/>
                  </a:lnTo>
                  <a:lnTo>
                    <a:pt x="81790" y="470"/>
                  </a:lnTo>
                  <a:lnTo>
                    <a:pt x="81790" y="1"/>
                  </a:lnTo>
                  <a:close/>
                  <a:moveTo>
                    <a:pt x="82571" y="1"/>
                  </a:moveTo>
                  <a:lnTo>
                    <a:pt x="82571" y="470"/>
                  </a:lnTo>
                  <a:lnTo>
                    <a:pt x="82727" y="470"/>
                  </a:lnTo>
                  <a:lnTo>
                    <a:pt x="82727" y="1"/>
                  </a:lnTo>
                  <a:close/>
                  <a:moveTo>
                    <a:pt x="83510" y="1"/>
                  </a:moveTo>
                  <a:lnTo>
                    <a:pt x="83510" y="470"/>
                  </a:lnTo>
                  <a:lnTo>
                    <a:pt x="83666" y="470"/>
                  </a:lnTo>
                  <a:lnTo>
                    <a:pt x="83666" y="1"/>
                  </a:lnTo>
                  <a:close/>
                  <a:moveTo>
                    <a:pt x="84449" y="1"/>
                  </a:moveTo>
                  <a:lnTo>
                    <a:pt x="84449" y="470"/>
                  </a:lnTo>
                  <a:lnTo>
                    <a:pt x="84604" y="470"/>
                  </a:lnTo>
                  <a:lnTo>
                    <a:pt x="84604" y="1"/>
                  </a:lnTo>
                  <a:close/>
                  <a:moveTo>
                    <a:pt x="85385" y="1"/>
                  </a:moveTo>
                  <a:lnTo>
                    <a:pt x="85385" y="470"/>
                  </a:lnTo>
                  <a:lnTo>
                    <a:pt x="85543" y="470"/>
                  </a:lnTo>
                  <a:lnTo>
                    <a:pt x="85543" y="1"/>
                  </a:lnTo>
                  <a:close/>
                  <a:moveTo>
                    <a:pt x="86324" y="1"/>
                  </a:moveTo>
                  <a:lnTo>
                    <a:pt x="86324" y="470"/>
                  </a:lnTo>
                  <a:lnTo>
                    <a:pt x="86480" y="470"/>
                  </a:lnTo>
                  <a:lnTo>
                    <a:pt x="86480" y="1"/>
                  </a:lnTo>
                  <a:close/>
                  <a:moveTo>
                    <a:pt x="87263" y="1"/>
                  </a:moveTo>
                  <a:lnTo>
                    <a:pt x="87263" y="470"/>
                  </a:lnTo>
                  <a:lnTo>
                    <a:pt x="87419" y="470"/>
                  </a:lnTo>
                  <a:lnTo>
                    <a:pt x="87419" y="1"/>
                  </a:lnTo>
                  <a:close/>
                  <a:moveTo>
                    <a:pt x="88201" y="1"/>
                  </a:moveTo>
                  <a:lnTo>
                    <a:pt x="88201" y="470"/>
                  </a:lnTo>
                  <a:lnTo>
                    <a:pt x="88357" y="470"/>
                  </a:lnTo>
                  <a:lnTo>
                    <a:pt x="88357" y="1"/>
                  </a:lnTo>
                  <a:close/>
                  <a:moveTo>
                    <a:pt x="89138" y="1"/>
                  </a:moveTo>
                  <a:lnTo>
                    <a:pt x="89138" y="470"/>
                  </a:lnTo>
                  <a:lnTo>
                    <a:pt x="89296" y="470"/>
                  </a:lnTo>
                  <a:lnTo>
                    <a:pt x="89296" y="1"/>
                  </a:lnTo>
                  <a:close/>
                  <a:moveTo>
                    <a:pt x="90079" y="1"/>
                  </a:moveTo>
                  <a:lnTo>
                    <a:pt x="90079" y="470"/>
                  </a:lnTo>
                  <a:lnTo>
                    <a:pt x="90235" y="470"/>
                  </a:lnTo>
                  <a:lnTo>
                    <a:pt x="90235" y="1"/>
                  </a:lnTo>
                  <a:close/>
                  <a:moveTo>
                    <a:pt x="91017" y="1"/>
                  </a:moveTo>
                  <a:lnTo>
                    <a:pt x="91017" y="470"/>
                  </a:lnTo>
                  <a:lnTo>
                    <a:pt x="91173" y="470"/>
                  </a:lnTo>
                  <a:lnTo>
                    <a:pt x="91173" y="1"/>
                  </a:lnTo>
                  <a:close/>
                  <a:moveTo>
                    <a:pt x="91954" y="1"/>
                  </a:moveTo>
                  <a:lnTo>
                    <a:pt x="91954" y="470"/>
                  </a:lnTo>
                  <a:lnTo>
                    <a:pt x="92112" y="470"/>
                  </a:lnTo>
                  <a:lnTo>
                    <a:pt x="92112" y="1"/>
                  </a:lnTo>
                  <a:close/>
                  <a:moveTo>
                    <a:pt x="92893" y="1"/>
                  </a:moveTo>
                  <a:lnTo>
                    <a:pt x="92893" y="470"/>
                  </a:lnTo>
                  <a:lnTo>
                    <a:pt x="93049" y="470"/>
                  </a:lnTo>
                  <a:lnTo>
                    <a:pt x="93049" y="1"/>
                  </a:lnTo>
                  <a:close/>
                  <a:moveTo>
                    <a:pt x="93832" y="1"/>
                  </a:moveTo>
                  <a:lnTo>
                    <a:pt x="93832" y="470"/>
                  </a:lnTo>
                  <a:lnTo>
                    <a:pt x="93987" y="470"/>
                  </a:lnTo>
                  <a:lnTo>
                    <a:pt x="93987" y="1"/>
                  </a:lnTo>
                  <a:close/>
                  <a:moveTo>
                    <a:pt x="94770" y="1"/>
                  </a:moveTo>
                  <a:lnTo>
                    <a:pt x="94770" y="470"/>
                  </a:lnTo>
                  <a:lnTo>
                    <a:pt x="94926" y="470"/>
                  </a:lnTo>
                  <a:lnTo>
                    <a:pt x="94926" y="1"/>
                  </a:lnTo>
                  <a:close/>
                  <a:moveTo>
                    <a:pt x="95707" y="1"/>
                  </a:moveTo>
                  <a:lnTo>
                    <a:pt x="95707" y="470"/>
                  </a:lnTo>
                  <a:lnTo>
                    <a:pt x="95865" y="470"/>
                  </a:lnTo>
                  <a:lnTo>
                    <a:pt x="95865" y="1"/>
                  </a:lnTo>
                  <a:close/>
                  <a:moveTo>
                    <a:pt x="96646" y="1"/>
                  </a:moveTo>
                  <a:lnTo>
                    <a:pt x="96646" y="470"/>
                  </a:lnTo>
                  <a:lnTo>
                    <a:pt x="96802" y="470"/>
                  </a:lnTo>
                  <a:lnTo>
                    <a:pt x="96802" y="1"/>
                  </a:lnTo>
                  <a:close/>
                  <a:moveTo>
                    <a:pt x="97585" y="1"/>
                  </a:moveTo>
                  <a:lnTo>
                    <a:pt x="97585" y="470"/>
                  </a:lnTo>
                  <a:lnTo>
                    <a:pt x="97740" y="470"/>
                  </a:lnTo>
                  <a:lnTo>
                    <a:pt x="97740" y="1"/>
                  </a:lnTo>
                  <a:close/>
                  <a:moveTo>
                    <a:pt x="98523" y="1"/>
                  </a:moveTo>
                  <a:lnTo>
                    <a:pt x="98523" y="470"/>
                  </a:lnTo>
                  <a:lnTo>
                    <a:pt x="98679" y="470"/>
                  </a:lnTo>
                  <a:lnTo>
                    <a:pt x="98679" y="1"/>
                  </a:lnTo>
                  <a:close/>
                  <a:moveTo>
                    <a:pt x="99460" y="1"/>
                  </a:moveTo>
                  <a:lnTo>
                    <a:pt x="99460" y="470"/>
                  </a:lnTo>
                  <a:lnTo>
                    <a:pt x="99618" y="470"/>
                  </a:lnTo>
                  <a:lnTo>
                    <a:pt x="99618" y="1"/>
                  </a:lnTo>
                  <a:close/>
                  <a:moveTo>
                    <a:pt x="100399" y="1"/>
                  </a:moveTo>
                  <a:lnTo>
                    <a:pt x="100399" y="470"/>
                  </a:lnTo>
                  <a:lnTo>
                    <a:pt x="100555" y="470"/>
                  </a:lnTo>
                  <a:lnTo>
                    <a:pt x="100555" y="1"/>
                  </a:lnTo>
                  <a:close/>
                  <a:moveTo>
                    <a:pt x="101337" y="1"/>
                  </a:moveTo>
                  <a:lnTo>
                    <a:pt x="101337" y="470"/>
                  </a:lnTo>
                  <a:lnTo>
                    <a:pt x="101493" y="470"/>
                  </a:lnTo>
                  <a:lnTo>
                    <a:pt x="101493" y="1"/>
                  </a:lnTo>
                  <a:close/>
                  <a:moveTo>
                    <a:pt x="102276" y="1"/>
                  </a:moveTo>
                  <a:lnTo>
                    <a:pt x="102276" y="470"/>
                  </a:lnTo>
                  <a:lnTo>
                    <a:pt x="102432" y="470"/>
                  </a:lnTo>
                  <a:lnTo>
                    <a:pt x="102432" y="1"/>
                  </a:lnTo>
                  <a:close/>
                  <a:moveTo>
                    <a:pt x="103213" y="1"/>
                  </a:moveTo>
                  <a:lnTo>
                    <a:pt x="103213" y="470"/>
                  </a:lnTo>
                  <a:lnTo>
                    <a:pt x="103371" y="470"/>
                  </a:lnTo>
                  <a:lnTo>
                    <a:pt x="103371" y="1"/>
                  </a:lnTo>
                  <a:close/>
                  <a:moveTo>
                    <a:pt x="104152" y="1"/>
                  </a:moveTo>
                  <a:lnTo>
                    <a:pt x="104152" y="470"/>
                  </a:lnTo>
                  <a:lnTo>
                    <a:pt x="104309" y="470"/>
                  </a:lnTo>
                  <a:lnTo>
                    <a:pt x="104309" y="1"/>
                  </a:lnTo>
                  <a:close/>
                  <a:moveTo>
                    <a:pt x="105090" y="1"/>
                  </a:moveTo>
                  <a:lnTo>
                    <a:pt x="105090" y="470"/>
                  </a:lnTo>
                  <a:lnTo>
                    <a:pt x="105246" y="470"/>
                  </a:lnTo>
                  <a:lnTo>
                    <a:pt x="105246" y="1"/>
                  </a:lnTo>
                  <a:close/>
                  <a:moveTo>
                    <a:pt x="106029" y="1"/>
                  </a:moveTo>
                  <a:lnTo>
                    <a:pt x="106029" y="470"/>
                  </a:lnTo>
                  <a:lnTo>
                    <a:pt x="106185" y="470"/>
                  </a:lnTo>
                  <a:lnTo>
                    <a:pt x="106185" y="1"/>
                  </a:lnTo>
                  <a:close/>
                  <a:moveTo>
                    <a:pt x="106968" y="1"/>
                  </a:moveTo>
                  <a:lnTo>
                    <a:pt x="106968" y="470"/>
                  </a:lnTo>
                  <a:lnTo>
                    <a:pt x="107123" y="470"/>
                  </a:lnTo>
                  <a:lnTo>
                    <a:pt x="107123" y="1"/>
                  </a:lnTo>
                  <a:close/>
                  <a:moveTo>
                    <a:pt x="107904" y="1"/>
                  </a:moveTo>
                  <a:lnTo>
                    <a:pt x="107904" y="470"/>
                  </a:lnTo>
                  <a:lnTo>
                    <a:pt x="108062" y="470"/>
                  </a:lnTo>
                  <a:lnTo>
                    <a:pt x="108062" y="1"/>
                  </a:lnTo>
                  <a:close/>
                  <a:moveTo>
                    <a:pt x="108843" y="1"/>
                  </a:moveTo>
                  <a:lnTo>
                    <a:pt x="108843" y="470"/>
                  </a:lnTo>
                  <a:lnTo>
                    <a:pt x="108999" y="470"/>
                  </a:lnTo>
                  <a:lnTo>
                    <a:pt x="108999" y="1"/>
                  </a:lnTo>
                  <a:close/>
                  <a:moveTo>
                    <a:pt x="109782" y="1"/>
                  </a:moveTo>
                  <a:lnTo>
                    <a:pt x="109782" y="470"/>
                  </a:lnTo>
                  <a:lnTo>
                    <a:pt x="109938" y="470"/>
                  </a:lnTo>
                  <a:lnTo>
                    <a:pt x="109938" y="1"/>
                  </a:lnTo>
                  <a:close/>
                  <a:moveTo>
                    <a:pt x="110720" y="1"/>
                  </a:moveTo>
                  <a:lnTo>
                    <a:pt x="110720" y="470"/>
                  </a:lnTo>
                  <a:lnTo>
                    <a:pt x="110876" y="470"/>
                  </a:lnTo>
                  <a:lnTo>
                    <a:pt x="110876" y="1"/>
                  </a:lnTo>
                  <a:close/>
                  <a:moveTo>
                    <a:pt x="111657" y="1"/>
                  </a:moveTo>
                  <a:lnTo>
                    <a:pt x="111657" y="470"/>
                  </a:lnTo>
                  <a:lnTo>
                    <a:pt x="111813" y="470"/>
                  </a:lnTo>
                  <a:lnTo>
                    <a:pt x="111815" y="1"/>
                  </a:lnTo>
                  <a:close/>
                  <a:moveTo>
                    <a:pt x="112596" y="1"/>
                  </a:moveTo>
                  <a:lnTo>
                    <a:pt x="112596" y="470"/>
                  </a:lnTo>
                  <a:lnTo>
                    <a:pt x="112752" y="470"/>
                  </a:lnTo>
                  <a:lnTo>
                    <a:pt x="112752" y="1"/>
                  </a:lnTo>
                  <a:close/>
                  <a:moveTo>
                    <a:pt x="113535" y="1"/>
                  </a:moveTo>
                  <a:lnTo>
                    <a:pt x="113535" y="470"/>
                  </a:lnTo>
                  <a:lnTo>
                    <a:pt x="113691" y="470"/>
                  </a:lnTo>
                  <a:lnTo>
                    <a:pt x="113691" y="1"/>
                  </a:lnTo>
                  <a:close/>
                  <a:moveTo>
                    <a:pt x="114472" y="1"/>
                  </a:moveTo>
                  <a:lnTo>
                    <a:pt x="114472" y="470"/>
                  </a:lnTo>
                  <a:lnTo>
                    <a:pt x="114629" y="470"/>
                  </a:lnTo>
                  <a:lnTo>
                    <a:pt x="114629" y="1"/>
                  </a:lnTo>
                  <a:close/>
                  <a:moveTo>
                    <a:pt x="115410" y="1"/>
                  </a:moveTo>
                  <a:lnTo>
                    <a:pt x="115410" y="470"/>
                  </a:lnTo>
                  <a:lnTo>
                    <a:pt x="115566" y="470"/>
                  </a:lnTo>
                  <a:lnTo>
                    <a:pt x="115566" y="1"/>
                  </a:lnTo>
                  <a:close/>
                  <a:moveTo>
                    <a:pt x="116349" y="1"/>
                  </a:moveTo>
                  <a:lnTo>
                    <a:pt x="116349" y="470"/>
                  </a:lnTo>
                  <a:lnTo>
                    <a:pt x="116505" y="470"/>
                  </a:lnTo>
                  <a:lnTo>
                    <a:pt x="116505" y="1"/>
                  </a:lnTo>
                  <a:close/>
                  <a:moveTo>
                    <a:pt x="117288" y="1"/>
                  </a:moveTo>
                  <a:lnTo>
                    <a:pt x="117288" y="470"/>
                  </a:lnTo>
                  <a:lnTo>
                    <a:pt x="117443" y="470"/>
                  </a:lnTo>
                  <a:lnTo>
                    <a:pt x="117443" y="1"/>
                  </a:lnTo>
                  <a:close/>
                  <a:moveTo>
                    <a:pt x="118224" y="1"/>
                  </a:moveTo>
                  <a:lnTo>
                    <a:pt x="118224" y="470"/>
                  </a:lnTo>
                  <a:lnTo>
                    <a:pt x="118382" y="470"/>
                  </a:lnTo>
                  <a:lnTo>
                    <a:pt x="118382" y="1"/>
                  </a:lnTo>
                  <a:close/>
                  <a:moveTo>
                    <a:pt x="119163" y="1"/>
                  </a:moveTo>
                  <a:lnTo>
                    <a:pt x="119163" y="470"/>
                  </a:lnTo>
                  <a:lnTo>
                    <a:pt x="119321" y="470"/>
                  </a:lnTo>
                  <a:lnTo>
                    <a:pt x="119321" y="1"/>
                  </a:lnTo>
                  <a:close/>
                  <a:moveTo>
                    <a:pt x="120102" y="1"/>
                  </a:moveTo>
                  <a:lnTo>
                    <a:pt x="120102" y="470"/>
                  </a:lnTo>
                  <a:lnTo>
                    <a:pt x="120258" y="470"/>
                  </a:lnTo>
                  <a:lnTo>
                    <a:pt x="120258" y="1"/>
                  </a:lnTo>
                  <a:close/>
                  <a:moveTo>
                    <a:pt x="121040" y="1"/>
                  </a:moveTo>
                  <a:lnTo>
                    <a:pt x="121040" y="470"/>
                  </a:lnTo>
                  <a:lnTo>
                    <a:pt x="121196" y="470"/>
                  </a:lnTo>
                  <a:lnTo>
                    <a:pt x="121196" y="1"/>
                  </a:lnTo>
                  <a:close/>
                  <a:moveTo>
                    <a:pt x="121977" y="1"/>
                  </a:moveTo>
                  <a:lnTo>
                    <a:pt x="121977" y="470"/>
                  </a:lnTo>
                  <a:lnTo>
                    <a:pt x="122135" y="470"/>
                  </a:lnTo>
                  <a:lnTo>
                    <a:pt x="122135" y="1"/>
                  </a:lnTo>
                  <a:close/>
                  <a:moveTo>
                    <a:pt x="122916" y="1"/>
                  </a:moveTo>
                  <a:lnTo>
                    <a:pt x="122916" y="470"/>
                  </a:lnTo>
                  <a:lnTo>
                    <a:pt x="123074" y="470"/>
                  </a:lnTo>
                  <a:lnTo>
                    <a:pt x="123074" y="1"/>
                  </a:lnTo>
                  <a:close/>
                  <a:moveTo>
                    <a:pt x="123855" y="1"/>
                  </a:moveTo>
                  <a:lnTo>
                    <a:pt x="123855" y="470"/>
                  </a:lnTo>
                  <a:lnTo>
                    <a:pt x="124010" y="470"/>
                  </a:lnTo>
                  <a:lnTo>
                    <a:pt x="124010" y="1"/>
                  </a:lnTo>
                  <a:close/>
                  <a:moveTo>
                    <a:pt x="124793" y="1"/>
                  </a:moveTo>
                  <a:lnTo>
                    <a:pt x="124793" y="470"/>
                  </a:lnTo>
                  <a:lnTo>
                    <a:pt x="124949" y="470"/>
                  </a:lnTo>
                  <a:lnTo>
                    <a:pt x="124949" y="1"/>
                  </a:lnTo>
                  <a:close/>
                  <a:moveTo>
                    <a:pt x="125732" y="1"/>
                  </a:moveTo>
                  <a:lnTo>
                    <a:pt x="125732" y="470"/>
                  </a:lnTo>
                  <a:lnTo>
                    <a:pt x="125888" y="470"/>
                  </a:lnTo>
                  <a:lnTo>
                    <a:pt x="1258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grpSp>
    </p:spTree>
    <p:extLst>
      <p:ext uri="{BB962C8B-B14F-4D97-AF65-F5344CB8AC3E}">
        <p14:creationId xmlns:p14="http://schemas.microsoft.com/office/powerpoint/2010/main" val="254849315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Investing in the Stock Market Pitch Deck by Slidesgo">
  <a:themeElements>
    <a:clrScheme name="Simple Light">
      <a:dk1>
        <a:srgbClr val="7C4E1C"/>
      </a:dk1>
      <a:lt1>
        <a:srgbClr val="FFFCF7"/>
      </a:lt1>
      <a:dk2>
        <a:srgbClr val="CA871E"/>
      </a:dk2>
      <a:lt2>
        <a:srgbClr val="ECD4C0"/>
      </a:lt2>
      <a:accent1>
        <a:srgbClr val="C3B5A7"/>
      </a:accent1>
      <a:accent2>
        <a:srgbClr val="FFFFFF"/>
      </a:accent2>
      <a:accent3>
        <a:srgbClr val="FFFFFF"/>
      </a:accent3>
      <a:accent4>
        <a:srgbClr val="FFFFFF"/>
      </a:accent4>
      <a:accent5>
        <a:srgbClr val="FFFFFF"/>
      </a:accent5>
      <a:accent6>
        <a:srgbClr val="FFFFFF"/>
      </a:accent6>
      <a:hlink>
        <a:srgbClr val="7C4E1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240</TotalTime>
  <Words>1037</Words>
  <Application>Microsoft Office PowerPoint</Application>
  <PresentationFormat>On-screen Show (16:9)</PresentationFormat>
  <Paragraphs>110</Paragraphs>
  <Slides>29</Slides>
  <Notes>24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Raleway</vt:lpstr>
      <vt:lpstr>Kanit Medium</vt:lpstr>
      <vt:lpstr>Arial</vt:lpstr>
      <vt:lpstr>Rockwell</vt:lpstr>
      <vt:lpstr>Work Sans</vt:lpstr>
      <vt:lpstr>Investing in the Stock Market Pitch Deck by Slidesgo</vt:lpstr>
      <vt:lpstr>Stock Price Prediction System using LSTM</vt:lpstr>
      <vt:lpstr>1</vt:lpstr>
      <vt:lpstr>Introduction</vt:lpstr>
      <vt:lpstr>Introduction</vt:lpstr>
      <vt:lpstr>Problem statement</vt:lpstr>
      <vt:lpstr>Problem statement</vt:lpstr>
      <vt:lpstr>Objectives</vt:lpstr>
      <vt:lpstr>Objectives</vt:lpstr>
      <vt:lpstr>Methodology</vt:lpstr>
      <vt:lpstr>4.1 Requirement identification</vt:lpstr>
      <vt:lpstr>4.1 Requirement identification</vt:lpstr>
      <vt:lpstr>PowerPoint Presentation</vt:lpstr>
      <vt:lpstr>4.1 Requirement identification</vt:lpstr>
      <vt:lpstr>4.2 Feasibility analysis</vt:lpstr>
      <vt:lpstr>4.2 Feasibility analysis</vt:lpstr>
      <vt:lpstr>4.2 Feasibility analysis</vt:lpstr>
      <vt:lpstr>4.2 Feasibility analysis</vt:lpstr>
      <vt:lpstr>PowerPoint Presentation</vt:lpstr>
      <vt:lpstr>4.3 High level design</vt:lpstr>
      <vt:lpstr>4.3 High level design</vt:lpstr>
      <vt:lpstr>Expected outcomes</vt:lpstr>
      <vt:lpstr>Expected Outcomes</vt:lpstr>
      <vt:lpstr>PowerPoint Presentation</vt:lpstr>
      <vt:lpstr>PowerPoint Presentation</vt:lpstr>
      <vt:lpstr>PowerPoint Presentation</vt:lpstr>
      <vt:lpstr>References</vt:lpstr>
      <vt:lpstr>References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Price Prediction System using LSTM</dc:title>
  <cp:lastModifiedBy>Koala .</cp:lastModifiedBy>
  <cp:revision>31</cp:revision>
  <dcterms:modified xsi:type="dcterms:W3CDTF">2024-08-10T12:40:16Z</dcterms:modified>
</cp:coreProperties>
</file>