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16/03/2023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3600"/>
            <a:ext cx="7406640" cy="1472184"/>
          </a:xfrm>
        </p:spPr>
        <p:txBody>
          <a:bodyPr/>
          <a:lstStyle/>
          <a:p>
            <a:r>
              <a:rPr lang="en-US" dirty="0" smtClean="0"/>
              <a:t>Minimalistic Resume Maker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4191000"/>
            <a:ext cx="7406640" cy="1752600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Nilesh</a:t>
            </a:r>
            <a:r>
              <a:rPr lang="en-US" dirty="0" smtClean="0"/>
              <a:t> </a:t>
            </a:r>
            <a:r>
              <a:rPr lang="en-US" dirty="0" err="1" smtClean="0"/>
              <a:t>Navalkar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Job seekers often face the challenge of creating a professional-looking resume that effectively showcases their skills and experiences. Many individuals struggle with formatting and design, while others may not know how to effectively highlight their achievements and strengths.</a:t>
            </a:r>
          </a:p>
          <a:p>
            <a:r>
              <a:rPr lang="en-US" dirty="0" smtClean="0"/>
              <a:t>This can lead to frustration, missed opportunities, and potentially prevent job seekers from landing their desired job. Additionally, creating a resume from scratch can be a time-consuming and overwhelming process, particularly for those who are already busy with work or other responsibilities.</a:t>
            </a:r>
          </a:p>
          <a:p>
            <a:r>
              <a:rPr lang="en-US" dirty="0" smtClean="0"/>
              <a:t>To address these challenges, there is a need for a resume maker that simplifies the process of creating a professional and visually appealing resume. This solution should provide easy-to-use templates, along with guidance on how to effectively highlight key skills and experiences. By addressing these challenges, a resume maker can help job seekers overcome the obstacle of creating a compelling resume and improve their chances of landing their desired job.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Our minimalist resume maker web app is a fast and efficient tool for creating professional resumes with ease. Built using the Python programming language and the </a:t>
            </a:r>
            <a:r>
              <a:rPr lang="en-US" dirty="0" err="1" smtClean="0"/>
              <a:t>Django</a:t>
            </a:r>
            <a:r>
              <a:rPr lang="en-US" dirty="0" smtClean="0"/>
              <a:t> web framework, our app features a clean and simple user interface that makes it easy for users to enter their information and select a template.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app makes a resume in a common minimalistic format so as to remove the hassle of selecting through multiple formats which just results in waste of time. </a:t>
            </a:r>
            <a:endParaRPr lang="en-US" dirty="0" smtClean="0"/>
          </a:p>
          <a:p>
            <a:r>
              <a:rPr lang="en-US" dirty="0" smtClean="0"/>
              <a:t>Our minimalist resume maker web app is designed for busy professionals who need a fast and easy way to create a great-looking resume. Whether you're a recent graduate or an experienced job seeker, our app makes it easy to showcase your skills and accomplishments in a professional and polished way.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667000"/>
            <a:ext cx="7498080" cy="1143000"/>
          </a:xfrm>
        </p:spPr>
        <p:txBody>
          <a:bodyPr/>
          <a:lstStyle/>
          <a:p>
            <a:r>
              <a:rPr lang="en-US" dirty="0" smtClean="0"/>
              <a:t>Demo of system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317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Minimalistic Resume Maker</vt:lpstr>
      <vt:lpstr>Problem statement:</vt:lpstr>
      <vt:lpstr>Proposed solution:</vt:lpstr>
      <vt:lpstr>Demo of system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Resume Maker</dc:title>
  <dc:creator>SHREE RAM</dc:creator>
  <cp:lastModifiedBy>Admin</cp:lastModifiedBy>
  <cp:revision>1</cp:revision>
  <dcterms:created xsi:type="dcterms:W3CDTF">2006-08-16T00:00:00Z</dcterms:created>
  <dcterms:modified xsi:type="dcterms:W3CDTF">2023-03-17T04:10:20Z</dcterms:modified>
</cp:coreProperties>
</file>