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5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9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0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25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71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32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58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54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5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9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9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2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0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0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7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0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450731"/>
            <a:ext cx="9448800" cy="993531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Century Schoolbook" panose="02040604050505020304" pitchFamily="18" charset="0"/>
              </a:rPr>
              <a:t>Project summary report</a:t>
            </a:r>
            <a:endParaRPr lang="en-US" sz="4400" b="1" dirty="0"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9814" y="2971801"/>
            <a:ext cx="8780585" cy="808892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B</a:t>
            </a:r>
            <a:r>
              <a:rPr lang="en-US" sz="3200" b="1" dirty="0" err="1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link</a:t>
            </a:r>
            <a:r>
              <a:rPr lang="en-US" sz="3200" b="1" dirty="0" err="1" smtClean="0">
                <a:solidFill>
                  <a:srgbClr val="33CC33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it</a:t>
            </a:r>
            <a:r>
              <a:rPr lang="en-US" sz="2400" b="1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 Online Shopping </a:t>
            </a:r>
            <a:r>
              <a:rPr lang="en-US" sz="2400" b="1" dirty="0" err="1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Platform‘Marketing</a:t>
            </a:r>
            <a:r>
              <a:rPr lang="en-US" sz="2400" b="1" dirty="0" smtClean="0">
                <a:latin typeface="Microsoft Tai Le" panose="020B0502040204020203" pitchFamily="34" charset="0"/>
                <a:cs typeface="Microsoft Tai Le" panose="020B0502040204020203" pitchFamily="34" charset="0"/>
              </a:rPr>
              <a:t> Analysis</a:t>
            </a:r>
            <a:r>
              <a:rPr lang="en-US" sz="2400" b="1" dirty="0" smtClean="0">
                <a:latin typeface="Castellar" panose="020A0402060406010301" pitchFamily="18" charset="0"/>
              </a:rPr>
              <a:t>’</a:t>
            </a:r>
            <a:endParaRPr lang="en-US" sz="2400" b="1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190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Castellar</vt:lpstr>
      <vt:lpstr>Century Gothic</vt:lpstr>
      <vt:lpstr>Century Schoolbook</vt:lpstr>
      <vt:lpstr>Microsoft Tai Le</vt:lpstr>
      <vt:lpstr>Vapor Trail</vt:lpstr>
      <vt:lpstr>Project summary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summary report</dc:title>
  <dc:creator>Nilesh Yadav</dc:creator>
  <cp:lastModifiedBy>Nilesh Yadav</cp:lastModifiedBy>
  <cp:revision>2</cp:revision>
  <dcterms:created xsi:type="dcterms:W3CDTF">2024-08-21T09:22:43Z</dcterms:created>
  <dcterms:modified xsi:type="dcterms:W3CDTF">2024-08-21T09:32:57Z</dcterms:modified>
</cp:coreProperties>
</file>