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BEA8171-ECEC-4C46-8EDA-9387B1F57068}">
  <a:tblStyle styleId="{1BEA8171-ECEC-4C46-8EDA-9387B1F5706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6F5"/>
          </a:solidFill>
        </a:fill>
      </a:tcStyle>
    </a:wholeTbl>
    <a:band1H>
      <a:tcTxStyle b="off" i="off"/>
      <a:tcStyle>
        <a:fill>
          <a:solidFill>
            <a:srgbClr val="D7ECEA"/>
          </a:solidFill>
        </a:fill>
      </a:tcStyle>
    </a:band1H>
    <a:band2H>
      <a:tcTxStyle b="off" i="off"/>
    </a:band2H>
    <a:band1V>
      <a:tcTxStyle b="off" i="off"/>
      <a:tcStyle>
        <a:fill>
          <a:solidFill>
            <a:srgbClr val="D7ECEA"/>
          </a:solidFill>
        </a:fill>
      </a:tcStyle>
    </a:band1V>
    <a:band2V>
      <a:tcTxStyle b="off" i="off"/>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4200"/>
              <a:buNone/>
              <a:defRPr sz="4200">
                <a:solidFill>
                  <a:schemeClr val="accent1"/>
                </a:solidFill>
              </a:defRPr>
            </a:lvl1pPr>
            <a:lvl2pPr lvl="1" rtl="0" algn="l">
              <a:lnSpc>
                <a:spcPct val="100000"/>
              </a:lnSpc>
              <a:spcBef>
                <a:spcPts val="0"/>
              </a:spcBef>
              <a:spcAft>
                <a:spcPts val="0"/>
              </a:spcAft>
              <a:buClr>
                <a:schemeClr val="accent1"/>
              </a:buClr>
              <a:buSzPts val="4200"/>
              <a:buNone/>
              <a:defRPr sz="4200">
                <a:solidFill>
                  <a:schemeClr val="accent1"/>
                </a:solidFill>
              </a:defRPr>
            </a:lvl2pPr>
            <a:lvl3pPr lvl="2" rtl="0" algn="l">
              <a:lnSpc>
                <a:spcPct val="100000"/>
              </a:lnSpc>
              <a:spcBef>
                <a:spcPts val="0"/>
              </a:spcBef>
              <a:spcAft>
                <a:spcPts val="0"/>
              </a:spcAft>
              <a:buClr>
                <a:schemeClr val="accent1"/>
              </a:buClr>
              <a:buSzPts val="4200"/>
              <a:buNone/>
              <a:defRPr sz="4200">
                <a:solidFill>
                  <a:schemeClr val="accent1"/>
                </a:solidFill>
              </a:defRPr>
            </a:lvl3pPr>
            <a:lvl4pPr lvl="3" rtl="0" algn="l">
              <a:lnSpc>
                <a:spcPct val="100000"/>
              </a:lnSpc>
              <a:spcBef>
                <a:spcPts val="0"/>
              </a:spcBef>
              <a:spcAft>
                <a:spcPts val="0"/>
              </a:spcAft>
              <a:buClr>
                <a:schemeClr val="accent1"/>
              </a:buClr>
              <a:buSzPts val="4200"/>
              <a:buNone/>
              <a:defRPr sz="4200">
                <a:solidFill>
                  <a:schemeClr val="accent1"/>
                </a:solidFill>
              </a:defRPr>
            </a:lvl4pPr>
            <a:lvl5pPr lvl="4" rtl="0" algn="l">
              <a:lnSpc>
                <a:spcPct val="100000"/>
              </a:lnSpc>
              <a:spcBef>
                <a:spcPts val="0"/>
              </a:spcBef>
              <a:spcAft>
                <a:spcPts val="0"/>
              </a:spcAft>
              <a:buClr>
                <a:schemeClr val="accent1"/>
              </a:buClr>
              <a:buSzPts val="4200"/>
              <a:buNone/>
              <a:defRPr sz="4200">
                <a:solidFill>
                  <a:schemeClr val="accent1"/>
                </a:solidFill>
              </a:defRPr>
            </a:lvl5pPr>
            <a:lvl6pPr lvl="5" rtl="0" algn="l">
              <a:lnSpc>
                <a:spcPct val="100000"/>
              </a:lnSpc>
              <a:spcBef>
                <a:spcPts val="0"/>
              </a:spcBef>
              <a:spcAft>
                <a:spcPts val="0"/>
              </a:spcAft>
              <a:buClr>
                <a:schemeClr val="accent1"/>
              </a:buClr>
              <a:buSzPts val="4200"/>
              <a:buNone/>
              <a:defRPr sz="4200">
                <a:solidFill>
                  <a:schemeClr val="accent1"/>
                </a:solidFill>
              </a:defRPr>
            </a:lvl6pPr>
            <a:lvl7pPr lvl="6" rtl="0" algn="l">
              <a:lnSpc>
                <a:spcPct val="100000"/>
              </a:lnSpc>
              <a:spcBef>
                <a:spcPts val="0"/>
              </a:spcBef>
              <a:spcAft>
                <a:spcPts val="0"/>
              </a:spcAft>
              <a:buClr>
                <a:schemeClr val="accent1"/>
              </a:buClr>
              <a:buSzPts val="4200"/>
              <a:buNone/>
              <a:defRPr sz="4200">
                <a:solidFill>
                  <a:schemeClr val="accent1"/>
                </a:solidFill>
              </a:defRPr>
            </a:lvl7pPr>
            <a:lvl8pPr lvl="7" rtl="0" algn="l">
              <a:lnSpc>
                <a:spcPct val="100000"/>
              </a:lnSpc>
              <a:spcBef>
                <a:spcPts val="0"/>
              </a:spcBef>
              <a:spcAft>
                <a:spcPts val="0"/>
              </a:spcAft>
              <a:buClr>
                <a:schemeClr val="accent1"/>
              </a:buClr>
              <a:buSzPts val="4200"/>
              <a:buNone/>
              <a:defRPr sz="4200">
                <a:solidFill>
                  <a:schemeClr val="accent1"/>
                </a:solidFill>
              </a:defRPr>
            </a:lvl8pPr>
            <a:lvl9pPr lvl="8" rtl="0"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2400"/>
              <a:buNone/>
              <a:defRPr sz="2400">
                <a:solidFill>
                  <a:schemeClr val="accent2"/>
                </a:solidFill>
              </a:defRPr>
            </a:lvl1pPr>
            <a:lvl2pPr lvl="1" rtl="0" algn="l">
              <a:lnSpc>
                <a:spcPct val="100000"/>
              </a:lnSpc>
              <a:spcBef>
                <a:spcPts val="0"/>
              </a:spcBef>
              <a:spcAft>
                <a:spcPts val="0"/>
              </a:spcAft>
              <a:buClr>
                <a:schemeClr val="accent2"/>
              </a:buClr>
              <a:buSzPts val="2400"/>
              <a:buNone/>
              <a:defRPr sz="2400">
                <a:solidFill>
                  <a:schemeClr val="accent2"/>
                </a:solidFill>
              </a:defRPr>
            </a:lvl2pPr>
            <a:lvl3pPr lvl="2" rtl="0" algn="l">
              <a:lnSpc>
                <a:spcPct val="100000"/>
              </a:lnSpc>
              <a:spcBef>
                <a:spcPts val="0"/>
              </a:spcBef>
              <a:spcAft>
                <a:spcPts val="0"/>
              </a:spcAft>
              <a:buClr>
                <a:schemeClr val="accent2"/>
              </a:buClr>
              <a:buSzPts val="2400"/>
              <a:buNone/>
              <a:defRPr sz="2400">
                <a:solidFill>
                  <a:schemeClr val="accent2"/>
                </a:solidFill>
              </a:defRPr>
            </a:lvl3pPr>
            <a:lvl4pPr lvl="3" rtl="0" algn="l">
              <a:lnSpc>
                <a:spcPct val="100000"/>
              </a:lnSpc>
              <a:spcBef>
                <a:spcPts val="0"/>
              </a:spcBef>
              <a:spcAft>
                <a:spcPts val="0"/>
              </a:spcAft>
              <a:buClr>
                <a:schemeClr val="accent2"/>
              </a:buClr>
              <a:buSzPts val="2400"/>
              <a:buNone/>
              <a:defRPr sz="2400">
                <a:solidFill>
                  <a:schemeClr val="accent2"/>
                </a:solidFill>
              </a:defRPr>
            </a:lvl4pPr>
            <a:lvl5pPr lvl="4" rtl="0" algn="l">
              <a:lnSpc>
                <a:spcPct val="100000"/>
              </a:lnSpc>
              <a:spcBef>
                <a:spcPts val="0"/>
              </a:spcBef>
              <a:spcAft>
                <a:spcPts val="0"/>
              </a:spcAft>
              <a:buClr>
                <a:schemeClr val="accent2"/>
              </a:buClr>
              <a:buSzPts val="2400"/>
              <a:buNone/>
              <a:defRPr sz="2400">
                <a:solidFill>
                  <a:schemeClr val="accent2"/>
                </a:solidFill>
              </a:defRPr>
            </a:lvl5pPr>
            <a:lvl6pPr lvl="5" rtl="0" algn="l">
              <a:lnSpc>
                <a:spcPct val="100000"/>
              </a:lnSpc>
              <a:spcBef>
                <a:spcPts val="0"/>
              </a:spcBef>
              <a:spcAft>
                <a:spcPts val="0"/>
              </a:spcAft>
              <a:buClr>
                <a:schemeClr val="accent2"/>
              </a:buClr>
              <a:buSzPts val="2400"/>
              <a:buNone/>
              <a:defRPr sz="2400">
                <a:solidFill>
                  <a:schemeClr val="accent2"/>
                </a:solidFill>
              </a:defRPr>
            </a:lvl6pPr>
            <a:lvl7pPr lvl="6" rtl="0" algn="l">
              <a:lnSpc>
                <a:spcPct val="100000"/>
              </a:lnSpc>
              <a:spcBef>
                <a:spcPts val="0"/>
              </a:spcBef>
              <a:spcAft>
                <a:spcPts val="0"/>
              </a:spcAft>
              <a:buClr>
                <a:schemeClr val="accent2"/>
              </a:buClr>
              <a:buSzPts val="2400"/>
              <a:buNone/>
              <a:defRPr sz="2400">
                <a:solidFill>
                  <a:schemeClr val="accent2"/>
                </a:solidFill>
              </a:defRPr>
            </a:lvl7pPr>
            <a:lvl8pPr lvl="7" rtl="0" algn="l">
              <a:lnSpc>
                <a:spcPct val="100000"/>
              </a:lnSpc>
              <a:spcBef>
                <a:spcPts val="0"/>
              </a:spcBef>
              <a:spcAft>
                <a:spcPts val="0"/>
              </a:spcAft>
              <a:buClr>
                <a:schemeClr val="accent2"/>
              </a:buClr>
              <a:buSzPts val="2400"/>
              <a:buNone/>
              <a:defRPr sz="2400">
                <a:solidFill>
                  <a:schemeClr val="accent2"/>
                </a:solidFill>
              </a:defRPr>
            </a:lvl8pPr>
            <a:lvl9pPr lvl="8" rtl="0"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4000"/>
              <a:buNone/>
              <a:defRPr b="1" sz="14000"/>
            </a:lvl1pPr>
            <a:lvl2pPr lvl="1" rtl="0" algn="ctr">
              <a:lnSpc>
                <a:spcPct val="100000"/>
              </a:lnSpc>
              <a:spcBef>
                <a:spcPts val="0"/>
              </a:spcBef>
              <a:spcAft>
                <a:spcPts val="0"/>
              </a:spcAft>
              <a:buSzPts val="14000"/>
              <a:buNone/>
              <a:defRPr b="1" sz="14000"/>
            </a:lvl2pPr>
            <a:lvl3pPr lvl="2" rtl="0" algn="ctr">
              <a:lnSpc>
                <a:spcPct val="100000"/>
              </a:lnSpc>
              <a:spcBef>
                <a:spcPts val="0"/>
              </a:spcBef>
              <a:spcAft>
                <a:spcPts val="0"/>
              </a:spcAft>
              <a:buSzPts val="14000"/>
              <a:buNone/>
              <a:defRPr b="1" sz="14000"/>
            </a:lvl3pPr>
            <a:lvl4pPr lvl="3" rtl="0" algn="ctr">
              <a:lnSpc>
                <a:spcPct val="100000"/>
              </a:lnSpc>
              <a:spcBef>
                <a:spcPts val="0"/>
              </a:spcBef>
              <a:spcAft>
                <a:spcPts val="0"/>
              </a:spcAft>
              <a:buSzPts val="14000"/>
              <a:buNone/>
              <a:defRPr b="1" sz="14000"/>
            </a:lvl4pPr>
            <a:lvl5pPr lvl="4" rtl="0" algn="ctr">
              <a:lnSpc>
                <a:spcPct val="100000"/>
              </a:lnSpc>
              <a:spcBef>
                <a:spcPts val="0"/>
              </a:spcBef>
              <a:spcAft>
                <a:spcPts val="0"/>
              </a:spcAft>
              <a:buSzPts val="14000"/>
              <a:buNone/>
              <a:defRPr b="1" sz="14000"/>
            </a:lvl5pPr>
            <a:lvl6pPr lvl="5" rtl="0" algn="ctr">
              <a:lnSpc>
                <a:spcPct val="100000"/>
              </a:lnSpc>
              <a:spcBef>
                <a:spcPts val="0"/>
              </a:spcBef>
              <a:spcAft>
                <a:spcPts val="0"/>
              </a:spcAft>
              <a:buSzPts val="14000"/>
              <a:buNone/>
              <a:defRPr b="1" sz="14000"/>
            </a:lvl6pPr>
            <a:lvl7pPr lvl="6" rtl="0" algn="ctr">
              <a:lnSpc>
                <a:spcPct val="100000"/>
              </a:lnSpc>
              <a:spcBef>
                <a:spcPts val="0"/>
              </a:spcBef>
              <a:spcAft>
                <a:spcPts val="0"/>
              </a:spcAft>
              <a:buSzPts val="14000"/>
              <a:buNone/>
              <a:defRPr b="1" sz="14000"/>
            </a:lvl7pPr>
            <a:lvl8pPr lvl="7" rtl="0" algn="ctr">
              <a:lnSpc>
                <a:spcPct val="100000"/>
              </a:lnSpc>
              <a:spcBef>
                <a:spcPts val="0"/>
              </a:spcBef>
              <a:spcAft>
                <a:spcPts val="0"/>
              </a:spcAft>
              <a:buSzPts val="14000"/>
              <a:buNone/>
              <a:defRPr b="1" sz="14000"/>
            </a:lvl8pPr>
            <a:lvl9pPr lvl="8" rtl="0"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8" name="Google Shape;18;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accent1"/>
              </a:buClr>
              <a:buSzPts val="6000"/>
              <a:buNone/>
              <a:defRPr sz="6000">
                <a:solidFill>
                  <a:schemeClr val="accent1"/>
                </a:solidFill>
              </a:defRPr>
            </a:lvl1pPr>
            <a:lvl2pPr lvl="1" rtl="0" algn="l">
              <a:lnSpc>
                <a:spcPct val="100000"/>
              </a:lnSpc>
              <a:spcBef>
                <a:spcPts val="0"/>
              </a:spcBef>
              <a:spcAft>
                <a:spcPts val="0"/>
              </a:spcAft>
              <a:buClr>
                <a:schemeClr val="accent1"/>
              </a:buClr>
              <a:buSzPts val="6000"/>
              <a:buNone/>
              <a:defRPr sz="6000">
                <a:solidFill>
                  <a:schemeClr val="accent1"/>
                </a:solidFill>
              </a:defRPr>
            </a:lvl2pPr>
            <a:lvl3pPr lvl="2" rtl="0" algn="l">
              <a:lnSpc>
                <a:spcPct val="100000"/>
              </a:lnSpc>
              <a:spcBef>
                <a:spcPts val="0"/>
              </a:spcBef>
              <a:spcAft>
                <a:spcPts val="0"/>
              </a:spcAft>
              <a:buClr>
                <a:schemeClr val="accent1"/>
              </a:buClr>
              <a:buSzPts val="6000"/>
              <a:buNone/>
              <a:defRPr sz="6000">
                <a:solidFill>
                  <a:schemeClr val="accent1"/>
                </a:solidFill>
              </a:defRPr>
            </a:lvl3pPr>
            <a:lvl4pPr lvl="3" rtl="0" algn="l">
              <a:lnSpc>
                <a:spcPct val="100000"/>
              </a:lnSpc>
              <a:spcBef>
                <a:spcPts val="0"/>
              </a:spcBef>
              <a:spcAft>
                <a:spcPts val="0"/>
              </a:spcAft>
              <a:buClr>
                <a:schemeClr val="accent1"/>
              </a:buClr>
              <a:buSzPts val="6000"/>
              <a:buNone/>
              <a:defRPr sz="6000">
                <a:solidFill>
                  <a:schemeClr val="accent1"/>
                </a:solidFill>
              </a:defRPr>
            </a:lvl4pPr>
            <a:lvl5pPr lvl="4" rtl="0" algn="l">
              <a:lnSpc>
                <a:spcPct val="100000"/>
              </a:lnSpc>
              <a:spcBef>
                <a:spcPts val="0"/>
              </a:spcBef>
              <a:spcAft>
                <a:spcPts val="0"/>
              </a:spcAft>
              <a:buClr>
                <a:schemeClr val="accent1"/>
              </a:buClr>
              <a:buSzPts val="6000"/>
              <a:buNone/>
              <a:defRPr sz="6000">
                <a:solidFill>
                  <a:schemeClr val="accent1"/>
                </a:solidFill>
              </a:defRPr>
            </a:lvl5pPr>
            <a:lvl6pPr lvl="5" rtl="0" algn="l">
              <a:lnSpc>
                <a:spcPct val="100000"/>
              </a:lnSpc>
              <a:spcBef>
                <a:spcPts val="0"/>
              </a:spcBef>
              <a:spcAft>
                <a:spcPts val="0"/>
              </a:spcAft>
              <a:buClr>
                <a:schemeClr val="accent1"/>
              </a:buClr>
              <a:buSzPts val="6000"/>
              <a:buNone/>
              <a:defRPr sz="6000">
                <a:solidFill>
                  <a:schemeClr val="accent1"/>
                </a:solidFill>
              </a:defRPr>
            </a:lvl6pPr>
            <a:lvl7pPr lvl="6" rtl="0" algn="l">
              <a:lnSpc>
                <a:spcPct val="100000"/>
              </a:lnSpc>
              <a:spcBef>
                <a:spcPts val="0"/>
              </a:spcBef>
              <a:spcAft>
                <a:spcPts val="0"/>
              </a:spcAft>
              <a:buClr>
                <a:schemeClr val="accent1"/>
              </a:buClr>
              <a:buSzPts val="6000"/>
              <a:buNone/>
              <a:defRPr sz="6000">
                <a:solidFill>
                  <a:schemeClr val="accent1"/>
                </a:solidFill>
              </a:defRPr>
            </a:lvl7pPr>
            <a:lvl8pPr lvl="7" rtl="0" algn="l">
              <a:lnSpc>
                <a:spcPct val="100000"/>
              </a:lnSpc>
              <a:spcBef>
                <a:spcPts val="0"/>
              </a:spcBef>
              <a:spcAft>
                <a:spcPts val="0"/>
              </a:spcAft>
              <a:buClr>
                <a:schemeClr val="accent1"/>
              </a:buClr>
              <a:buSzPts val="6000"/>
              <a:buNone/>
              <a:defRPr sz="6000">
                <a:solidFill>
                  <a:schemeClr val="accent1"/>
                </a:solidFill>
              </a:defRPr>
            </a:lvl8pPr>
            <a:lvl9pPr lvl="8" rtl="0"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accent1"/>
              </a:buClr>
              <a:buSzPts val="5400"/>
              <a:buNone/>
              <a:defRPr sz="5400">
                <a:solidFill>
                  <a:schemeClr val="accent1"/>
                </a:solidFill>
              </a:defRPr>
            </a:lvl1pPr>
            <a:lvl2pPr lvl="1" rtl="0" algn="l">
              <a:lnSpc>
                <a:spcPct val="100000"/>
              </a:lnSpc>
              <a:spcBef>
                <a:spcPts val="0"/>
              </a:spcBef>
              <a:spcAft>
                <a:spcPts val="0"/>
              </a:spcAft>
              <a:buClr>
                <a:schemeClr val="accent1"/>
              </a:buClr>
              <a:buSzPts val="5400"/>
              <a:buNone/>
              <a:defRPr sz="5400">
                <a:solidFill>
                  <a:schemeClr val="accent1"/>
                </a:solidFill>
              </a:defRPr>
            </a:lvl2pPr>
            <a:lvl3pPr lvl="2" rtl="0" algn="l">
              <a:lnSpc>
                <a:spcPct val="100000"/>
              </a:lnSpc>
              <a:spcBef>
                <a:spcPts val="0"/>
              </a:spcBef>
              <a:spcAft>
                <a:spcPts val="0"/>
              </a:spcAft>
              <a:buClr>
                <a:schemeClr val="accent1"/>
              </a:buClr>
              <a:buSzPts val="5400"/>
              <a:buNone/>
              <a:defRPr sz="5400">
                <a:solidFill>
                  <a:schemeClr val="accent1"/>
                </a:solidFill>
              </a:defRPr>
            </a:lvl3pPr>
            <a:lvl4pPr lvl="3" rtl="0" algn="l">
              <a:lnSpc>
                <a:spcPct val="100000"/>
              </a:lnSpc>
              <a:spcBef>
                <a:spcPts val="0"/>
              </a:spcBef>
              <a:spcAft>
                <a:spcPts val="0"/>
              </a:spcAft>
              <a:buClr>
                <a:schemeClr val="accent1"/>
              </a:buClr>
              <a:buSzPts val="5400"/>
              <a:buNone/>
              <a:defRPr sz="5400">
                <a:solidFill>
                  <a:schemeClr val="accent1"/>
                </a:solidFill>
              </a:defRPr>
            </a:lvl4pPr>
            <a:lvl5pPr lvl="4" rtl="0" algn="l">
              <a:lnSpc>
                <a:spcPct val="100000"/>
              </a:lnSpc>
              <a:spcBef>
                <a:spcPts val="0"/>
              </a:spcBef>
              <a:spcAft>
                <a:spcPts val="0"/>
              </a:spcAft>
              <a:buClr>
                <a:schemeClr val="accent1"/>
              </a:buClr>
              <a:buSzPts val="5400"/>
              <a:buNone/>
              <a:defRPr sz="5400">
                <a:solidFill>
                  <a:schemeClr val="accent1"/>
                </a:solidFill>
              </a:defRPr>
            </a:lvl5pPr>
            <a:lvl6pPr lvl="5" rtl="0" algn="l">
              <a:lnSpc>
                <a:spcPct val="100000"/>
              </a:lnSpc>
              <a:spcBef>
                <a:spcPts val="0"/>
              </a:spcBef>
              <a:spcAft>
                <a:spcPts val="0"/>
              </a:spcAft>
              <a:buClr>
                <a:schemeClr val="accent1"/>
              </a:buClr>
              <a:buSzPts val="5400"/>
              <a:buNone/>
              <a:defRPr sz="5400">
                <a:solidFill>
                  <a:schemeClr val="accent1"/>
                </a:solidFill>
              </a:defRPr>
            </a:lvl6pPr>
            <a:lvl7pPr lvl="6" rtl="0" algn="l">
              <a:lnSpc>
                <a:spcPct val="100000"/>
              </a:lnSpc>
              <a:spcBef>
                <a:spcPts val="0"/>
              </a:spcBef>
              <a:spcAft>
                <a:spcPts val="0"/>
              </a:spcAft>
              <a:buClr>
                <a:schemeClr val="accent1"/>
              </a:buClr>
              <a:buSzPts val="5400"/>
              <a:buNone/>
              <a:defRPr sz="5400">
                <a:solidFill>
                  <a:schemeClr val="accent1"/>
                </a:solidFill>
              </a:defRPr>
            </a:lvl7pPr>
            <a:lvl8pPr lvl="7" rtl="0" algn="l">
              <a:lnSpc>
                <a:spcPct val="100000"/>
              </a:lnSpc>
              <a:spcBef>
                <a:spcPts val="0"/>
              </a:spcBef>
              <a:spcAft>
                <a:spcPts val="0"/>
              </a:spcAft>
              <a:buClr>
                <a:schemeClr val="accent1"/>
              </a:buClr>
              <a:buSzPts val="5400"/>
              <a:buNone/>
              <a:defRPr sz="5400">
                <a:solidFill>
                  <a:schemeClr val="accent1"/>
                </a:solidFill>
              </a:defRPr>
            </a:lvl8pPr>
            <a:lvl9pPr lvl="8" rtl="0"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4200"/>
              <a:buNone/>
              <a:defRPr sz="4200">
                <a:solidFill>
                  <a:schemeClr val="lt2"/>
                </a:solidFill>
              </a:defRPr>
            </a:lvl1pPr>
            <a:lvl2pPr lvl="1" rtl="0" algn="ctr">
              <a:lnSpc>
                <a:spcPct val="100000"/>
              </a:lnSpc>
              <a:spcBef>
                <a:spcPts val="0"/>
              </a:spcBef>
              <a:spcAft>
                <a:spcPts val="0"/>
              </a:spcAft>
              <a:buClr>
                <a:schemeClr val="lt2"/>
              </a:buClr>
              <a:buSzPts val="4200"/>
              <a:buNone/>
              <a:defRPr sz="4200">
                <a:solidFill>
                  <a:schemeClr val="lt2"/>
                </a:solidFill>
              </a:defRPr>
            </a:lvl2pPr>
            <a:lvl3pPr lvl="2" rtl="0" algn="ctr">
              <a:lnSpc>
                <a:spcPct val="100000"/>
              </a:lnSpc>
              <a:spcBef>
                <a:spcPts val="0"/>
              </a:spcBef>
              <a:spcAft>
                <a:spcPts val="0"/>
              </a:spcAft>
              <a:buClr>
                <a:schemeClr val="lt2"/>
              </a:buClr>
              <a:buSzPts val="4200"/>
              <a:buNone/>
              <a:defRPr sz="4200">
                <a:solidFill>
                  <a:schemeClr val="lt2"/>
                </a:solidFill>
              </a:defRPr>
            </a:lvl3pPr>
            <a:lvl4pPr lvl="3" rtl="0" algn="ctr">
              <a:lnSpc>
                <a:spcPct val="100000"/>
              </a:lnSpc>
              <a:spcBef>
                <a:spcPts val="0"/>
              </a:spcBef>
              <a:spcAft>
                <a:spcPts val="0"/>
              </a:spcAft>
              <a:buClr>
                <a:schemeClr val="lt2"/>
              </a:buClr>
              <a:buSzPts val="4200"/>
              <a:buNone/>
              <a:defRPr sz="4200">
                <a:solidFill>
                  <a:schemeClr val="lt2"/>
                </a:solidFill>
              </a:defRPr>
            </a:lvl4pPr>
            <a:lvl5pPr lvl="4" rtl="0" algn="ctr">
              <a:lnSpc>
                <a:spcPct val="100000"/>
              </a:lnSpc>
              <a:spcBef>
                <a:spcPts val="0"/>
              </a:spcBef>
              <a:spcAft>
                <a:spcPts val="0"/>
              </a:spcAft>
              <a:buClr>
                <a:schemeClr val="lt2"/>
              </a:buClr>
              <a:buSzPts val="4200"/>
              <a:buNone/>
              <a:defRPr sz="4200">
                <a:solidFill>
                  <a:schemeClr val="lt2"/>
                </a:solidFill>
              </a:defRPr>
            </a:lvl5pPr>
            <a:lvl6pPr lvl="5" rtl="0" algn="ctr">
              <a:lnSpc>
                <a:spcPct val="100000"/>
              </a:lnSpc>
              <a:spcBef>
                <a:spcPts val="0"/>
              </a:spcBef>
              <a:spcAft>
                <a:spcPts val="0"/>
              </a:spcAft>
              <a:buClr>
                <a:schemeClr val="lt2"/>
              </a:buClr>
              <a:buSzPts val="4200"/>
              <a:buNone/>
              <a:defRPr sz="4200">
                <a:solidFill>
                  <a:schemeClr val="lt2"/>
                </a:solidFill>
              </a:defRPr>
            </a:lvl6pPr>
            <a:lvl7pPr lvl="6" rtl="0" algn="ctr">
              <a:lnSpc>
                <a:spcPct val="100000"/>
              </a:lnSpc>
              <a:spcBef>
                <a:spcPts val="0"/>
              </a:spcBef>
              <a:spcAft>
                <a:spcPts val="0"/>
              </a:spcAft>
              <a:buClr>
                <a:schemeClr val="lt2"/>
              </a:buClr>
              <a:buSzPts val="4200"/>
              <a:buNone/>
              <a:defRPr sz="4200">
                <a:solidFill>
                  <a:schemeClr val="lt2"/>
                </a:solidFill>
              </a:defRPr>
            </a:lvl7pPr>
            <a:lvl8pPr lvl="7" rtl="0" algn="ctr">
              <a:lnSpc>
                <a:spcPct val="100000"/>
              </a:lnSpc>
              <a:spcBef>
                <a:spcPts val="0"/>
              </a:spcBef>
              <a:spcAft>
                <a:spcPts val="0"/>
              </a:spcAft>
              <a:buClr>
                <a:schemeClr val="lt2"/>
              </a:buClr>
              <a:buSzPts val="4200"/>
              <a:buNone/>
              <a:defRPr sz="4200">
                <a:solidFill>
                  <a:schemeClr val="lt2"/>
                </a:solidFill>
              </a:defRPr>
            </a:lvl8pPr>
            <a:lvl9pPr lvl="8" rtl="0"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accent1"/>
              </a:buClr>
              <a:buSzPts val="1800"/>
              <a:buChar char="●"/>
              <a:defRPr>
                <a:solidFill>
                  <a:schemeClr val="accent1"/>
                </a:solidFill>
              </a:defRPr>
            </a:lvl1pPr>
            <a:lvl2pPr indent="-317500" lvl="1" marL="914400" rtl="0" algn="l">
              <a:lnSpc>
                <a:spcPct val="115000"/>
              </a:lnSpc>
              <a:spcBef>
                <a:spcPts val="1600"/>
              </a:spcBef>
              <a:spcAft>
                <a:spcPts val="0"/>
              </a:spcAft>
              <a:buClr>
                <a:schemeClr val="accent1"/>
              </a:buClr>
              <a:buSzPts val="1400"/>
              <a:buChar char="○"/>
              <a:defRPr>
                <a:solidFill>
                  <a:schemeClr val="accent1"/>
                </a:solidFill>
              </a:defRPr>
            </a:lvl2pPr>
            <a:lvl3pPr indent="-317500" lvl="2" marL="1371600" rtl="0" algn="l">
              <a:lnSpc>
                <a:spcPct val="115000"/>
              </a:lnSpc>
              <a:spcBef>
                <a:spcPts val="1600"/>
              </a:spcBef>
              <a:spcAft>
                <a:spcPts val="0"/>
              </a:spcAft>
              <a:buClr>
                <a:schemeClr val="accent1"/>
              </a:buClr>
              <a:buSzPts val="1400"/>
              <a:buChar char="■"/>
              <a:defRPr>
                <a:solidFill>
                  <a:schemeClr val="accent1"/>
                </a:solidFill>
              </a:defRPr>
            </a:lvl3pPr>
            <a:lvl4pPr indent="-317500" lvl="3" marL="1828800" rtl="0" algn="l">
              <a:lnSpc>
                <a:spcPct val="115000"/>
              </a:lnSpc>
              <a:spcBef>
                <a:spcPts val="1600"/>
              </a:spcBef>
              <a:spcAft>
                <a:spcPts val="0"/>
              </a:spcAft>
              <a:buClr>
                <a:schemeClr val="accent1"/>
              </a:buClr>
              <a:buSzPts val="1400"/>
              <a:buChar char="●"/>
              <a:defRPr>
                <a:solidFill>
                  <a:schemeClr val="accent1"/>
                </a:solidFill>
              </a:defRPr>
            </a:lvl4pPr>
            <a:lvl5pPr indent="-317500" lvl="4" marL="2286000" rtl="0" algn="l">
              <a:lnSpc>
                <a:spcPct val="115000"/>
              </a:lnSpc>
              <a:spcBef>
                <a:spcPts val="1600"/>
              </a:spcBef>
              <a:spcAft>
                <a:spcPts val="0"/>
              </a:spcAft>
              <a:buClr>
                <a:schemeClr val="accent1"/>
              </a:buClr>
              <a:buSzPts val="1400"/>
              <a:buChar char="○"/>
              <a:defRPr>
                <a:solidFill>
                  <a:schemeClr val="accent1"/>
                </a:solidFill>
              </a:defRPr>
            </a:lvl5pPr>
            <a:lvl6pPr indent="-317500" lvl="5" marL="2743200" rtl="0" algn="l">
              <a:lnSpc>
                <a:spcPct val="115000"/>
              </a:lnSpc>
              <a:spcBef>
                <a:spcPts val="1600"/>
              </a:spcBef>
              <a:spcAft>
                <a:spcPts val="0"/>
              </a:spcAft>
              <a:buClr>
                <a:schemeClr val="accent1"/>
              </a:buClr>
              <a:buSzPts val="1400"/>
              <a:buChar char="■"/>
              <a:defRPr>
                <a:solidFill>
                  <a:schemeClr val="accent1"/>
                </a:solidFill>
              </a:defRPr>
            </a:lvl6pPr>
            <a:lvl7pPr indent="-317500" lvl="6" marL="3200400" rtl="0" algn="l">
              <a:lnSpc>
                <a:spcPct val="115000"/>
              </a:lnSpc>
              <a:spcBef>
                <a:spcPts val="1600"/>
              </a:spcBef>
              <a:spcAft>
                <a:spcPts val="0"/>
              </a:spcAft>
              <a:buClr>
                <a:schemeClr val="accent1"/>
              </a:buClr>
              <a:buSzPts val="1400"/>
              <a:buChar char="●"/>
              <a:defRPr>
                <a:solidFill>
                  <a:schemeClr val="accent1"/>
                </a:solidFill>
              </a:defRPr>
            </a:lvl7pPr>
            <a:lvl8pPr indent="-317500" lvl="7" marL="3657600" rtl="0" algn="l">
              <a:lnSpc>
                <a:spcPct val="115000"/>
              </a:lnSpc>
              <a:spcBef>
                <a:spcPts val="1600"/>
              </a:spcBef>
              <a:spcAft>
                <a:spcPts val="0"/>
              </a:spcAft>
              <a:buClr>
                <a:schemeClr val="accent1"/>
              </a:buClr>
              <a:buSzPts val="1400"/>
              <a:buChar char="○"/>
              <a:defRPr>
                <a:solidFill>
                  <a:schemeClr val="accent1"/>
                </a:solidFill>
              </a:defRPr>
            </a:lvl8pPr>
            <a:lvl9pPr indent="-317500" lvl="8" marL="4114800" rtl="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3"/>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US"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US"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US"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US"/>
              <a:t>By implementing this project it would help the college to progress and develop at a faster level as all the complaints and requests which the students were not able to convey before to the faculty or staff directly can be conveyed easily in a secure &amp; authenticated manner thus helping the college to know students requests and difficulties leading to betterment of college in its overall development.                       </a:t>
            </a:r>
            <a:endParaRPr/>
          </a:p>
          <a:p>
            <a:pPr indent="-228600" lvl="0" marL="457200" rtl="0" algn="just">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ctrTitle"/>
          </p:nvPr>
        </p:nvSpPr>
        <p:spPr>
          <a:xfrm>
            <a:off x="462824" y="2433627"/>
            <a:ext cx="8118600" cy="7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US">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2.1 Final System</a:t>
            </a:r>
            <a:endParaRPr b="1">
              <a:latin typeface="Times New Roman"/>
              <a:ea typeface="Times New Roman"/>
              <a:cs typeface="Times New Roman"/>
              <a:sym typeface="Times New Roman"/>
            </a:endParaRPr>
          </a:p>
        </p:txBody>
      </p:sp>
      <p:sp>
        <p:nvSpPr>
          <p:cNvPr id="124" name="Google Shape;124;p2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None/>
            </a:pPr>
            <a:r>
              <a:rPr lang="en-US"/>
              <a:t>       In the final system, the students will be able to convey there problem, feedback,requests to the college using the WEB BASED STUDENT HELPDESK which will be implemented in the college. The students will need to login into the system through their unique login credentials provided to them by the admin.Once the student logins into the system he/she can convey his/her problems or even request his needs to the authorities in a secure and confidential way. Thus saving time and manpower.Also this requests and complaints will be known only to the students andthe person to whom it is intended thus no one can make changes into the messages been addressed.</a:t>
            </a:r>
            <a:endParaRPr/>
          </a:p>
          <a:p>
            <a:pPr indent="-342900" lvl="0" marL="457200" rtl="0" algn="l">
              <a:lnSpc>
                <a:spcPct val="115000"/>
              </a:lnSpc>
              <a:spcBef>
                <a:spcPts val="0"/>
              </a:spcBef>
              <a:spcAft>
                <a:spcPts val="0"/>
              </a:spcAft>
              <a:buSzPts val="1800"/>
              <a:buNone/>
            </a:pPr>
            <a:r>
              <a:rPr lang="en-US"/>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0" name="Google Shape;130;p25"/>
          <p:cNvSpPr txBox="1"/>
          <p:nvPr>
            <p:ph idx="1" type="body"/>
          </p:nvPr>
        </p:nvSpPr>
        <p:spPr>
          <a:xfrm>
            <a:off x="311700" y="955484"/>
            <a:ext cx="8520600" cy="33972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SzPts val="1800"/>
              <a:buNone/>
            </a:pPr>
            <a:r>
              <a:rPr lang="en-US"/>
              <a:t>Previous System</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rPr lang="en-US"/>
              <a:t>                </a:t>
            </a:r>
            <a:endParaRPr/>
          </a:p>
          <a:p>
            <a:pPr indent="-228600" lvl="0" marL="457200" rtl="0" algn="l">
              <a:lnSpc>
                <a:spcPct val="115000"/>
              </a:lnSpc>
              <a:spcBef>
                <a:spcPts val="0"/>
              </a:spcBef>
              <a:spcAft>
                <a:spcPts val="0"/>
              </a:spcAft>
              <a:buSzPts val="1800"/>
              <a:buNone/>
            </a:pPr>
            <a:r>
              <a:t/>
            </a:r>
            <a:endParaRPr/>
          </a:p>
        </p:txBody>
      </p:sp>
      <p:pic>
        <p:nvPicPr>
          <p:cNvPr id="131" name="Google Shape;131;p25"/>
          <p:cNvPicPr preferRelativeResize="0"/>
          <p:nvPr/>
        </p:nvPicPr>
        <p:blipFill rotWithShape="1">
          <a:blip r:embed="rId3">
            <a:alphaModFix/>
          </a:blip>
          <a:srcRect b="15065" l="-2669" r="2670" t="-1302"/>
          <a:stretch/>
        </p:blipFill>
        <p:spPr>
          <a:xfrm>
            <a:off x="1109463" y="1315439"/>
            <a:ext cx="6925073" cy="3410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455538" y="236652"/>
            <a:ext cx="8520600" cy="4518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t>Final System</a:t>
            </a:r>
            <a:endParaRPr/>
          </a:p>
        </p:txBody>
      </p:sp>
      <p:pic>
        <p:nvPicPr>
          <p:cNvPr id="137" name="Google Shape;137;p26"/>
          <p:cNvPicPr preferRelativeResize="0"/>
          <p:nvPr/>
        </p:nvPicPr>
        <p:blipFill rotWithShape="1">
          <a:blip r:embed="rId3">
            <a:alphaModFix/>
          </a:blip>
          <a:srcRect b="0" l="0" r="0" t="0"/>
          <a:stretch/>
        </p:blipFill>
        <p:spPr>
          <a:xfrm>
            <a:off x="2757318" y="462510"/>
            <a:ext cx="3917039" cy="44074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2.3 Use Case</a:t>
            </a:r>
            <a:endParaRPr b="1">
              <a:latin typeface="Times New Roman"/>
              <a:ea typeface="Times New Roman"/>
              <a:cs typeface="Times New Roman"/>
              <a:sym typeface="Times New Roman"/>
            </a:endParaRPr>
          </a:p>
        </p:txBody>
      </p:sp>
      <p:pic>
        <p:nvPicPr>
          <p:cNvPr descr="C:\Users\Viraj\Pictures\Complaints-Resolver-Application-Sequence-Diagram class diag.png" id="143" name="Google Shape;143;p27"/>
          <p:cNvPicPr preferRelativeResize="0"/>
          <p:nvPr/>
        </p:nvPicPr>
        <p:blipFill rotWithShape="1">
          <a:blip r:embed="rId3">
            <a:alphaModFix/>
          </a:blip>
          <a:srcRect b="0" l="0" r="0" t="0"/>
          <a:stretch/>
        </p:blipFill>
        <p:spPr>
          <a:xfrm>
            <a:off x="2554634" y="1259346"/>
            <a:ext cx="3888176" cy="32628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pic>
        <p:nvPicPr>
          <p:cNvPr descr="C:\Users\Viraj\Pictures\Complaints-Resolver-Application-Activity-Diagram.png" id="149" name="Google Shape;149;p28"/>
          <p:cNvPicPr preferRelativeResize="0"/>
          <p:nvPr/>
        </p:nvPicPr>
        <p:blipFill rotWithShape="1">
          <a:blip r:embed="rId3">
            <a:alphaModFix/>
          </a:blip>
          <a:srcRect b="0" l="0" r="0" t="0"/>
          <a:stretch/>
        </p:blipFill>
        <p:spPr>
          <a:xfrm>
            <a:off x="2490630" y="1171600"/>
            <a:ext cx="4781550" cy="33422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descr="C:\Users\Viraj\Pictures\Complaints-Resolver-Application-Class-Diagram use case.png" id="155" name="Google Shape;155;p29"/>
          <p:cNvPicPr preferRelativeResize="0"/>
          <p:nvPr/>
        </p:nvPicPr>
        <p:blipFill rotWithShape="1">
          <a:blip r:embed="rId3">
            <a:alphaModFix/>
          </a:blip>
          <a:srcRect b="0" l="0" r="0" t="0"/>
          <a:stretch/>
        </p:blipFill>
        <p:spPr>
          <a:xfrm>
            <a:off x="2414587" y="1253794"/>
            <a:ext cx="4314825" cy="32371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2.6 Module-1 Admin Functions </a:t>
            </a:r>
            <a:endParaRPr b="1">
              <a:latin typeface="Times New Roman"/>
              <a:ea typeface="Times New Roman"/>
              <a:cs typeface="Times New Roman"/>
              <a:sym typeface="Times New Roman"/>
            </a:endParaRPr>
          </a:p>
        </p:txBody>
      </p:sp>
      <p:sp>
        <p:nvSpPr>
          <p:cNvPr id="161" name="Google Shape;161;p30"/>
          <p:cNvSpPr txBox="1"/>
          <p:nvPr>
            <p:ph idx="1" type="body"/>
          </p:nvPr>
        </p:nvSpPr>
        <p:spPr>
          <a:xfrm>
            <a:off x="623395" y="1058223"/>
            <a:ext cx="8520600" cy="35169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Arial"/>
              <a:buChar char="•"/>
            </a:pPr>
            <a:r>
              <a:rPr lang="en-US">
                <a:latin typeface="Times New Roman"/>
                <a:ea typeface="Times New Roman"/>
                <a:cs typeface="Times New Roman"/>
                <a:sym typeface="Times New Roman"/>
              </a:rPr>
              <a:t>Management of the database</a:t>
            </a:r>
            <a:endParaRPr/>
          </a:p>
          <a:p>
            <a:pPr indent="-285750" lvl="0" marL="285750" rtl="0" algn="l">
              <a:lnSpc>
                <a:spcPct val="115000"/>
              </a:lnSpc>
              <a:spcBef>
                <a:spcPts val="1600"/>
              </a:spcBef>
              <a:spcAft>
                <a:spcPts val="0"/>
              </a:spcAft>
              <a:buSzPts val="1800"/>
              <a:buFont typeface="Arial"/>
              <a:buChar char="•"/>
            </a:pPr>
            <a:r>
              <a:rPr lang="en-US">
                <a:latin typeface="Times New Roman"/>
                <a:ea typeface="Times New Roman"/>
                <a:cs typeface="Times New Roman"/>
                <a:sym typeface="Times New Roman"/>
              </a:rPr>
              <a:t>Admin can manage users</a:t>
            </a:r>
            <a:endParaRPr/>
          </a:p>
          <a:p>
            <a:pPr indent="-285750" lvl="0" marL="285750" rtl="0" algn="l">
              <a:lnSpc>
                <a:spcPct val="115000"/>
              </a:lnSpc>
              <a:spcBef>
                <a:spcPts val="1600"/>
              </a:spcBef>
              <a:spcAft>
                <a:spcPts val="0"/>
              </a:spcAft>
              <a:buSzPts val="1800"/>
              <a:buFont typeface="Arial"/>
              <a:buChar char="•"/>
            </a:pPr>
            <a:r>
              <a:rPr lang="en-US">
                <a:latin typeface="Times New Roman"/>
                <a:ea typeface="Times New Roman"/>
                <a:cs typeface="Times New Roman"/>
                <a:sym typeface="Times New Roman"/>
              </a:rPr>
              <a:t>Have to response for student’s complain /request /query</a:t>
            </a:r>
            <a:endParaRPr/>
          </a:p>
          <a:p>
            <a:pPr indent="-285750" lvl="0" marL="285750" rtl="0" algn="l">
              <a:lnSpc>
                <a:spcPct val="115000"/>
              </a:lnSpc>
              <a:spcBef>
                <a:spcPts val="1600"/>
              </a:spcBef>
              <a:spcAft>
                <a:spcPts val="0"/>
              </a:spcAft>
              <a:buSzPts val="1800"/>
              <a:buFont typeface="Arial"/>
              <a:buChar char="•"/>
            </a:pPr>
            <a:r>
              <a:rPr lang="en-US">
                <a:latin typeface="Times New Roman"/>
                <a:ea typeface="Times New Roman"/>
                <a:cs typeface="Times New Roman"/>
                <a:sym typeface="Times New Roman"/>
              </a:rPr>
              <a:t>Update the status of complain /request /query</a:t>
            </a:r>
            <a:endParaRPr/>
          </a:p>
          <a:p>
            <a:pPr indent="-285750" lvl="0" marL="285750" rtl="0" algn="l">
              <a:lnSpc>
                <a:spcPct val="115000"/>
              </a:lnSpc>
              <a:spcBef>
                <a:spcPts val="1600"/>
              </a:spcBef>
              <a:spcAft>
                <a:spcPts val="0"/>
              </a:spcAft>
              <a:buSzPts val="1800"/>
              <a:buFont typeface="Arial"/>
              <a:buChar char="•"/>
            </a:pPr>
            <a:r>
              <a:rPr lang="en-US">
                <a:latin typeface="Times New Roman"/>
                <a:ea typeface="Times New Roman"/>
                <a:cs typeface="Times New Roman"/>
                <a:sym typeface="Times New Roman"/>
              </a:rPr>
              <a:t>Admin can also upload the document for response</a:t>
            </a:r>
            <a:endParaRPr>
              <a:latin typeface="Times New Roman"/>
              <a:ea typeface="Times New Roman"/>
              <a:cs typeface="Times New Roman"/>
              <a:sym typeface="Times New Roman"/>
            </a:endParaRPr>
          </a:p>
          <a:p>
            <a:pPr indent="-285750" lvl="0" marL="285750" rtl="0" algn="l">
              <a:lnSpc>
                <a:spcPct val="115000"/>
              </a:lnSpc>
              <a:spcBef>
                <a:spcPts val="1600"/>
              </a:spcBef>
              <a:spcAft>
                <a:spcPts val="0"/>
              </a:spcAft>
              <a:buSzPts val="1800"/>
              <a:buFont typeface="Arial"/>
              <a:buChar char="•"/>
            </a:pPr>
            <a:r>
              <a:rPr lang="en-US">
                <a:latin typeface="Times New Roman"/>
                <a:ea typeface="Times New Roman"/>
                <a:cs typeface="Times New Roman"/>
                <a:sym typeface="Times New Roman"/>
              </a:rPr>
              <a:t>Forward complain /request /query to respective department</a:t>
            </a:r>
            <a:endParaRPr/>
          </a:p>
          <a:p>
            <a:pPr indent="-285750" lvl="0" marL="285750" rtl="0" algn="l">
              <a:lnSpc>
                <a:spcPct val="115000"/>
              </a:lnSpc>
              <a:spcBef>
                <a:spcPts val="1600"/>
              </a:spcBef>
              <a:spcAft>
                <a:spcPts val="0"/>
              </a:spcAft>
              <a:buSzPts val="1800"/>
              <a:buFont typeface="Arial"/>
              <a:buChar char="•"/>
            </a:pPr>
            <a:r>
              <a:rPr lang="en-US">
                <a:latin typeface="Times New Roman"/>
                <a:ea typeface="Times New Roman"/>
                <a:cs typeface="Times New Roman"/>
                <a:sym typeface="Times New Roman"/>
              </a:rPr>
              <a:t>User monitoring.</a:t>
            </a:r>
            <a:endParaRPr>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Module-2 User Functions</a:t>
            </a:r>
            <a:endParaRPr b="1">
              <a:latin typeface="Times New Roman"/>
              <a:ea typeface="Times New Roman"/>
              <a:cs typeface="Times New Roman"/>
              <a:sym typeface="Times New Roman"/>
            </a:endParaRPr>
          </a:p>
        </p:txBody>
      </p:sp>
      <p:sp>
        <p:nvSpPr>
          <p:cNvPr id="167" name="Google Shape;167;p31"/>
          <p:cNvSpPr txBox="1"/>
          <p:nvPr>
            <p:ph idx="1" type="body"/>
          </p:nvPr>
        </p:nvSpPr>
        <p:spPr>
          <a:xfrm>
            <a:off x="623400" y="1279782"/>
            <a:ext cx="8520600" cy="33972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Register and Login to the system</a:t>
            </a:r>
            <a:endParaRPr>
              <a:latin typeface="Times New Roman"/>
              <a:ea typeface="Times New Roman"/>
              <a:cs typeface="Times New Roman"/>
              <a:sym typeface="Times New Roman"/>
            </a:endParaRPr>
          </a:p>
          <a:p>
            <a:pPr indent="-285750" lvl="0" marL="285750" rtl="0" algn="l">
              <a:lnSpc>
                <a:spcPct val="115000"/>
              </a:lnSpc>
              <a:spcBef>
                <a:spcPts val="16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Update the profile</a:t>
            </a:r>
            <a:endParaRPr>
              <a:solidFill>
                <a:schemeClr val="dk1"/>
              </a:solidFill>
              <a:latin typeface="Times New Roman"/>
              <a:ea typeface="Times New Roman"/>
              <a:cs typeface="Times New Roman"/>
              <a:sym typeface="Times New Roman"/>
            </a:endParaRPr>
          </a:p>
          <a:p>
            <a:pPr indent="-285750" lvl="0" marL="285750" rtl="0" algn="l">
              <a:lnSpc>
                <a:spcPct val="115000"/>
              </a:lnSpc>
              <a:spcBef>
                <a:spcPts val="16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User can lodge complain /request /query with the uploadation of related document</a:t>
            </a:r>
            <a:endParaRPr>
              <a:latin typeface="Times New Roman"/>
              <a:ea typeface="Times New Roman"/>
              <a:cs typeface="Times New Roman"/>
              <a:sym typeface="Times New Roman"/>
            </a:endParaRPr>
          </a:p>
          <a:p>
            <a:pPr indent="-285750" lvl="0" marL="285750" rtl="0" algn="l">
              <a:lnSpc>
                <a:spcPct val="115000"/>
              </a:lnSpc>
              <a:spcBef>
                <a:spcPts val="1600"/>
              </a:spcBef>
              <a:spcAft>
                <a:spcPts val="0"/>
              </a:spcAft>
              <a:buSzPts val="1800"/>
              <a:buFont typeface="Times New Roman"/>
              <a:buChar char="•"/>
            </a:pPr>
            <a:r>
              <a:rPr lang="en-US">
                <a:solidFill>
                  <a:schemeClr val="dk1"/>
                </a:solidFill>
                <a:latin typeface="Times New Roman"/>
                <a:ea typeface="Times New Roman"/>
                <a:cs typeface="Times New Roman"/>
                <a:sym typeface="Times New Roman"/>
              </a:rPr>
              <a:t>Able to see the progress of complain /request/query</a:t>
            </a:r>
            <a:endParaRPr>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471136" y="167434"/>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Web Based Student Helping System</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Bachelor of Engineering(Sem-8)</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US"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Nilesh Yadav (16104035)</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Viraj Ghag     (16104024)</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None/>
            </a:pPr>
            <a:r>
              <a:rPr lang="en-US" sz="1800">
                <a:latin typeface="Times New Roman"/>
                <a:ea typeface="Times New Roman"/>
                <a:cs typeface="Times New Roman"/>
                <a:sym typeface="Times New Roman"/>
              </a:rPr>
              <a:t>Amol Beldar  (16104070)</a:t>
            </a:r>
            <a:endParaRPr sz="1800">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Mr.Ganesh Gourshete &amp; Mrs.Geetanjali Kalme</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Module 3- OTP Generation</a:t>
            </a:r>
            <a:endParaRPr b="1"/>
          </a:p>
        </p:txBody>
      </p:sp>
      <p:sp>
        <p:nvSpPr>
          <p:cNvPr id="173" name="Google Shape;173;p32"/>
          <p:cNvSpPr txBox="1"/>
          <p:nvPr>
            <p:ph idx="1" type="body"/>
          </p:nvPr>
        </p:nvSpPr>
        <p:spPr>
          <a:xfrm>
            <a:off x="623400" y="1409400"/>
            <a:ext cx="8520600" cy="23247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US"/>
              <a:t>Generates a unique OTP number</a:t>
            </a:r>
            <a:endParaRPr/>
          </a:p>
          <a:p>
            <a:pPr indent="-342900" lvl="0" marL="457200" rtl="0" algn="l">
              <a:lnSpc>
                <a:spcPct val="200000"/>
              </a:lnSpc>
              <a:spcBef>
                <a:spcPts val="0"/>
              </a:spcBef>
              <a:spcAft>
                <a:spcPts val="0"/>
              </a:spcAft>
              <a:buSzPts val="1800"/>
              <a:buChar char="●"/>
            </a:pPr>
            <a:r>
              <a:rPr lang="en-US"/>
              <a:t>Verifies the mobile number and send the OTP number.</a:t>
            </a:r>
            <a:endParaRPr/>
          </a:p>
          <a:p>
            <a:pPr indent="-342900" lvl="0" marL="457200" rtl="0" algn="l">
              <a:lnSpc>
                <a:spcPct val="200000"/>
              </a:lnSpc>
              <a:spcBef>
                <a:spcPts val="0"/>
              </a:spcBef>
              <a:spcAft>
                <a:spcPts val="0"/>
              </a:spcAft>
              <a:buSzPts val="1800"/>
              <a:buChar char="●"/>
            </a:pPr>
            <a:r>
              <a:rPr lang="en-US"/>
              <a:t>By entering the OTP number you can login into the network as a valid user can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251162"/>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9" name="Google Shape;179;p33"/>
          <p:cNvSpPr txBox="1"/>
          <p:nvPr>
            <p:ph idx="1" type="body"/>
          </p:nvPr>
        </p:nvSpPr>
        <p:spPr>
          <a:xfrm>
            <a:off x="311700" y="87315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US" sz="1050"/>
              <a:t>Kaur, Harpreet, and Sonali Malhotra. "Use of \Kiosks" as a Self Service Tools in Li-braries." 2018 5th International Symposium on Emerging Trends and Technologies in Libraries and Information Services (ETTLIS). IEEE, 2018</a:t>
            </a:r>
            <a:endParaRPr/>
          </a:p>
          <a:p>
            <a:pPr indent="-228600" lvl="0" marL="457200" rtl="0" algn="l">
              <a:lnSpc>
                <a:spcPct val="100000"/>
              </a:lnSpc>
              <a:spcBef>
                <a:spcPts val="0"/>
              </a:spcBef>
              <a:spcAft>
                <a:spcPts val="0"/>
              </a:spcAft>
              <a:buSzPts val="1800"/>
              <a:buNone/>
            </a:pPr>
            <a:r>
              <a:t/>
            </a:r>
            <a:endParaRPr sz="1050"/>
          </a:p>
          <a:p>
            <a:pPr indent="-342900" lvl="0" marL="457200" rtl="0" algn="l">
              <a:lnSpc>
                <a:spcPct val="100000"/>
              </a:lnSpc>
              <a:spcBef>
                <a:spcPts val="0"/>
              </a:spcBef>
              <a:spcAft>
                <a:spcPts val="0"/>
              </a:spcAft>
              <a:buSzPts val="1800"/>
              <a:buChar char="●"/>
            </a:pPr>
            <a:r>
              <a:rPr lang="en-US" sz="1050"/>
              <a:t>Kansuwan, T., Chomsiri, T. (2019). Authentication Model using the Bundled CAPTCHA OTP Instead of Traditional Password. 2019 Joint International Conference on Digital Arts, Media and Technology with ECTI Northern Section Conference on Electrical, Electronics, Computer and Telecommunications Engineering</a:t>
            </a:r>
            <a:endParaRPr/>
          </a:p>
          <a:p>
            <a:pPr indent="-228600" lvl="0" marL="457200" rtl="0" algn="l">
              <a:lnSpc>
                <a:spcPct val="100000"/>
              </a:lnSpc>
              <a:spcBef>
                <a:spcPts val="0"/>
              </a:spcBef>
              <a:spcAft>
                <a:spcPts val="0"/>
              </a:spcAft>
              <a:buSzPts val="1800"/>
              <a:buNone/>
            </a:pPr>
            <a:r>
              <a:t/>
            </a:r>
            <a:endParaRPr sz="1050"/>
          </a:p>
          <a:p>
            <a:pPr indent="-342900" lvl="0" marL="457200" rtl="0" algn="l">
              <a:lnSpc>
                <a:spcPct val="100000"/>
              </a:lnSpc>
              <a:spcBef>
                <a:spcPts val="0"/>
              </a:spcBef>
              <a:spcAft>
                <a:spcPts val="0"/>
              </a:spcAft>
              <a:buSzPts val="1800"/>
              <a:buChar char="●"/>
            </a:pPr>
            <a:r>
              <a:rPr lang="en-US" sz="1050"/>
              <a:t>Si, Nong, Ke-Bin Jia, and Chang Xu. "A Networked Multimedia Distributed Kiosk System for Commercial and Home Appliances." 2016 Third International Conference on Computing Measurement Control and Sensor Network (CMCSN). IEEE, 2016.</a:t>
            </a:r>
            <a:endParaRPr/>
          </a:p>
          <a:p>
            <a:pPr indent="-228600" lvl="0" marL="457200" rtl="0" algn="l">
              <a:lnSpc>
                <a:spcPct val="100000"/>
              </a:lnSpc>
              <a:spcBef>
                <a:spcPts val="0"/>
              </a:spcBef>
              <a:spcAft>
                <a:spcPts val="0"/>
              </a:spcAft>
              <a:buSzPts val="1800"/>
              <a:buNone/>
            </a:pPr>
            <a:r>
              <a:t/>
            </a:r>
            <a:endParaRPr sz="1050"/>
          </a:p>
          <a:p>
            <a:pPr indent="-342900" lvl="0" marL="457200" rtl="0" algn="l">
              <a:lnSpc>
                <a:spcPct val="100000"/>
              </a:lnSpc>
              <a:spcBef>
                <a:spcPts val="0"/>
              </a:spcBef>
              <a:spcAft>
                <a:spcPts val="0"/>
              </a:spcAft>
              <a:buSzPts val="1800"/>
              <a:buChar char="●"/>
            </a:pPr>
            <a:r>
              <a:rPr lang="en-US" sz="1050"/>
              <a:t>Erdem, E., &amp; Sandikkaya, M. T. (2018). </a:t>
            </a:r>
            <a:r>
              <a:rPr i="1" lang="en-US" sz="1050"/>
              <a:t>OTPaaS —One Time Password as a Service. IEEE Transactions on Information Forensics and Security.</a:t>
            </a:r>
            <a:endParaRPr/>
          </a:p>
          <a:p>
            <a:pPr indent="-228600" lvl="0" marL="457200" rtl="0" algn="l">
              <a:lnSpc>
                <a:spcPct val="100000"/>
              </a:lnSpc>
              <a:spcBef>
                <a:spcPts val="0"/>
              </a:spcBef>
              <a:spcAft>
                <a:spcPts val="0"/>
              </a:spcAft>
              <a:buSzPts val="1800"/>
              <a:buNone/>
            </a:pPr>
            <a:r>
              <a:t/>
            </a:r>
            <a:endParaRPr sz="1050"/>
          </a:p>
          <a:p>
            <a:pPr indent="-342900" lvl="0" marL="457200" rtl="0" algn="l">
              <a:lnSpc>
                <a:spcPct val="100000"/>
              </a:lnSpc>
              <a:spcBef>
                <a:spcPts val="0"/>
              </a:spcBef>
              <a:spcAft>
                <a:spcPts val="0"/>
              </a:spcAft>
              <a:buSzPts val="1800"/>
              <a:buChar char="●"/>
            </a:pPr>
            <a:r>
              <a:rPr lang="en-US" sz="1050"/>
              <a:t>Kassim, R. A., Johari, J., Rahim, M. I., &amp; Buniyamin, N. (2017). </a:t>
            </a:r>
            <a:r>
              <a:rPr i="1" lang="en-US" sz="1050"/>
              <a:t>Lecturers’ perspective of student online feedback system: A case study. 2017 IEEE 9th International Conference on Engineering Education (ICEED).</a:t>
            </a:r>
            <a:endParaRPr sz="1050"/>
          </a:p>
          <a:p>
            <a:pPr indent="-342900" lvl="0" marL="457200" rtl="0" algn="l">
              <a:lnSpc>
                <a:spcPct val="100000"/>
              </a:lnSpc>
              <a:spcBef>
                <a:spcPts val="0"/>
              </a:spcBef>
              <a:spcAft>
                <a:spcPts val="0"/>
              </a:spcAft>
              <a:buSzPts val="1800"/>
              <a:buNone/>
            </a:pPr>
            <a:r>
              <a:t/>
            </a:r>
            <a:endParaRPr sz="1050"/>
          </a:p>
          <a:p>
            <a:pPr indent="-342900" lvl="0" marL="457200" rtl="0" algn="l">
              <a:lnSpc>
                <a:spcPct val="100000"/>
              </a:lnSpc>
              <a:spcBef>
                <a:spcPts val="0"/>
              </a:spcBef>
              <a:spcAft>
                <a:spcPts val="0"/>
              </a:spcAft>
              <a:buSzPts val="1800"/>
              <a:buChar char="●"/>
            </a:pPr>
            <a:r>
              <a:rPr lang="en-US" sz="1050"/>
              <a:t>Srivastava, S., &amp; Sivasankar, M. (2016). </a:t>
            </a:r>
            <a:r>
              <a:rPr i="1" lang="en-US" sz="1050"/>
              <a:t>On the generation of alphanumeric one time passwords. 2016 International Conference on Inventive Computation Technologies (ICICT)</a:t>
            </a:r>
            <a:endParaRPr sz="1050"/>
          </a:p>
          <a:p>
            <a:pPr indent="-342900" lvl="0" marL="457200" rtl="0" algn="l">
              <a:lnSpc>
                <a:spcPct val="100000"/>
              </a:lnSpc>
              <a:spcBef>
                <a:spcPts val="0"/>
              </a:spcBef>
              <a:spcAft>
                <a:spcPts val="0"/>
              </a:spcAft>
              <a:buSzPts val="1800"/>
              <a:buNone/>
            </a:pPr>
            <a:r>
              <a:rPr lang="en-US" sz="900"/>
              <a:t>                   </a:t>
            </a:r>
            <a:endParaRPr sz="900"/>
          </a:p>
          <a:p>
            <a:pPr indent="-228600" lvl="0" marL="457200" rtl="0" algn="l">
              <a:lnSpc>
                <a:spcPct val="100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US">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2700" y="2458565"/>
            <a:ext cx="8118600" cy="67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US" sz="4000">
                <a:latin typeface="Times New Roman"/>
                <a:ea typeface="Times New Roman"/>
                <a:cs typeface="Times New Roman"/>
                <a:sym typeface="Times New Roman"/>
              </a:rPr>
              <a:t>1.Project Conception and Initiation</a:t>
            </a:r>
            <a:endParaRPr b="1" sz="4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6" name="Google Shape;76;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05000"/>
              </a:lnSpc>
              <a:spcBef>
                <a:spcPts val="0"/>
              </a:spcBef>
              <a:spcAft>
                <a:spcPts val="0"/>
              </a:spcAft>
              <a:buSzPts val="1800"/>
              <a:buNone/>
            </a:pPr>
            <a:r>
              <a:rPr lang="en-US" sz="1665"/>
              <a:t>             The purpose of this project is to provide the colleges with an interactive web system for different activities going on in the colleges. The students will be able to know, ask about what all activities colleges is doing for the students. Also we can provide students to give there suggestions or requests for particular activities that the students may require on college/departmental or personal basis as well. We will be making a website for an online complaint management system where the issues of the student can be registered online and will be resolved by the college authorities. This web application can reduce the gap between the student and the college staff as all the requests, complaints suggestions etc will be confidential and only the authorised person or the person who is intended to the requests can be able to view it.                                     </a:t>
            </a:r>
            <a:endParaRPr sz="1665"/>
          </a:p>
          <a:p>
            <a:pPr indent="-228600" lvl="0" marL="457200" rtl="0" algn="l">
              <a:lnSpc>
                <a:spcPct val="105000"/>
              </a:lnSpc>
              <a:spcBef>
                <a:spcPts val="0"/>
              </a:spcBef>
              <a:spcAft>
                <a:spcPts val="0"/>
              </a:spcAft>
              <a:buSzPts val="1800"/>
              <a:buNone/>
            </a:pPr>
            <a:r>
              <a:t/>
            </a:r>
            <a:endParaRPr sz="1665"/>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2" name="Google Shape;82;p17"/>
          <p:cNvSpPr txBox="1"/>
          <p:nvPr>
            <p:ph idx="1" type="body"/>
          </p:nvPr>
        </p:nvSpPr>
        <p:spPr>
          <a:xfrm>
            <a:off x="311700" y="1330359"/>
            <a:ext cx="8520600" cy="2482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US"/>
              <a:t>The main objective behind building this project is to reduce the communication gap between the students and the college authorities and also help in creating a techno friendly environment and save time.</a:t>
            </a:r>
            <a:endParaRPr/>
          </a:p>
          <a:p>
            <a:pPr indent="0" lvl="0" marL="114300" rtl="0" algn="just">
              <a:lnSpc>
                <a:spcPct val="100000"/>
              </a:lnSpc>
              <a:spcBef>
                <a:spcPts val="0"/>
              </a:spcBef>
              <a:spcAft>
                <a:spcPts val="0"/>
              </a:spcAft>
              <a:buSzPts val="1800"/>
              <a:buNone/>
            </a:pPr>
            <a:r>
              <a:t/>
            </a:r>
            <a:endParaRPr/>
          </a:p>
          <a:p>
            <a:pPr indent="-342900" lvl="0" marL="457200" rtl="0" algn="just">
              <a:lnSpc>
                <a:spcPct val="100000"/>
              </a:lnSpc>
              <a:spcBef>
                <a:spcPts val="0"/>
              </a:spcBef>
              <a:spcAft>
                <a:spcPts val="0"/>
              </a:spcAft>
              <a:buSzPts val="1800"/>
              <a:buChar char="●"/>
            </a:pPr>
            <a:r>
              <a:rPr lang="en-US"/>
              <a:t>Students will also be able to apply/request for some important college applications/credentials as well (eg. Bonafide certificate, Concession forms etc).                   </a:t>
            </a:r>
            <a:endParaRPr/>
          </a:p>
          <a:p>
            <a:pPr indent="-228600" lvl="0" marL="457200" rtl="0" algn="l">
              <a:lnSpc>
                <a:spcPct val="100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8" name="Google Shape;88;p1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p>
        </p:txBody>
      </p:sp>
      <p:graphicFrame>
        <p:nvGraphicFramePr>
          <p:cNvPr id="89" name="Google Shape;89;p18"/>
          <p:cNvGraphicFramePr/>
          <p:nvPr/>
        </p:nvGraphicFramePr>
        <p:xfrm>
          <a:off x="311690" y="1151725"/>
          <a:ext cx="3000000" cy="3000000"/>
        </p:xfrm>
        <a:graphic>
          <a:graphicData uri="http://schemas.openxmlformats.org/drawingml/2006/table">
            <a:tbl>
              <a:tblPr bandRow="1" firstRow="1">
                <a:noFill/>
                <a:tableStyleId>{1BEA8171-ECEC-4C46-8EDA-9387B1F57068}</a:tableStyleId>
              </a:tblPr>
              <a:tblGrid>
                <a:gridCol w="958575"/>
                <a:gridCol w="3301725"/>
                <a:gridCol w="2130150"/>
                <a:gridCol w="2130150"/>
              </a:tblGrid>
              <a:tr h="444550">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Sr. No</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Name of Paper</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Authors</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Year of publish</a:t>
                      </a:r>
                      <a:endParaRPr sz="1300" u="none" cap="none" strike="noStrike"/>
                    </a:p>
                    <a:p>
                      <a:pPr indent="0" lvl="0" marL="0" marR="0" rtl="0" algn="l">
                        <a:lnSpc>
                          <a:spcPct val="100000"/>
                        </a:lnSpc>
                        <a:spcBef>
                          <a:spcPts val="0"/>
                        </a:spcBef>
                        <a:spcAft>
                          <a:spcPts val="0"/>
                        </a:spcAft>
                        <a:buClr>
                          <a:srgbClr val="000000"/>
                        </a:buClr>
                        <a:buSzPts val="1400"/>
                        <a:buFont typeface="Arial"/>
                        <a:buNone/>
                      </a:pPr>
                      <a:r>
                        <a:t/>
                      </a:r>
                      <a:endParaRPr sz="1300" u="none" cap="none" strike="noStrike"/>
                    </a:p>
                  </a:txBody>
                  <a:tcPr marT="45725" marB="45725" marR="91450" marL="91450"/>
                </a:tc>
              </a:tr>
              <a:tr h="444550">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1</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Use of \Kiosks" as a Self Service Tools in Libraries." </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Kaur, Harpreet, and Sonali Malhotra</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2018</a:t>
                      </a:r>
                      <a:endParaRPr sz="1300" u="none" cap="none" strike="noStrike"/>
                    </a:p>
                  </a:txBody>
                  <a:tcPr marT="45725" marB="45725" marR="91450" marL="91450"/>
                </a:tc>
              </a:tr>
              <a:tr h="627025">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2</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Authentication Model using the Bundled CAPTCHA OTP Instead of Traditional Password</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Kansuwan, T., &amp; Chomsiri, T</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2019</a:t>
                      </a:r>
                      <a:endParaRPr sz="1300" u="none" cap="none" strike="noStrike"/>
                    </a:p>
                  </a:txBody>
                  <a:tcPr marT="45725" marB="45725" marR="91450" marL="91450"/>
                </a:tc>
              </a:tr>
              <a:tr h="627025">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3</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A Networked Multimedia Distributed Kiosk System for Commercial and Home Appliances.</a:t>
                      </a:r>
                      <a:endParaRPr sz="1300" u="none" cap="none" strike="noStrike"/>
                    </a:p>
                  </a:txBody>
                  <a:tcPr marT="45725" marB="45725" marR="91450" marL="91450"/>
                </a:tc>
                <a:tc>
                  <a:txBody>
                    <a:bodyPr/>
                    <a:lstStyle/>
                    <a:p>
                      <a:pPr indent="-342900" lvl="0" marL="457200" marR="0" rtl="0" algn="l">
                        <a:lnSpc>
                          <a:spcPct val="100000"/>
                        </a:lnSpc>
                        <a:spcBef>
                          <a:spcPts val="0"/>
                        </a:spcBef>
                        <a:spcAft>
                          <a:spcPts val="0"/>
                        </a:spcAft>
                        <a:buClr>
                          <a:srgbClr val="000000"/>
                        </a:buClr>
                        <a:buSzPts val="1800"/>
                        <a:buFont typeface="Arial"/>
                        <a:buNone/>
                      </a:pPr>
                      <a:r>
                        <a:rPr lang="en-US" sz="1300" u="none" cap="none" strike="noStrike"/>
                        <a:t>Si, Nong, Ke-Bin Jia, and Chang Xu</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2016</a:t>
                      </a:r>
                      <a:endParaRPr sz="1300" u="none" cap="none" strike="noStrike"/>
                    </a:p>
                  </a:txBody>
                  <a:tcPr marT="45725" marB="45725" marR="91450" marL="91450"/>
                </a:tc>
              </a:tr>
              <a:tr h="627025">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4</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1" lang="en-US" sz="1300" u="none" cap="none" strike="noStrike"/>
                        <a:t>OTPaaS —One Time Password as a Service</a:t>
                      </a:r>
                      <a:endParaRPr sz="1300" u="none" cap="none" strike="noStrike"/>
                    </a:p>
                    <a:p>
                      <a:pPr indent="0" lvl="0" marL="0" marR="0" rtl="0" algn="l">
                        <a:lnSpc>
                          <a:spcPct val="100000"/>
                        </a:lnSpc>
                        <a:spcBef>
                          <a:spcPts val="0"/>
                        </a:spcBef>
                        <a:spcAft>
                          <a:spcPts val="0"/>
                        </a:spcAft>
                        <a:buClr>
                          <a:srgbClr val="000000"/>
                        </a:buClr>
                        <a:buSzPts val="1400"/>
                        <a:buFont typeface="Arial"/>
                        <a:buNone/>
                      </a:pPr>
                      <a:r>
                        <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Erdem, E., &amp; Sandikkaya, M. T. </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2018</a:t>
                      </a:r>
                      <a:endParaRPr sz="1300" u="none" cap="none" strike="noStrike"/>
                    </a:p>
                  </a:txBody>
                  <a:tcPr marT="45725" marB="45725" marR="91450" marL="91450"/>
                </a:tc>
              </a:tr>
              <a:tr h="627025">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5</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1" lang="en-US" sz="1300" u="none" cap="none" strike="noStrike"/>
                        <a:t>Lecturers’ perspective of student online feedback system</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Kassim, R. A., Johari, J., Rahim, M. I., &amp; Buniyamin, N. (2017).</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300" u="none" cap="none" strike="noStrike"/>
                        <a:t>2017</a:t>
                      </a:r>
                      <a:endParaRPr sz="1300" u="none" cap="none" strike="noStrike"/>
                    </a:p>
                  </a:txBody>
                  <a:tcPr marT="45725" marB="45725" marR="91450" marL="91450"/>
                </a:tc>
              </a:tr>
            </a:tbl>
          </a:graphicData>
        </a:graphic>
      </p:graphicFrame>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US"/>
              <a:t>Not being able to convey the problems or avail the college provided services in a correct way may lead to degradation of the infrastructure of the college environment. If  the authorities didn’t understand the problems students are facing or the extra services the students desire for their betterment the college won’t be able to progress in a right way and also with the pace they expect. So with the help of the WEB BASED STUDENT HELPDESK SYSTEM  the students can convey their  problems in a better and secure way to the college authorities which will be completely confidential between the sender and the receiver and thus helping the college know the students requirements and problems and helping to progress in a faster pace                                                            </a:t>
            </a:r>
            <a:endParaRPr/>
          </a:p>
          <a:p>
            <a:pPr indent="-228600" lvl="0" marL="457200" rtl="0" algn="just">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p:nvPr>
            <p:ph idx="1" type="body"/>
          </p:nvPr>
        </p:nvSpPr>
        <p:spPr>
          <a:xfrm>
            <a:off x="623400" y="1257138"/>
            <a:ext cx="8520600" cy="26292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US"/>
              <a:t>Decrease the communication gap between students and staff.</a:t>
            </a:r>
            <a:endParaRPr/>
          </a:p>
          <a:p>
            <a:pPr indent="-342900" lvl="0" marL="457200" rtl="0" algn="l">
              <a:lnSpc>
                <a:spcPct val="200000"/>
              </a:lnSpc>
              <a:spcBef>
                <a:spcPts val="0"/>
              </a:spcBef>
              <a:spcAft>
                <a:spcPts val="0"/>
              </a:spcAft>
              <a:buSzPts val="1800"/>
              <a:buChar char="●"/>
            </a:pPr>
            <a:r>
              <a:rPr lang="en-US"/>
              <a:t>Student’s and staff problem can be solve easily and fastly.</a:t>
            </a:r>
            <a:endParaRPr/>
          </a:p>
          <a:p>
            <a:pPr indent="-342900" lvl="0" marL="457200" rtl="0" algn="l">
              <a:lnSpc>
                <a:spcPct val="200000"/>
              </a:lnSpc>
              <a:spcBef>
                <a:spcPts val="0"/>
              </a:spcBef>
              <a:spcAft>
                <a:spcPts val="0"/>
              </a:spcAft>
              <a:buSzPts val="1800"/>
              <a:buChar char="●"/>
            </a:pPr>
            <a:r>
              <a:rPr lang="en-US"/>
              <a:t>Service request and response transparently.</a:t>
            </a:r>
            <a:endParaRPr/>
          </a:p>
          <a:p>
            <a:pPr indent="-342900" lvl="0" marL="457200" rtl="0" algn="l">
              <a:lnSpc>
                <a:spcPct val="200000"/>
              </a:lnSpc>
              <a:spcBef>
                <a:spcPts val="0"/>
              </a:spcBef>
              <a:spcAft>
                <a:spcPts val="0"/>
              </a:spcAft>
              <a:buSzPts val="1800"/>
              <a:buChar char="●"/>
            </a:pPr>
            <a:r>
              <a:rPr lang="en-US"/>
              <a:t>Useful in any organization for staff.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p:nvPr>
            <p:ph idx="1" type="body"/>
          </p:nvPr>
        </p:nvSpPr>
        <p:spPr>
          <a:xfrm>
            <a:off x="828451" y="1302700"/>
            <a:ext cx="7319400" cy="3171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HTML5</a:t>
            </a:r>
            <a:endParaRPr/>
          </a:p>
          <a:p>
            <a:pPr indent="-342900" lvl="0" marL="457200" rtl="0" algn="l">
              <a:lnSpc>
                <a:spcPct val="115000"/>
              </a:lnSpc>
              <a:spcBef>
                <a:spcPts val="0"/>
              </a:spcBef>
              <a:spcAft>
                <a:spcPts val="0"/>
              </a:spcAft>
              <a:buSzPts val="1800"/>
              <a:buChar char="●"/>
            </a:pPr>
            <a:r>
              <a:rPr lang="en-US"/>
              <a:t>CSS</a:t>
            </a:r>
            <a:endParaRPr/>
          </a:p>
          <a:p>
            <a:pPr indent="-342900" lvl="0" marL="457200" rtl="0" algn="l">
              <a:lnSpc>
                <a:spcPct val="115000"/>
              </a:lnSpc>
              <a:spcBef>
                <a:spcPts val="0"/>
              </a:spcBef>
              <a:spcAft>
                <a:spcPts val="0"/>
              </a:spcAft>
              <a:buSzPts val="1800"/>
              <a:buChar char="●"/>
            </a:pPr>
            <a:r>
              <a:rPr lang="en-US"/>
              <a:t>PHP</a:t>
            </a:r>
            <a:endParaRPr/>
          </a:p>
          <a:p>
            <a:pPr indent="-342900" lvl="0" marL="457200" rtl="0" algn="l">
              <a:lnSpc>
                <a:spcPct val="115000"/>
              </a:lnSpc>
              <a:spcBef>
                <a:spcPts val="0"/>
              </a:spcBef>
              <a:spcAft>
                <a:spcPts val="0"/>
              </a:spcAft>
              <a:buSzPts val="1800"/>
              <a:buChar char="●"/>
            </a:pPr>
            <a:r>
              <a:rPr lang="en-US"/>
              <a:t>MYSQL Database </a:t>
            </a:r>
            <a:endParaRPr/>
          </a:p>
          <a:p>
            <a:pPr indent="-342900" lvl="0" marL="457200" rtl="0" algn="l">
              <a:lnSpc>
                <a:spcPct val="115000"/>
              </a:lnSpc>
              <a:spcBef>
                <a:spcPts val="0"/>
              </a:spcBef>
              <a:spcAft>
                <a:spcPts val="0"/>
              </a:spcAft>
              <a:buSzPts val="1800"/>
              <a:buChar char="●"/>
            </a:pPr>
            <a:r>
              <a:rPr lang="en-US"/>
              <a:t>Java Script   </a:t>
            </a:r>
            <a:endParaRPr/>
          </a:p>
          <a:p>
            <a:pPr indent="-342900" lvl="0" marL="457200" rtl="0" algn="l">
              <a:lnSpc>
                <a:spcPct val="115000"/>
              </a:lnSpc>
              <a:spcBef>
                <a:spcPts val="0"/>
              </a:spcBef>
              <a:spcAft>
                <a:spcPts val="0"/>
              </a:spcAft>
              <a:buSzPts val="1800"/>
              <a:buChar char="●"/>
            </a:pPr>
            <a:r>
              <a:rPr lang="en-US"/>
              <a:t>API Key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