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714DBC9-5BAB-464A-871F-5B8613097ED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550DE0F-E408-4B8F-813B-0BE74834293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58169" y="0"/>
            <a:ext cx="6048672" cy="1238994"/>
          </a:xfrm>
        </p:spPr>
        <p:txBody>
          <a:bodyPr/>
          <a:lstStyle/>
          <a:p>
            <a:r>
              <a:rPr lang="en-IN" dirty="0" smtClean="0"/>
              <a:t>LOST &amp; FOUND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051720" y="1196752"/>
            <a:ext cx="6172200" cy="685800"/>
          </a:xfrm>
        </p:spPr>
        <p:txBody>
          <a:bodyPr/>
          <a:lstStyle/>
          <a:p>
            <a:r>
              <a:rPr lang="en-IN" dirty="0" smtClean="0"/>
              <a:t>       Theme : Hack for Good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58165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4077073"/>
            <a:ext cx="6912768" cy="2232248"/>
          </a:xfrm>
        </p:spPr>
        <p:txBody>
          <a:bodyPr/>
          <a:lstStyle/>
          <a:p>
            <a:pPr marL="18288" indent="0">
              <a:buNone/>
            </a:pPr>
            <a:r>
              <a:rPr lang="en-IN" spc="300" dirty="0" smtClean="0"/>
              <a:t> </a:t>
            </a:r>
            <a:r>
              <a:rPr lang="en-IN" sz="2800" i="1" spc="300" dirty="0" smtClean="0"/>
              <a:t>is to help the people in their daily life or whenever they are in a very difficult situation i.e. for the betterment of human saviour</a:t>
            </a:r>
            <a:r>
              <a:rPr lang="en-IN" sz="2800" i="1" dirty="0" smtClean="0"/>
              <a:t>.</a:t>
            </a:r>
          </a:p>
          <a:p>
            <a:pPr marL="1828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5478" y="908720"/>
            <a:ext cx="4538522" cy="2376264"/>
          </a:xfrm>
        </p:spPr>
        <p:txBody>
          <a:bodyPr/>
          <a:lstStyle/>
          <a:p>
            <a:r>
              <a:rPr lang="en-IN" dirty="0" smtClean="0"/>
              <a:t>Reason for choosing the theme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3672408" cy="27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3456384" cy="44125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88024" y="764704"/>
            <a:ext cx="3960440" cy="2736304"/>
          </a:xfrm>
        </p:spPr>
        <p:txBody>
          <a:bodyPr/>
          <a:lstStyle/>
          <a:p>
            <a:r>
              <a:rPr lang="en-IN" dirty="0" smtClean="0"/>
              <a:t>Other Possible Solutions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94116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was not completely software.</a:t>
            </a:r>
          </a:p>
          <a:p>
            <a:r>
              <a:rPr lang="en-IN" dirty="0" smtClean="0"/>
              <a:t>I thought to create a device; which can be controlled using an app. Device can be a small chip/card, not a transmitter. So that we could have placed those cards over our important items and if we even lose them, we could find them using it’s location on app, exact </a:t>
            </a:r>
            <a:r>
              <a:rPr lang="en-IN" dirty="0" err="1" smtClean="0"/>
              <a:t>uptol</a:t>
            </a:r>
            <a:r>
              <a:rPr lang="en-IN" dirty="0" smtClean="0"/>
              <a:t>….very exact.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70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2448272" cy="23762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14400"/>
          </a:xfrm>
        </p:spPr>
        <p:txBody>
          <a:bodyPr/>
          <a:lstStyle/>
          <a:p>
            <a:r>
              <a:rPr lang="en-IN" dirty="0" smtClean="0"/>
              <a:t>Is it useful?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8610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Is useful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476672"/>
            <a:ext cx="3852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Yes, my product is useful because whenever someone will lose his/her items, he can upload it’s details like where it was lost ,at what time; what does it consist of it’s photographs; he can upload his problem as a post to a kind of </a:t>
            </a:r>
            <a:r>
              <a:rPr lang="en-IN" dirty="0" err="1" smtClean="0"/>
              <a:t>hashtag</a:t>
            </a:r>
            <a:r>
              <a:rPr lang="en-IN" dirty="0" smtClean="0"/>
              <a:t> of that item type, location , so that the people who were at that location can see that post and also if someone found something can also do the same.</a:t>
            </a:r>
          </a:p>
          <a:p>
            <a:r>
              <a:rPr lang="en-IN" dirty="0" smtClean="0"/>
              <a:t>Finally, the details filled from both sides; if matched; then the two people will be allowed to make contact with each other.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1910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Eventually, this App can make every human’s life easier and it also depends on </a:t>
            </a:r>
          </a:p>
          <a:p>
            <a:r>
              <a:rPr lang="en-I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HONETY OF HUMANS</a:t>
            </a:r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03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83</TotalTime>
  <Words>245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LOST &amp; FOUND</vt:lpstr>
      <vt:lpstr>Reason for choosing the theme  </vt:lpstr>
      <vt:lpstr>Other Possible Solutions </vt:lpstr>
      <vt:lpstr>Is it useful?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Madhav</dc:creator>
  <cp:lastModifiedBy>Anubhav Madhav</cp:lastModifiedBy>
  <cp:revision>5</cp:revision>
  <dcterms:created xsi:type="dcterms:W3CDTF">2018-10-07T10:28:10Z</dcterms:created>
  <dcterms:modified xsi:type="dcterms:W3CDTF">2018-10-07T11:59:17Z</dcterms:modified>
</cp:coreProperties>
</file>