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0F5-D6F9-A885-17E3-6FF164804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F86A8-0BCC-A327-5852-D121808C6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83AF-3EE0-6597-7BBB-544CB33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3021-0CDB-2670-DF01-60EAF202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C757-8596-472D-51F8-EB9708E9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CA1B-A9D3-1861-98F5-B3854C6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9C307-99E4-B4BD-0919-6C24D4E3D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EEE4-8A59-9AC1-54C8-C6D9DD24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0C93-4A2B-7283-F969-58810756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66F0-2E06-1E15-C3FF-6A449B88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C34BF-DD6D-A658-D1D9-AD73ACDC9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F2B70-7222-1E72-F2F4-6C072F77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D096-D5F4-918B-6249-5413AF6E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BBA7-C077-0A83-9765-D6D7B41B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34B4-51C1-ECFA-E0D7-7981CB38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001B-9047-4102-7493-B1C504B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EAC2-FBC7-1FD7-8457-C7ABF3A9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AF3A-7C46-C0E5-4721-4F4EE42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1D29-356C-6BF2-7FF0-EBB04978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A527-6EA9-4E76-B5A4-5ECACCD5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CEBE-FA1D-627C-6BFE-CDF6E72A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3885-CD5D-EF73-132D-3DA1BFC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610D-69B4-4377-6FD1-686128C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4FF-1124-1496-DF02-4FE7C39D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7C8C-31EE-0C6B-8E37-1833C411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5A5-C89B-3637-0E18-74EB1A28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2F60-C0BC-DA57-8769-A4356956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29DFF-D69D-DF8A-D774-564715D5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E02B4-CB3B-D0FB-32EF-91891B1F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E009-A38F-3A7C-00C9-6FDB7999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6789-D034-4A50-3431-8C804576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D3F0-69DC-B74F-2443-4C981D63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0058-160A-BBD1-F516-D21349FC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E29A-F006-728B-F84A-BB715A85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8BE2-CD69-4C36-118F-1843AB0DD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86B35-4D80-4A5B-FAF3-119DBA75B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2DE5-8A9B-CE73-1236-FCF74981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78CE3-D8E7-F7F1-DBFC-10D1E2C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8620-38FF-76AB-5E84-2765DF9C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2165-2CB0-05D2-CB85-BE51CABA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8D0D-DA39-4151-AB34-BDBAF78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B5DFD-9870-160C-31F1-D2ADA6D2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12FB-714D-7CB1-5887-446112B0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09B08-A94A-522F-CD67-AAD0FDF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C9C3-E157-7DB1-7AE8-A69AE1BB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E22AE-C636-E6BD-A2DD-DE3743F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5E0B-A47F-FAD7-7116-4DCD859F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3FA0-D08F-C615-51CC-1E1737CB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861A-2BBC-B392-71ED-FB051432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05347-12E7-653F-E8A9-914C4A48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A76E-5656-CB21-85DF-D26FA4FF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C7D6-D269-72FF-98C0-0347251C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12B-9A80-0B42-5F70-886B2B92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8B7F0-A89C-F8FE-2E7A-91904608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DDA-1358-A6B1-E460-C135EA540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85A1-397E-4C28-5D13-2DB54F6B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7C6F-728B-9E4E-5406-4B8B9A3D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9A9D-50EC-D926-D0F0-86B80717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16A53-553C-F141-50C1-C6B0449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718A-1BB1-E0BF-76D3-2E03D649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0F89-983B-7CD6-1C73-6C78A8D8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14535-A9F1-47F3-99C4-3E4540872AF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6B97-0CAB-F6EA-04F1-A6578DB1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FEC6-B587-2FB4-FDAD-88C3D6E33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3F188-9D00-4772-9CF2-49124C87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B778-91CD-5254-6509-9618CC2A8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F412-8611-227E-45A3-04D0B4CC9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No.6 Servlet</a:t>
            </a:r>
          </a:p>
        </p:txBody>
      </p:sp>
    </p:spTree>
    <p:extLst>
      <p:ext uri="{BB962C8B-B14F-4D97-AF65-F5344CB8AC3E}">
        <p14:creationId xmlns:p14="http://schemas.microsoft.com/office/powerpoint/2010/main" val="30794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4F507-11A4-4EC3-E0E9-8363B99D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Servlet Life Cycle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cess">
            <a:extLst>
              <a:ext uri="{FF2B5EF4-FFF2-40B4-BE49-F238E27FC236}">
                <a16:creationId xmlns:a16="http://schemas.microsoft.com/office/drawing/2014/main" id="{79961E8C-8B54-B96F-8916-008DF6C6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383458"/>
            <a:ext cx="8245786" cy="62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D906C-253F-6768-46DE-06D5FD58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/>
              <a:t>Servlet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ADB9-5E59-9C03-6099-77B04E03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076632"/>
            <a:ext cx="8196769" cy="5675859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Nunito" pitchFamily="2" charset="0"/>
              </a:rPr>
              <a:t>life cycle of a Servlet is managed 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Nunito" pitchFamily="2" charset="0"/>
              </a:rPr>
              <a:t>by the 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Nunito" pitchFamily="2" charset="0"/>
              </a:rPr>
              <a:t>Servlet container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Nunito" pitchFamily="2" charset="0"/>
              </a:rPr>
              <a:t> which uses the </a:t>
            </a:r>
            <a:r>
              <a:rPr lang="en-US" sz="2400" b="1" i="0" dirty="0" err="1">
                <a:effectLst/>
                <a:highlight>
                  <a:srgbClr val="FFFF00"/>
                </a:highlight>
                <a:latin typeface="Nunito" pitchFamily="2" charset="0"/>
              </a:rPr>
              <a:t>javax.servlet.Servlet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Nunito" pitchFamily="2" charset="0"/>
              </a:rPr>
              <a:t>  </a:t>
            </a:r>
            <a:r>
              <a:rPr lang="en-US" sz="2400" b="0" i="0" dirty="0">
                <a:effectLst/>
                <a:latin typeface="Nunito" pitchFamily="2" charset="0"/>
              </a:rPr>
              <a:t>interface to understand the Servlet object and manage it.</a:t>
            </a:r>
          </a:p>
          <a:p>
            <a:r>
              <a:rPr lang="en-US" sz="2400" b="0" i="0" dirty="0">
                <a:effectLst/>
                <a:latin typeface="Nunito" pitchFamily="2" charset="0"/>
              </a:rPr>
              <a:t>So, before creating a Servlet object, 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Nunito" pitchFamily="2" charset="0"/>
              </a:rPr>
              <a:t>let’s first understand the life cycle of th</a:t>
            </a:r>
            <a:r>
              <a:rPr lang="en-US" sz="2400" b="0" i="0" u="sng" dirty="0">
                <a:effectLst/>
                <a:highlight>
                  <a:srgbClr val="FFFF00"/>
                </a:highlight>
                <a:latin typeface="Nunito" pitchFamily="2" charset="0"/>
              </a:rPr>
              <a:t>e</a:t>
            </a:r>
            <a:r>
              <a:rPr lang="en-US" sz="2400" b="0" i="0" dirty="0">
                <a:effectLst/>
                <a:highlight>
                  <a:srgbClr val="FFFF00"/>
                </a:highlight>
                <a:latin typeface="Nunito" pitchFamily="2" charset="0"/>
              </a:rPr>
              <a:t> Servlet object which is actually understanding how the Servlet container manages the Servlet object. </a:t>
            </a:r>
          </a:p>
          <a:p>
            <a:endParaRPr lang="en-US" sz="2400" b="0" i="0" dirty="0">
              <a:effectLst/>
              <a:latin typeface="Nunito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Nunito" pitchFamily="2" charset="0"/>
              </a:rPr>
              <a:t>Servlet Life Cycle</a:t>
            </a:r>
            <a:r>
              <a:rPr lang="en-US" sz="2400" b="0" i="0" dirty="0">
                <a:effectLst/>
                <a:latin typeface="Nunito" pitchFamily="2" charset="0"/>
              </a:rPr>
              <a:t>: The Servlet life cycle mainly goes through four stages,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Nunito" pitchFamily="2" charset="0"/>
              </a:rPr>
              <a:t>Loading a Servlet.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Nunito" pitchFamily="2" charset="0"/>
              </a:rPr>
              <a:t>Initializing the Servlet.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Nunito" pitchFamily="2" charset="0"/>
              </a:rPr>
              <a:t>Request handling.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0" i="0" dirty="0">
                <a:effectLst/>
                <a:latin typeface="Nunito" pitchFamily="2" charset="0"/>
              </a:rPr>
              <a:t>Destroying the Servlet.</a:t>
            </a:r>
          </a:p>
          <a:p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10C05-650A-63C0-7807-8CCE7366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" r="1" b="1"/>
          <a:stretch/>
        </p:blipFill>
        <p:spPr>
          <a:xfrm>
            <a:off x="8577178" y="1862079"/>
            <a:ext cx="3423093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0BF8-C2CD-B6EE-CD96-6F21AC40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dirty="0"/>
              <a:t>1. Loading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32D8-8CF3-61EC-A128-A105F5FC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0"/>
            <a:ext cx="10515600" cy="477019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first stage of the Servlet lifecycle involves loading and initializing the Servlet by the Servlet container.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Servlet container performs two operations in this stage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Loading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Loads the Servlet class.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Instantiation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Creates an instance of the Servlet. To create a new instance of the Servlet, the container uses the no-argument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0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A11F-3AC8-57AB-B6EF-DE0D1059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Initializing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5368-8A0F-5365-764B-8DACA0E1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the Servlet is instantiated successfully, the Servlet container initializes the instantiated Servlet object.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container initializes the Servlet object by invoking the 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Servlet.init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(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ServletConfig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)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 method which accepts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ServletConfig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 object reference as parameter. </a:t>
            </a:r>
            <a:endParaRPr lang="en-US" dirty="0">
              <a:solidFill>
                <a:srgbClr val="273239"/>
              </a:solidFill>
              <a:highlight>
                <a:srgbClr val="FFFF00"/>
              </a:highlight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method is used to initialize the resources, such as JDBC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datasource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Servlet fails to initialize, then it informs the Servlet container by throwing 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UnavailableException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5F3E-6DE7-94D6-318B-90F4EF9B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Handling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6E65-C31B-610B-1554-409D5075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4594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initialization, the Servlet instance is ready to serve the client requests.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Servlet container performs the following operations when the Servlet instance is located to service a request :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creates 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ServletRequest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ServletResponse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objects.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if this is a HTTP request, then the Web container creates 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HttpServletRequest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 and 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HttpServletResponse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 objects which are subtypes of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ServletRequest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ServletResponse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objects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B2448-0CA7-89ED-9E85-CA9CD2DD6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E0F0-1262-FE80-67C9-45040C8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Handling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81FA-A091-962B-4493-433970FD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After creating the request and response objects it invokes the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Servlet.service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(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ServletRequest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,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ServletResponse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) method by passing the request and response objects.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service()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method while processing the request may throw 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ServletException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UnavailableException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IOException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2DD0-7074-386B-0224-3688F799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480D-9AEA-5F40-0372-06A57DA8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After currently running threads have completed their jobs, the Servlet container calls the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destroy()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 method on the Servlet instance.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destroy()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method is executed, the Servlet container releases all the references of this Servlet instance so that it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becomes eligible for garbage collection.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059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566BA-CD5B-E812-86EE-858B013C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Servlet Life Cycle Method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3589-0FB0-7FF1-0D65-E549DF10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Nunito" pitchFamily="2" charset="0"/>
              </a:rPr>
              <a:t>There are three life cycle methods of a Servlet 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200" b="0" i="0">
                <a:effectLst/>
                <a:latin typeface="Nunito" pitchFamily="2" charset="0"/>
              </a:rPr>
              <a:t>init()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200" b="0" i="0">
                <a:effectLst/>
                <a:latin typeface="Nunito" pitchFamily="2" charset="0"/>
              </a:rPr>
              <a:t>service()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200" b="0" i="0">
                <a:effectLst/>
                <a:latin typeface="Nunito" pitchFamily="2" charset="0"/>
              </a:rPr>
              <a:t>destroy()</a:t>
            </a:r>
          </a:p>
          <a:p>
            <a:endParaRPr lang="en-US" sz="2200"/>
          </a:p>
        </p:txBody>
      </p: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D34AF61E-D67E-246A-B898-F0AF03A3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437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Nunito</vt:lpstr>
      <vt:lpstr>Office Theme</vt:lpstr>
      <vt:lpstr>Advanced JAVA Programming</vt:lpstr>
      <vt:lpstr>Servlet Life Cycle</vt:lpstr>
      <vt:lpstr>Servlet Life Cycle</vt:lpstr>
      <vt:lpstr>1. Loading a Servlet</vt:lpstr>
      <vt:lpstr>2. Initializing a Servlet</vt:lpstr>
      <vt:lpstr>3. Handling Request</vt:lpstr>
      <vt:lpstr>3. Handling Request</vt:lpstr>
      <vt:lpstr>Destroying a Servlet</vt:lpstr>
      <vt:lpstr>Servlet Life Cycle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ICEI 2022</dc:creator>
  <cp:lastModifiedBy>ICEI 2022</cp:lastModifiedBy>
  <cp:revision>4</cp:revision>
  <dcterms:created xsi:type="dcterms:W3CDTF">2024-03-06T05:52:54Z</dcterms:created>
  <dcterms:modified xsi:type="dcterms:W3CDTF">2024-03-12T06:52:18Z</dcterms:modified>
</cp:coreProperties>
</file>