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4" r:id="rId12"/>
    <p:sldId id="265" r:id="rId13"/>
    <p:sldId id="269" r:id="rId14"/>
    <p:sldId id="273" r:id="rId15"/>
    <p:sldId id="274" r:id="rId16"/>
    <p:sldId id="275" r:id="rId17"/>
    <p:sldId id="276" r:id="rId18"/>
    <p:sldId id="270" r:id="rId19"/>
    <p:sldId id="271" r:id="rId20"/>
    <p:sldId id="272" r:id="rId21"/>
    <p:sldId id="283" r:id="rId22"/>
    <p:sldId id="284" r:id="rId23"/>
    <p:sldId id="285" r:id="rId24"/>
    <p:sldId id="277" r:id="rId25"/>
    <p:sldId id="278" r:id="rId26"/>
    <p:sldId id="279" r:id="rId27"/>
    <p:sldId id="280" r:id="rId28"/>
    <p:sldId id="282" r:id="rId29"/>
    <p:sldId id="281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263" r:id="rId50"/>
    <p:sldId id="551" r:id="rId51"/>
    <p:sldId id="553" r:id="rId52"/>
    <p:sldId id="555" r:id="rId53"/>
    <p:sldId id="557" r:id="rId54"/>
    <p:sldId id="550" r:id="rId55"/>
    <p:sldId id="558" r:id="rId56"/>
    <p:sldId id="554" r:id="rId57"/>
    <p:sldId id="559" r:id="rId58"/>
    <p:sldId id="562" r:id="rId59"/>
    <p:sldId id="563" r:id="rId60"/>
    <p:sldId id="564" r:id="rId61"/>
    <p:sldId id="565" r:id="rId62"/>
    <p:sldId id="566" r:id="rId63"/>
    <p:sldId id="567" r:id="rId64"/>
    <p:sldId id="568" r:id="rId65"/>
    <p:sldId id="569" r:id="rId66"/>
    <p:sldId id="570" r:id="rId67"/>
    <p:sldId id="571" r:id="rId68"/>
    <p:sldId id="572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813427-618E-4461-A328-5A8B7A51BB76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4364FF-4F64-46B8-8416-3107586FE443}">
      <dgm:prSet/>
      <dgm:spPr/>
      <dgm:t>
        <a:bodyPr/>
        <a:lstStyle/>
        <a:p>
          <a:r>
            <a:rPr lang="en-US"/>
            <a:t>Array Constructor :- int arr[10];</a:t>
          </a:r>
        </a:p>
      </dgm:t>
    </dgm:pt>
    <dgm:pt modelId="{C6524556-F383-4AA2-8C1B-52271A4C3EFD}" type="parTrans" cxnId="{5D467599-EC57-4269-ABBC-ACA0C971502E}">
      <dgm:prSet/>
      <dgm:spPr/>
      <dgm:t>
        <a:bodyPr/>
        <a:lstStyle/>
        <a:p>
          <a:endParaRPr lang="en-US"/>
        </a:p>
      </dgm:t>
    </dgm:pt>
    <dgm:pt modelId="{416D5704-96D9-488E-A803-5B6943E2238A}" type="sibTrans" cxnId="{5D467599-EC57-4269-ABBC-ACA0C971502E}">
      <dgm:prSet/>
      <dgm:spPr/>
      <dgm:t>
        <a:bodyPr/>
        <a:lstStyle/>
        <a:p>
          <a:endParaRPr lang="en-US"/>
        </a:p>
      </dgm:t>
    </dgm:pt>
    <dgm:pt modelId="{EC5A09D4-FDEC-42CA-AE62-84D9AC51C046}">
      <dgm:prSet/>
      <dgm:spPr/>
      <dgm:t>
        <a:bodyPr/>
        <a:lstStyle/>
        <a:p>
          <a:r>
            <a:rPr lang="en-US"/>
            <a:t>Pointer Constructor:- int *ptr ;</a:t>
          </a:r>
        </a:p>
      </dgm:t>
    </dgm:pt>
    <dgm:pt modelId="{2286B7F6-AB79-494F-A032-2BF630DC6F90}" type="parTrans" cxnId="{90363FCF-22A6-4D4A-AE74-FFA3F8B6FB1C}">
      <dgm:prSet/>
      <dgm:spPr/>
      <dgm:t>
        <a:bodyPr/>
        <a:lstStyle/>
        <a:p>
          <a:endParaRPr lang="en-US"/>
        </a:p>
      </dgm:t>
    </dgm:pt>
    <dgm:pt modelId="{60264A0B-A66D-4E2B-9B34-B56CCA6C78ED}" type="sibTrans" cxnId="{90363FCF-22A6-4D4A-AE74-FFA3F8B6FB1C}">
      <dgm:prSet/>
      <dgm:spPr/>
      <dgm:t>
        <a:bodyPr/>
        <a:lstStyle/>
        <a:p>
          <a:endParaRPr lang="en-US"/>
        </a:p>
      </dgm:t>
    </dgm:pt>
    <dgm:pt modelId="{B8DF280A-42A8-4982-A15D-C019FC2CE1D6}">
      <dgm:prSet/>
      <dgm:spPr/>
      <dgm:t>
        <a:bodyPr/>
        <a:lstStyle/>
        <a:p>
          <a:r>
            <a:rPr lang="en-US"/>
            <a:t>Standard Library Constructor:- </a:t>
          </a:r>
        </a:p>
      </dgm:t>
    </dgm:pt>
    <dgm:pt modelId="{7919604F-7065-4194-BC1C-91F9F65FBD89}" type="parTrans" cxnId="{DF5D1C7F-ABA2-4DC7-BDE2-DE3F950083F7}">
      <dgm:prSet/>
      <dgm:spPr/>
      <dgm:t>
        <a:bodyPr/>
        <a:lstStyle/>
        <a:p>
          <a:endParaRPr lang="en-US"/>
        </a:p>
      </dgm:t>
    </dgm:pt>
    <dgm:pt modelId="{A10534C5-C183-4590-9AD5-94BF0D6575E7}" type="sibTrans" cxnId="{DF5D1C7F-ABA2-4DC7-BDE2-DE3F950083F7}">
      <dgm:prSet/>
      <dgm:spPr/>
      <dgm:t>
        <a:bodyPr/>
        <a:lstStyle/>
        <a:p>
          <a:endParaRPr lang="en-US"/>
        </a:p>
      </dgm:t>
    </dgm:pt>
    <dgm:pt modelId="{7BFA7764-F6E8-4216-B234-3113DB45CD55}">
      <dgm:prSet/>
      <dgm:spPr/>
      <dgm:t>
        <a:bodyPr/>
        <a:lstStyle/>
        <a:p>
          <a:r>
            <a:rPr lang="en-US"/>
            <a:t>vector :-  vector&lt;int&gt; v = {1, 2, 3, 4};</a:t>
          </a:r>
        </a:p>
      </dgm:t>
    </dgm:pt>
    <dgm:pt modelId="{137C189E-8E02-42CA-B836-CA8CD4506441}" type="parTrans" cxnId="{D620F16B-135D-45E4-9A8E-608A99593BE0}">
      <dgm:prSet/>
      <dgm:spPr/>
      <dgm:t>
        <a:bodyPr/>
        <a:lstStyle/>
        <a:p>
          <a:endParaRPr lang="en-US"/>
        </a:p>
      </dgm:t>
    </dgm:pt>
    <dgm:pt modelId="{63EAC44A-F768-4E92-864B-A5DAA8FA6397}" type="sibTrans" cxnId="{D620F16B-135D-45E4-9A8E-608A99593BE0}">
      <dgm:prSet/>
      <dgm:spPr/>
      <dgm:t>
        <a:bodyPr/>
        <a:lstStyle/>
        <a:p>
          <a:endParaRPr lang="en-US"/>
        </a:p>
      </dgm:t>
    </dgm:pt>
    <dgm:pt modelId="{5F384CF6-A7FB-499A-927D-8AD1F33A5454}">
      <dgm:prSet/>
      <dgm:spPr/>
      <dgm:t>
        <a:bodyPr/>
        <a:lstStyle/>
        <a:p>
          <a:r>
            <a:rPr lang="en-US"/>
            <a:t>Map :- map&lt;string, int&gt; m;</a:t>
          </a:r>
        </a:p>
      </dgm:t>
    </dgm:pt>
    <dgm:pt modelId="{EA428B0D-B74A-4C53-90A8-C893CBBD354F}" type="parTrans" cxnId="{41FA4BE7-3109-447F-A916-A46452955188}">
      <dgm:prSet/>
      <dgm:spPr/>
      <dgm:t>
        <a:bodyPr/>
        <a:lstStyle/>
        <a:p>
          <a:endParaRPr lang="en-US"/>
        </a:p>
      </dgm:t>
    </dgm:pt>
    <dgm:pt modelId="{3A1B9539-FDDB-47BD-AB41-21C02C9BDB24}" type="sibTrans" cxnId="{41FA4BE7-3109-447F-A916-A46452955188}">
      <dgm:prSet/>
      <dgm:spPr/>
      <dgm:t>
        <a:bodyPr/>
        <a:lstStyle/>
        <a:p>
          <a:endParaRPr lang="en-US"/>
        </a:p>
      </dgm:t>
    </dgm:pt>
    <dgm:pt modelId="{0D11A32B-8C5F-4FE3-8811-3027C8086C6A}" type="pres">
      <dgm:prSet presAssocID="{3F813427-618E-4461-A328-5A8B7A51BB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F897EE-4C09-4D44-B3F1-D97397B7AD01}" type="pres">
      <dgm:prSet presAssocID="{994364FF-4F64-46B8-8416-3107586FE443}" presName="hierRoot1" presStyleCnt="0">
        <dgm:presLayoutVars>
          <dgm:hierBranch val="init"/>
        </dgm:presLayoutVars>
      </dgm:prSet>
      <dgm:spPr/>
    </dgm:pt>
    <dgm:pt modelId="{B320F1B2-EE3A-4C6B-9F59-83DB68B68FDE}" type="pres">
      <dgm:prSet presAssocID="{994364FF-4F64-46B8-8416-3107586FE443}" presName="rootComposite1" presStyleCnt="0"/>
      <dgm:spPr/>
    </dgm:pt>
    <dgm:pt modelId="{502F42AB-44BB-4F1A-81EB-F6A3D39E13E9}" type="pres">
      <dgm:prSet presAssocID="{994364FF-4F64-46B8-8416-3107586FE443}" presName="rootText1" presStyleLbl="node0" presStyleIdx="0" presStyleCnt="3">
        <dgm:presLayoutVars>
          <dgm:chPref val="3"/>
        </dgm:presLayoutVars>
      </dgm:prSet>
      <dgm:spPr/>
    </dgm:pt>
    <dgm:pt modelId="{2639A060-33EF-4878-A7B4-481ACDB734AF}" type="pres">
      <dgm:prSet presAssocID="{994364FF-4F64-46B8-8416-3107586FE443}" presName="rootConnector1" presStyleLbl="node1" presStyleIdx="0" presStyleCnt="0"/>
      <dgm:spPr/>
    </dgm:pt>
    <dgm:pt modelId="{9CB602CC-C3EA-417B-BA74-A283AC946690}" type="pres">
      <dgm:prSet presAssocID="{994364FF-4F64-46B8-8416-3107586FE443}" presName="hierChild2" presStyleCnt="0"/>
      <dgm:spPr/>
    </dgm:pt>
    <dgm:pt modelId="{160F45CC-E341-42EB-8670-720F154F45F6}" type="pres">
      <dgm:prSet presAssocID="{994364FF-4F64-46B8-8416-3107586FE443}" presName="hierChild3" presStyleCnt="0"/>
      <dgm:spPr/>
    </dgm:pt>
    <dgm:pt modelId="{D929A2FA-FB9F-409D-9356-A745603B1068}" type="pres">
      <dgm:prSet presAssocID="{EC5A09D4-FDEC-42CA-AE62-84D9AC51C046}" presName="hierRoot1" presStyleCnt="0">
        <dgm:presLayoutVars>
          <dgm:hierBranch val="init"/>
        </dgm:presLayoutVars>
      </dgm:prSet>
      <dgm:spPr/>
    </dgm:pt>
    <dgm:pt modelId="{19270A9B-BCF2-40E4-89C2-2EF33D3F42CB}" type="pres">
      <dgm:prSet presAssocID="{EC5A09D4-FDEC-42CA-AE62-84D9AC51C046}" presName="rootComposite1" presStyleCnt="0"/>
      <dgm:spPr/>
    </dgm:pt>
    <dgm:pt modelId="{9BC53BE2-4860-4B35-8DD8-7AA8BB84E797}" type="pres">
      <dgm:prSet presAssocID="{EC5A09D4-FDEC-42CA-AE62-84D9AC51C046}" presName="rootText1" presStyleLbl="node0" presStyleIdx="1" presStyleCnt="3">
        <dgm:presLayoutVars>
          <dgm:chPref val="3"/>
        </dgm:presLayoutVars>
      </dgm:prSet>
      <dgm:spPr/>
    </dgm:pt>
    <dgm:pt modelId="{94008ACE-11A7-4837-B62E-C9591940B2E8}" type="pres">
      <dgm:prSet presAssocID="{EC5A09D4-FDEC-42CA-AE62-84D9AC51C046}" presName="rootConnector1" presStyleLbl="node1" presStyleIdx="0" presStyleCnt="0"/>
      <dgm:spPr/>
    </dgm:pt>
    <dgm:pt modelId="{7F9ED3E1-F706-4D83-9906-BF01054DA8E8}" type="pres">
      <dgm:prSet presAssocID="{EC5A09D4-FDEC-42CA-AE62-84D9AC51C046}" presName="hierChild2" presStyleCnt="0"/>
      <dgm:spPr/>
    </dgm:pt>
    <dgm:pt modelId="{49F450AE-34D4-4103-966B-6CB0B78D4D53}" type="pres">
      <dgm:prSet presAssocID="{EC5A09D4-FDEC-42CA-AE62-84D9AC51C046}" presName="hierChild3" presStyleCnt="0"/>
      <dgm:spPr/>
    </dgm:pt>
    <dgm:pt modelId="{771D9F34-463D-4214-932D-3932337A4F55}" type="pres">
      <dgm:prSet presAssocID="{B8DF280A-42A8-4982-A15D-C019FC2CE1D6}" presName="hierRoot1" presStyleCnt="0">
        <dgm:presLayoutVars>
          <dgm:hierBranch val="init"/>
        </dgm:presLayoutVars>
      </dgm:prSet>
      <dgm:spPr/>
    </dgm:pt>
    <dgm:pt modelId="{C3E07A41-745A-4C23-89B3-DD7457837EA2}" type="pres">
      <dgm:prSet presAssocID="{B8DF280A-42A8-4982-A15D-C019FC2CE1D6}" presName="rootComposite1" presStyleCnt="0"/>
      <dgm:spPr/>
    </dgm:pt>
    <dgm:pt modelId="{CF791128-EEA5-4382-9D6D-4783815DBA80}" type="pres">
      <dgm:prSet presAssocID="{B8DF280A-42A8-4982-A15D-C019FC2CE1D6}" presName="rootText1" presStyleLbl="node0" presStyleIdx="2" presStyleCnt="3">
        <dgm:presLayoutVars>
          <dgm:chPref val="3"/>
        </dgm:presLayoutVars>
      </dgm:prSet>
      <dgm:spPr/>
    </dgm:pt>
    <dgm:pt modelId="{2D1D591B-09A0-460C-B82A-6A6B4E98F860}" type="pres">
      <dgm:prSet presAssocID="{B8DF280A-42A8-4982-A15D-C019FC2CE1D6}" presName="rootConnector1" presStyleLbl="node1" presStyleIdx="0" presStyleCnt="0"/>
      <dgm:spPr/>
    </dgm:pt>
    <dgm:pt modelId="{F097F79C-D7C0-4C43-BF44-17B1DEDC76A3}" type="pres">
      <dgm:prSet presAssocID="{B8DF280A-42A8-4982-A15D-C019FC2CE1D6}" presName="hierChild2" presStyleCnt="0"/>
      <dgm:spPr/>
    </dgm:pt>
    <dgm:pt modelId="{6CE468D8-5CE2-41DB-89A5-F0F0912D0B9C}" type="pres">
      <dgm:prSet presAssocID="{137C189E-8E02-42CA-B836-CA8CD4506441}" presName="Name64" presStyleLbl="parChTrans1D2" presStyleIdx="0" presStyleCnt="2"/>
      <dgm:spPr/>
    </dgm:pt>
    <dgm:pt modelId="{27542838-880E-444A-A3A6-B9ED4B0C0B03}" type="pres">
      <dgm:prSet presAssocID="{7BFA7764-F6E8-4216-B234-3113DB45CD55}" presName="hierRoot2" presStyleCnt="0">
        <dgm:presLayoutVars>
          <dgm:hierBranch val="init"/>
        </dgm:presLayoutVars>
      </dgm:prSet>
      <dgm:spPr/>
    </dgm:pt>
    <dgm:pt modelId="{03057DDA-32F2-4536-A097-42742CBDFB2A}" type="pres">
      <dgm:prSet presAssocID="{7BFA7764-F6E8-4216-B234-3113DB45CD55}" presName="rootComposite" presStyleCnt="0"/>
      <dgm:spPr/>
    </dgm:pt>
    <dgm:pt modelId="{4C162671-690F-45E5-BCF1-6046D5CB2E75}" type="pres">
      <dgm:prSet presAssocID="{7BFA7764-F6E8-4216-B234-3113DB45CD55}" presName="rootText" presStyleLbl="node2" presStyleIdx="0" presStyleCnt="2">
        <dgm:presLayoutVars>
          <dgm:chPref val="3"/>
        </dgm:presLayoutVars>
      </dgm:prSet>
      <dgm:spPr/>
    </dgm:pt>
    <dgm:pt modelId="{6EDA51BF-CF4E-4DA1-BDE3-ADDE408FC089}" type="pres">
      <dgm:prSet presAssocID="{7BFA7764-F6E8-4216-B234-3113DB45CD55}" presName="rootConnector" presStyleLbl="node2" presStyleIdx="0" presStyleCnt="2"/>
      <dgm:spPr/>
    </dgm:pt>
    <dgm:pt modelId="{32858611-1C61-40DB-8AAD-D16DC83347E4}" type="pres">
      <dgm:prSet presAssocID="{7BFA7764-F6E8-4216-B234-3113DB45CD55}" presName="hierChild4" presStyleCnt="0"/>
      <dgm:spPr/>
    </dgm:pt>
    <dgm:pt modelId="{BECFCE62-6D53-4E39-A16B-7541D0E72018}" type="pres">
      <dgm:prSet presAssocID="{7BFA7764-F6E8-4216-B234-3113DB45CD55}" presName="hierChild5" presStyleCnt="0"/>
      <dgm:spPr/>
    </dgm:pt>
    <dgm:pt modelId="{F84AAC41-AF4E-4337-A1B9-330ADBCBAF49}" type="pres">
      <dgm:prSet presAssocID="{EA428B0D-B74A-4C53-90A8-C893CBBD354F}" presName="Name64" presStyleLbl="parChTrans1D2" presStyleIdx="1" presStyleCnt="2"/>
      <dgm:spPr/>
    </dgm:pt>
    <dgm:pt modelId="{095187EC-A8B1-4A4E-AF5D-C4221231383E}" type="pres">
      <dgm:prSet presAssocID="{5F384CF6-A7FB-499A-927D-8AD1F33A5454}" presName="hierRoot2" presStyleCnt="0">
        <dgm:presLayoutVars>
          <dgm:hierBranch val="init"/>
        </dgm:presLayoutVars>
      </dgm:prSet>
      <dgm:spPr/>
    </dgm:pt>
    <dgm:pt modelId="{C20FEF6C-7CC2-4095-A649-63FCF6E2ECB9}" type="pres">
      <dgm:prSet presAssocID="{5F384CF6-A7FB-499A-927D-8AD1F33A5454}" presName="rootComposite" presStyleCnt="0"/>
      <dgm:spPr/>
    </dgm:pt>
    <dgm:pt modelId="{E0A0C54D-C226-4A7A-879B-366C21A9E7C9}" type="pres">
      <dgm:prSet presAssocID="{5F384CF6-A7FB-499A-927D-8AD1F33A5454}" presName="rootText" presStyleLbl="node2" presStyleIdx="1" presStyleCnt="2">
        <dgm:presLayoutVars>
          <dgm:chPref val="3"/>
        </dgm:presLayoutVars>
      </dgm:prSet>
      <dgm:spPr/>
    </dgm:pt>
    <dgm:pt modelId="{C649734C-CDEA-4BA6-9640-B1803EE63FD0}" type="pres">
      <dgm:prSet presAssocID="{5F384CF6-A7FB-499A-927D-8AD1F33A5454}" presName="rootConnector" presStyleLbl="node2" presStyleIdx="1" presStyleCnt="2"/>
      <dgm:spPr/>
    </dgm:pt>
    <dgm:pt modelId="{352BAAAC-BD53-4A4B-BC74-681E6617F0AE}" type="pres">
      <dgm:prSet presAssocID="{5F384CF6-A7FB-499A-927D-8AD1F33A5454}" presName="hierChild4" presStyleCnt="0"/>
      <dgm:spPr/>
    </dgm:pt>
    <dgm:pt modelId="{C716596F-E66C-46EC-97A5-1DD23A979BF7}" type="pres">
      <dgm:prSet presAssocID="{5F384CF6-A7FB-499A-927D-8AD1F33A5454}" presName="hierChild5" presStyleCnt="0"/>
      <dgm:spPr/>
    </dgm:pt>
    <dgm:pt modelId="{5C5937B7-F5AA-41AD-9BBC-B660426EF20D}" type="pres">
      <dgm:prSet presAssocID="{B8DF280A-42A8-4982-A15D-C019FC2CE1D6}" presName="hierChild3" presStyleCnt="0"/>
      <dgm:spPr/>
    </dgm:pt>
  </dgm:ptLst>
  <dgm:cxnLst>
    <dgm:cxn modelId="{EB5B4700-4702-4824-AF29-3CE032C3A726}" type="presOf" srcId="{EC5A09D4-FDEC-42CA-AE62-84D9AC51C046}" destId="{94008ACE-11A7-4837-B62E-C9591940B2E8}" srcOrd="1" destOrd="0" presId="urn:microsoft.com/office/officeart/2009/3/layout/HorizontalOrganizationChart"/>
    <dgm:cxn modelId="{FE306007-BD99-402B-BEFC-C1E27DB96AE3}" type="presOf" srcId="{EA428B0D-B74A-4C53-90A8-C893CBBD354F}" destId="{F84AAC41-AF4E-4337-A1B9-330ADBCBAF49}" srcOrd="0" destOrd="0" presId="urn:microsoft.com/office/officeart/2009/3/layout/HorizontalOrganizationChart"/>
    <dgm:cxn modelId="{D620F16B-135D-45E4-9A8E-608A99593BE0}" srcId="{B8DF280A-42A8-4982-A15D-C019FC2CE1D6}" destId="{7BFA7764-F6E8-4216-B234-3113DB45CD55}" srcOrd="0" destOrd="0" parTransId="{137C189E-8E02-42CA-B836-CA8CD4506441}" sibTransId="{63EAC44A-F768-4E92-864B-A5DAA8FA6397}"/>
    <dgm:cxn modelId="{F5AC2172-3561-46F5-A7F6-7CDAD0BAB2CE}" type="presOf" srcId="{994364FF-4F64-46B8-8416-3107586FE443}" destId="{502F42AB-44BB-4F1A-81EB-F6A3D39E13E9}" srcOrd="0" destOrd="0" presId="urn:microsoft.com/office/officeart/2009/3/layout/HorizontalOrganizationChart"/>
    <dgm:cxn modelId="{8C4C0879-F2AE-4103-A37C-7184148F6A28}" type="presOf" srcId="{7BFA7764-F6E8-4216-B234-3113DB45CD55}" destId="{6EDA51BF-CF4E-4DA1-BDE3-ADDE408FC089}" srcOrd="1" destOrd="0" presId="urn:microsoft.com/office/officeart/2009/3/layout/HorizontalOrganizationChart"/>
    <dgm:cxn modelId="{DF5D1C7F-ABA2-4DC7-BDE2-DE3F950083F7}" srcId="{3F813427-618E-4461-A328-5A8B7A51BB76}" destId="{B8DF280A-42A8-4982-A15D-C019FC2CE1D6}" srcOrd="2" destOrd="0" parTransId="{7919604F-7065-4194-BC1C-91F9F65FBD89}" sibTransId="{A10534C5-C183-4590-9AD5-94BF0D6575E7}"/>
    <dgm:cxn modelId="{DCB8BF82-8BD3-497A-B789-76A2CDD5E4AE}" type="presOf" srcId="{7BFA7764-F6E8-4216-B234-3113DB45CD55}" destId="{4C162671-690F-45E5-BCF1-6046D5CB2E75}" srcOrd="0" destOrd="0" presId="urn:microsoft.com/office/officeart/2009/3/layout/HorizontalOrganizationChart"/>
    <dgm:cxn modelId="{49A68D8C-9BE7-4D17-84E0-104BCC8F728B}" type="presOf" srcId="{5F384CF6-A7FB-499A-927D-8AD1F33A5454}" destId="{C649734C-CDEA-4BA6-9640-B1803EE63FD0}" srcOrd="1" destOrd="0" presId="urn:microsoft.com/office/officeart/2009/3/layout/HorizontalOrganizationChart"/>
    <dgm:cxn modelId="{5502E28D-6BAB-4C1A-A1D1-3F2E21D42F9B}" type="presOf" srcId="{5F384CF6-A7FB-499A-927D-8AD1F33A5454}" destId="{E0A0C54D-C226-4A7A-879B-366C21A9E7C9}" srcOrd="0" destOrd="0" presId="urn:microsoft.com/office/officeart/2009/3/layout/HorizontalOrganizationChart"/>
    <dgm:cxn modelId="{5D467599-EC57-4269-ABBC-ACA0C971502E}" srcId="{3F813427-618E-4461-A328-5A8B7A51BB76}" destId="{994364FF-4F64-46B8-8416-3107586FE443}" srcOrd="0" destOrd="0" parTransId="{C6524556-F383-4AA2-8C1B-52271A4C3EFD}" sibTransId="{416D5704-96D9-488E-A803-5B6943E2238A}"/>
    <dgm:cxn modelId="{DC87D9A6-E17C-4D32-9648-F538F8686B8E}" type="presOf" srcId="{994364FF-4F64-46B8-8416-3107586FE443}" destId="{2639A060-33EF-4878-A7B4-481ACDB734AF}" srcOrd="1" destOrd="0" presId="urn:microsoft.com/office/officeart/2009/3/layout/HorizontalOrganizationChart"/>
    <dgm:cxn modelId="{284D75BF-8E05-4A21-BCB7-774FF302291D}" type="presOf" srcId="{B8DF280A-42A8-4982-A15D-C019FC2CE1D6}" destId="{2D1D591B-09A0-460C-B82A-6A6B4E98F860}" srcOrd="1" destOrd="0" presId="urn:microsoft.com/office/officeart/2009/3/layout/HorizontalOrganizationChart"/>
    <dgm:cxn modelId="{96D51CCE-F138-483F-B7BC-F3F312FC6268}" type="presOf" srcId="{3F813427-618E-4461-A328-5A8B7A51BB76}" destId="{0D11A32B-8C5F-4FE3-8811-3027C8086C6A}" srcOrd="0" destOrd="0" presId="urn:microsoft.com/office/officeart/2009/3/layout/HorizontalOrganizationChart"/>
    <dgm:cxn modelId="{90363FCF-22A6-4D4A-AE74-FFA3F8B6FB1C}" srcId="{3F813427-618E-4461-A328-5A8B7A51BB76}" destId="{EC5A09D4-FDEC-42CA-AE62-84D9AC51C046}" srcOrd="1" destOrd="0" parTransId="{2286B7F6-AB79-494F-A032-2BF630DC6F90}" sibTransId="{60264A0B-A66D-4E2B-9B34-B56CCA6C78ED}"/>
    <dgm:cxn modelId="{A2D059DF-88CD-4423-AA7D-4B02C3D9BAF0}" type="presOf" srcId="{EC5A09D4-FDEC-42CA-AE62-84D9AC51C046}" destId="{9BC53BE2-4860-4B35-8DD8-7AA8BB84E797}" srcOrd="0" destOrd="0" presId="urn:microsoft.com/office/officeart/2009/3/layout/HorizontalOrganizationChart"/>
    <dgm:cxn modelId="{41FA4BE7-3109-447F-A916-A46452955188}" srcId="{B8DF280A-42A8-4982-A15D-C019FC2CE1D6}" destId="{5F384CF6-A7FB-499A-927D-8AD1F33A5454}" srcOrd="1" destOrd="0" parTransId="{EA428B0D-B74A-4C53-90A8-C893CBBD354F}" sibTransId="{3A1B9539-FDDB-47BD-AB41-21C02C9BDB24}"/>
    <dgm:cxn modelId="{72037CF2-5C31-4301-9FF1-83A55E8F5D5E}" type="presOf" srcId="{137C189E-8E02-42CA-B836-CA8CD4506441}" destId="{6CE468D8-5CE2-41DB-89A5-F0F0912D0B9C}" srcOrd="0" destOrd="0" presId="urn:microsoft.com/office/officeart/2009/3/layout/HorizontalOrganizationChart"/>
    <dgm:cxn modelId="{FC5228F3-A5B1-47D7-9A56-4FC1A0B0759F}" type="presOf" srcId="{B8DF280A-42A8-4982-A15D-C019FC2CE1D6}" destId="{CF791128-EEA5-4382-9D6D-4783815DBA80}" srcOrd="0" destOrd="0" presId="urn:microsoft.com/office/officeart/2009/3/layout/HorizontalOrganizationChart"/>
    <dgm:cxn modelId="{6B5B0554-73F9-4E75-A990-FD1EB5E5C736}" type="presParOf" srcId="{0D11A32B-8C5F-4FE3-8811-3027C8086C6A}" destId="{0DF897EE-4C09-4D44-B3F1-D97397B7AD01}" srcOrd="0" destOrd="0" presId="urn:microsoft.com/office/officeart/2009/3/layout/HorizontalOrganizationChart"/>
    <dgm:cxn modelId="{64D8AA78-567B-492F-A67F-8E648B172D12}" type="presParOf" srcId="{0DF897EE-4C09-4D44-B3F1-D97397B7AD01}" destId="{B320F1B2-EE3A-4C6B-9F59-83DB68B68FDE}" srcOrd="0" destOrd="0" presId="urn:microsoft.com/office/officeart/2009/3/layout/HorizontalOrganizationChart"/>
    <dgm:cxn modelId="{27A127A4-F797-4E1F-8761-A28D34AC507A}" type="presParOf" srcId="{B320F1B2-EE3A-4C6B-9F59-83DB68B68FDE}" destId="{502F42AB-44BB-4F1A-81EB-F6A3D39E13E9}" srcOrd="0" destOrd="0" presId="urn:microsoft.com/office/officeart/2009/3/layout/HorizontalOrganizationChart"/>
    <dgm:cxn modelId="{2AD070B8-591B-429E-BE19-FF97BB7A8E87}" type="presParOf" srcId="{B320F1B2-EE3A-4C6B-9F59-83DB68B68FDE}" destId="{2639A060-33EF-4878-A7B4-481ACDB734AF}" srcOrd="1" destOrd="0" presId="urn:microsoft.com/office/officeart/2009/3/layout/HorizontalOrganizationChart"/>
    <dgm:cxn modelId="{199E4CA0-A85E-480B-9815-B6C50097D594}" type="presParOf" srcId="{0DF897EE-4C09-4D44-B3F1-D97397B7AD01}" destId="{9CB602CC-C3EA-417B-BA74-A283AC946690}" srcOrd="1" destOrd="0" presId="urn:microsoft.com/office/officeart/2009/3/layout/HorizontalOrganizationChart"/>
    <dgm:cxn modelId="{394FBB5A-BC05-4BAD-B6F4-6E89118A2DE8}" type="presParOf" srcId="{0DF897EE-4C09-4D44-B3F1-D97397B7AD01}" destId="{160F45CC-E341-42EB-8670-720F154F45F6}" srcOrd="2" destOrd="0" presId="urn:microsoft.com/office/officeart/2009/3/layout/HorizontalOrganizationChart"/>
    <dgm:cxn modelId="{5816042B-74AD-48C3-AA4A-43D09789A862}" type="presParOf" srcId="{0D11A32B-8C5F-4FE3-8811-3027C8086C6A}" destId="{D929A2FA-FB9F-409D-9356-A745603B1068}" srcOrd="1" destOrd="0" presId="urn:microsoft.com/office/officeart/2009/3/layout/HorizontalOrganizationChart"/>
    <dgm:cxn modelId="{B7CDAB38-7720-48D9-BB82-325C912E3ED7}" type="presParOf" srcId="{D929A2FA-FB9F-409D-9356-A745603B1068}" destId="{19270A9B-BCF2-40E4-89C2-2EF33D3F42CB}" srcOrd="0" destOrd="0" presId="urn:microsoft.com/office/officeart/2009/3/layout/HorizontalOrganizationChart"/>
    <dgm:cxn modelId="{6AC8FD04-C1FB-489A-994B-1B9CDC0F02D6}" type="presParOf" srcId="{19270A9B-BCF2-40E4-89C2-2EF33D3F42CB}" destId="{9BC53BE2-4860-4B35-8DD8-7AA8BB84E797}" srcOrd="0" destOrd="0" presId="urn:microsoft.com/office/officeart/2009/3/layout/HorizontalOrganizationChart"/>
    <dgm:cxn modelId="{1972722B-1CC5-4B09-B7DD-14541E150F54}" type="presParOf" srcId="{19270A9B-BCF2-40E4-89C2-2EF33D3F42CB}" destId="{94008ACE-11A7-4837-B62E-C9591940B2E8}" srcOrd="1" destOrd="0" presId="urn:microsoft.com/office/officeart/2009/3/layout/HorizontalOrganizationChart"/>
    <dgm:cxn modelId="{4BF5B216-D67B-42B1-93F9-1BD39EC4F2B1}" type="presParOf" srcId="{D929A2FA-FB9F-409D-9356-A745603B1068}" destId="{7F9ED3E1-F706-4D83-9906-BF01054DA8E8}" srcOrd="1" destOrd="0" presId="urn:microsoft.com/office/officeart/2009/3/layout/HorizontalOrganizationChart"/>
    <dgm:cxn modelId="{E15D4F22-7270-4D9B-9350-B72EB0F9F768}" type="presParOf" srcId="{D929A2FA-FB9F-409D-9356-A745603B1068}" destId="{49F450AE-34D4-4103-966B-6CB0B78D4D53}" srcOrd="2" destOrd="0" presId="urn:microsoft.com/office/officeart/2009/3/layout/HorizontalOrganizationChart"/>
    <dgm:cxn modelId="{482A07CB-8758-42B3-845A-AE25C97E24D3}" type="presParOf" srcId="{0D11A32B-8C5F-4FE3-8811-3027C8086C6A}" destId="{771D9F34-463D-4214-932D-3932337A4F55}" srcOrd="2" destOrd="0" presId="urn:microsoft.com/office/officeart/2009/3/layout/HorizontalOrganizationChart"/>
    <dgm:cxn modelId="{7BA4A2D8-C059-4813-8044-CAC8E3598976}" type="presParOf" srcId="{771D9F34-463D-4214-932D-3932337A4F55}" destId="{C3E07A41-745A-4C23-89B3-DD7457837EA2}" srcOrd="0" destOrd="0" presId="urn:microsoft.com/office/officeart/2009/3/layout/HorizontalOrganizationChart"/>
    <dgm:cxn modelId="{97AAB528-BE1E-4BAD-96F3-4B7155D0B55D}" type="presParOf" srcId="{C3E07A41-745A-4C23-89B3-DD7457837EA2}" destId="{CF791128-EEA5-4382-9D6D-4783815DBA80}" srcOrd="0" destOrd="0" presId="urn:microsoft.com/office/officeart/2009/3/layout/HorizontalOrganizationChart"/>
    <dgm:cxn modelId="{2B2F251D-C02A-40F5-8738-C27909642C78}" type="presParOf" srcId="{C3E07A41-745A-4C23-89B3-DD7457837EA2}" destId="{2D1D591B-09A0-460C-B82A-6A6B4E98F860}" srcOrd="1" destOrd="0" presId="urn:microsoft.com/office/officeart/2009/3/layout/HorizontalOrganizationChart"/>
    <dgm:cxn modelId="{157F9B79-755C-4455-8495-E7F4A0272A19}" type="presParOf" srcId="{771D9F34-463D-4214-932D-3932337A4F55}" destId="{F097F79C-D7C0-4C43-BF44-17B1DEDC76A3}" srcOrd="1" destOrd="0" presId="urn:microsoft.com/office/officeart/2009/3/layout/HorizontalOrganizationChart"/>
    <dgm:cxn modelId="{C0E24C79-EDFC-4AA8-A0E2-F6EED43D398C}" type="presParOf" srcId="{F097F79C-D7C0-4C43-BF44-17B1DEDC76A3}" destId="{6CE468D8-5CE2-41DB-89A5-F0F0912D0B9C}" srcOrd="0" destOrd="0" presId="urn:microsoft.com/office/officeart/2009/3/layout/HorizontalOrganizationChart"/>
    <dgm:cxn modelId="{908574E3-E7A8-446E-9726-882DC5969B82}" type="presParOf" srcId="{F097F79C-D7C0-4C43-BF44-17B1DEDC76A3}" destId="{27542838-880E-444A-A3A6-B9ED4B0C0B03}" srcOrd="1" destOrd="0" presId="urn:microsoft.com/office/officeart/2009/3/layout/HorizontalOrganizationChart"/>
    <dgm:cxn modelId="{1F4DA625-C282-4156-B0AE-1B17F49E0BD5}" type="presParOf" srcId="{27542838-880E-444A-A3A6-B9ED4B0C0B03}" destId="{03057DDA-32F2-4536-A097-42742CBDFB2A}" srcOrd="0" destOrd="0" presId="urn:microsoft.com/office/officeart/2009/3/layout/HorizontalOrganizationChart"/>
    <dgm:cxn modelId="{41860BAF-D41D-4BDD-9724-94EF42B3509A}" type="presParOf" srcId="{03057DDA-32F2-4536-A097-42742CBDFB2A}" destId="{4C162671-690F-45E5-BCF1-6046D5CB2E75}" srcOrd="0" destOrd="0" presId="urn:microsoft.com/office/officeart/2009/3/layout/HorizontalOrganizationChart"/>
    <dgm:cxn modelId="{5BD1D110-CADC-4EBF-8681-FFC43B2155B1}" type="presParOf" srcId="{03057DDA-32F2-4536-A097-42742CBDFB2A}" destId="{6EDA51BF-CF4E-4DA1-BDE3-ADDE408FC089}" srcOrd="1" destOrd="0" presId="urn:microsoft.com/office/officeart/2009/3/layout/HorizontalOrganizationChart"/>
    <dgm:cxn modelId="{A2DA91DA-9EB3-4371-849A-022C98E739DF}" type="presParOf" srcId="{27542838-880E-444A-A3A6-B9ED4B0C0B03}" destId="{32858611-1C61-40DB-8AAD-D16DC83347E4}" srcOrd="1" destOrd="0" presId="urn:microsoft.com/office/officeart/2009/3/layout/HorizontalOrganizationChart"/>
    <dgm:cxn modelId="{EBA2F3D0-CF80-4B3D-8E47-0EDEC0FE92B9}" type="presParOf" srcId="{27542838-880E-444A-A3A6-B9ED4B0C0B03}" destId="{BECFCE62-6D53-4E39-A16B-7541D0E72018}" srcOrd="2" destOrd="0" presId="urn:microsoft.com/office/officeart/2009/3/layout/HorizontalOrganizationChart"/>
    <dgm:cxn modelId="{989D0B45-E64A-4850-B15D-D2CFFE7CF1B2}" type="presParOf" srcId="{F097F79C-D7C0-4C43-BF44-17B1DEDC76A3}" destId="{F84AAC41-AF4E-4337-A1B9-330ADBCBAF49}" srcOrd="2" destOrd="0" presId="urn:microsoft.com/office/officeart/2009/3/layout/HorizontalOrganizationChart"/>
    <dgm:cxn modelId="{2849984E-CEEC-4D8C-A940-7CD4B91F8318}" type="presParOf" srcId="{F097F79C-D7C0-4C43-BF44-17B1DEDC76A3}" destId="{095187EC-A8B1-4A4E-AF5D-C4221231383E}" srcOrd="3" destOrd="0" presId="urn:microsoft.com/office/officeart/2009/3/layout/HorizontalOrganizationChart"/>
    <dgm:cxn modelId="{7F074373-3F78-48B6-94A5-009305754E59}" type="presParOf" srcId="{095187EC-A8B1-4A4E-AF5D-C4221231383E}" destId="{C20FEF6C-7CC2-4095-A649-63FCF6E2ECB9}" srcOrd="0" destOrd="0" presId="urn:microsoft.com/office/officeart/2009/3/layout/HorizontalOrganizationChart"/>
    <dgm:cxn modelId="{5A5281BF-B411-493C-BE29-967F719C31E1}" type="presParOf" srcId="{C20FEF6C-7CC2-4095-A649-63FCF6E2ECB9}" destId="{E0A0C54D-C226-4A7A-879B-366C21A9E7C9}" srcOrd="0" destOrd="0" presId="urn:microsoft.com/office/officeart/2009/3/layout/HorizontalOrganizationChart"/>
    <dgm:cxn modelId="{58FC2821-595F-4F2F-BDDA-F555C6955660}" type="presParOf" srcId="{C20FEF6C-7CC2-4095-A649-63FCF6E2ECB9}" destId="{C649734C-CDEA-4BA6-9640-B1803EE63FD0}" srcOrd="1" destOrd="0" presId="urn:microsoft.com/office/officeart/2009/3/layout/HorizontalOrganizationChart"/>
    <dgm:cxn modelId="{4C2C485F-48B8-4A4B-851F-99A8FCF9C7A5}" type="presParOf" srcId="{095187EC-A8B1-4A4E-AF5D-C4221231383E}" destId="{352BAAAC-BD53-4A4B-BC74-681E6617F0AE}" srcOrd="1" destOrd="0" presId="urn:microsoft.com/office/officeart/2009/3/layout/HorizontalOrganizationChart"/>
    <dgm:cxn modelId="{C3ECCFB1-0AD6-4730-848B-BC8F3D275BEA}" type="presParOf" srcId="{095187EC-A8B1-4A4E-AF5D-C4221231383E}" destId="{C716596F-E66C-46EC-97A5-1DD23A979BF7}" srcOrd="2" destOrd="0" presId="urn:microsoft.com/office/officeart/2009/3/layout/HorizontalOrganizationChart"/>
    <dgm:cxn modelId="{71226714-4F36-4BAE-BF03-4174140F061E}" type="presParOf" srcId="{771D9F34-463D-4214-932D-3932337A4F55}" destId="{5C5937B7-F5AA-41AD-9BBC-B660426EF20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B87BF0-9676-4D81-9665-717215167D70}" type="doc">
      <dgm:prSet loTypeId="urn:microsoft.com/office/officeart/2005/8/layout/orgChart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A4645F-D61D-423F-BF7D-F323D9DFB513}">
      <dgm:prSet phldrT="[Text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/>
            <a:t>Control instruction</a:t>
          </a:r>
        </a:p>
      </dgm:t>
    </dgm:pt>
    <dgm:pt modelId="{5E5BF494-DB49-4F53-8DC3-3A48268836EE}" type="parTrans" cxnId="{0C64975F-C399-4140-9320-D0B98B5BEA6F}">
      <dgm:prSet/>
      <dgm:spPr/>
      <dgm:t>
        <a:bodyPr/>
        <a:lstStyle/>
        <a:p>
          <a:endParaRPr lang="en-US"/>
        </a:p>
      </dgm:t>
    </dgm:pt>
    <dgm:pt modelId="{9E96D125-0218-4F5A-80CF-A2C41843A2A5}" type="sibTrans" cxnId="{0C64975F-C399-4140-9320-D0B98B5BEA6F}">
      <dgm:prSet/>
      <dgm:spPr/>
      <dgm:t>
        <a:bodyPr/>
        <a:lstStyle/>
        <a:p>
          <a:endParaRPr lang="en-US"/>
        </a:p>
      </dgm:t>
    </dgm:pt>
    <dgm:pt modelId="{8F30CD82-E9CE-43B3-B4A0-60B8C8B792C5}">
      <dgm:prSet phldrT="[Text]"/>
      <dgm:spPr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/>
            <a:t>Decision control instruction</a:t>
          </a:r>
        </a:p>
      </dgm:t>
    </dgm:pt>
    <dgm:pt modelId="{430CD9D9-32CE-418A-AB64-41F3C32B405E}" type="parTrans" cxnId="{6454A085-26A9-472B-90B3-45660A47513C}">
      <dgm:prSet/>
      <dgm:spPr>
        <a:ln w="38100"/>
      </dgm:spPr>
      <dgm:t>
        <a:bodyPr/>
        <a:lstStyle/>
        <a:p>
          <a:endParaRPr lang="en-US"/>
        </a:p>
      </dgm:t>
    </dgm:pt>
    <dgm:pt modelId="{D7823473-5304-41EA-930F-79310976A00B}" type="sibTrans" cxnId="{6454A085-26A9-472B-90B3-45660A47513C}">
      <dgm:prSet/>
      <dgm:spPr/>
      <dgm:t>
        <a:bodyPr/>
        <a:lstStyle/>
        <a:p>
          <a:endParaRPr lang="en-US"/>
        </a:p>
      </dgm:t>
    </dgm:pt>
    <dgm:pt modelId="{28469462-0460-4AB4-A6D4-96DFFC80F7C0}">
      <dgm:prSet phldrT="[Text]"/>
      <dgm:spPr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/>
            <a:t>Case control instruction</a:t>
          </a:r>
        </a:p>
      </dgm:t>
    </dgm:pt>
    <dgm:pt modelId="{8D6B3BB9-35B8-4598-9076-5C43A6B4B524}" type="parTrans" cxnId="{0BF91AF2-DFDE-4674-BD63-4F714F507096}">
      <dgm:prSet/>
      <dgm:spPr>
        <a:ln w="38100"/>
      </dgm:spPr>
      <dgm:t>
        <a:bodyPr/>
        <a:lstStyle/>
        <a:p>
          <a:endParaRPr lang="en-US"/>
        </a:p>
      </dgm:t>
    </dgm:pt>
    <dgm:pt modelId="{836D383E-6CB2-4B2A-A9D8-EE1BA7404389}" type="sibTrans" cxnId="{0BF91AF2-DFDE-4674-BD63-4F714F507096}">
      <dgm:prSet/>
      <dgm:spPr/>
      <dgm:t>
        <a:bodyPr/>
        <a:lstStyle/>
        <a:p>
          <a:endParaRPr lang="en-US"/>
        </a:p>
      </dgm:t>
    </dgm:pt>
    <dgm:pt modelId="{07179E34-BDC7-4B9E-81D0-3E3DC5CA8C0B}">
      <dgm:prSet phldrT="[Text]"/>
      <dgm:spPr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/>
            <a:t>Loop control instruction</a:t>
          </a:r>
        </a:p>
      </dgm:t>
    </dgm:pt>
    <dgm:pt modelId="{5C03E2A0-F371-45F0-AED0-8AC53944A0BD}" type="parTrans" cxnId="{2E3A2A92-A760-4A35-88EC-014F740330DA}">
      <dgm:prSet/>
      <dgm:spPr>
        <a:ln w="38100"/>
      </dgm:spPr>
      <dgm:t>
        <a:bodyPr/>
        <a:lstStyle/>
        <a:p>
          <a:endParaRPr lang="en-US"/>
        </a:p>
      </dgm:t>
    </dgm:pt>
    <dgm:pt modelId="{8179B077-E2DA-478F-93F3-9CA88D2ACBBA}" type="sibTrans" cxnId="{2E3A2A92-A760-4A35-88EC-014F740330DA}">
      <dgm:prSet/>
      <dgm:spPr/>
      <dgm:t>
        <a:bodyPr/>
        <a:lstStyle/>
        <a:p>
          <a:endParaRPr lang="en-US"/>
        </a:p>
      </dgm:t>
    </dgm:pt>
    <dgm:pt modelId="{44D26ADC-CA02-4265-887B-8A37C7939124}" type="pres">
      <dgm:prSet presAssocID="{68B87BF0-9676-4D81-9665-717215167D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4E02274-3B3E-413C-976A-E6AA4796CAD2}" type="pres">
      <dgm:prSet presAssocID="{ABA4645F-D61D-423F-BF7D-F323D9DFB513}" presName="hierRoot1" presStyleCnt="0">
        <dgm:presLayoutVars>
          <dgm:hierBranch val="init"/>
        </dgm:presLayoutVars>
      </dgm:prSet>
      <dgm:spPr/>
    </dgm:pt>
    <dgm:pt modelId="{0A4D6D51-338E-4227-B1FB-7BF7048C64E8}" type="pres">
      <dgm:prSet presAssocID="{ABA4645F-D61D-423F-BF7D-F323D9DFB513}" presName="rootComposite1" presStyleCnt="0"/>
      <dgm:spPr/>
    </dgm:pt>
    <dgm:pt modelId="{99CF9808-2530-4383-8CE9-324E9502D946}" type="pres">
      <dgm:prSet presAssocID="{ABA4645F-D61D-423F-BF7D-F323D9DFB513}" presName="rootText1" presStyleLbl="node0" presStyleIdx="0" presStyleCnt="1">
        <dgm:presLayoutVars>
          <dgm:chPref val="3"/>
        </dgm:presLayoutVars>
      </dgm:prSet>
      <dgm:spPr/>
    </dgm:pt>
    <dgm:pt modelId="{740B5862-B375-4F9E-B49F-35FBBC834468}" type="pres">
      <dgm:prSet presAssocID="{ABA4645F-D61D-423F-BF7D-F323D9DFB513}" presName="rootConnector1" presStyleLbl="node1" presStyleIdx="0" presStyleCnt="0"/>
      <dgm:spPr/>
    </dgm:pt>
    <dgm:pt modelId="{70E407EE-79CF-4886-9AAE-D4C6413FF5F1}" type="pres">
      <dgm:prSet presAssocID="{ABA4645F-D61D-423F-BF7D-F323D9DFB513}" presName="hierChild2" presStyleCnt="0"/>
      <dgm:spPr/>
    </dgm:pt>
    <dgm:pt modelId="{7FABB39B-0D15-4745-B35A-F53E0C6AB75C}" type="pres">
      <dgm:prSet presAssocID="{430CD9D9-32CE-418A-AB64-41F3C32B405E}" presName="Name37" presStyleLbl="parChTrans1D2" presStyleIdx="0" presStyleCnt="3"/>
      <dgm:spPr/>
    </dgm:pt>
    <dgm:pt modelId="{F4801152-81B3-4927-B433-EC0E4A6B06B8}" type="pres">
      <dgm:prSet presAssocID="{8F30CD82-E9CE-43B3-B4A0-60B8C8B792C5}" presName="hierRoot2" presStyleCnt="0">
        <dgm:presLayoutVars>
          <dgm:hierBranch val="init"/>
        </dgm:presLayoutVars>
      </dgm:prSet>
      <dgm:spPr/>
    </dgm:pt>
    <dgm:pt modelId="{29C27DE3-BFF1-4EF0-BA22-95684D08A383}" type="pres">
      <dgm:prSet presAssocID="{8F30CD82-E9CE-43B3-B4A0-60B8C8B792C5}" presName="rootComposite" presStyleCnt="0"/>
      <dgm:spPr/>
    </dgm:pt>
    <dgm:pt modelId="{5907DAD8-7C8E-4216-A2E0-2F08CDE94D26}" type="pres">
      <dgm:prSet presAssocID="{8F30CD82-E9CE-43B3-B4A0-60B8C8B792C5}" presName="rootText" presStyleLbl="node2" presStyleIdx="0" presStyleCnt="3">
        <dgm:presLayoutVars>
          <dgm:chPref val="3"/>
        </dgm:presLayoutVars>
      </dgm:prSet>
      <dgm:spPr/>
    </dgm:pt>
    <dgm:pt modelId="{AEC8CF1F-0ECF-4C0F-BAC1-DC0742D318B9}" type="pres">
      <dgm:prSet presAssocID="{8F30CD82-E9CE-43B3-B4A0-60B8C8B792C5}" presName="rootConnector" presStyleLbl="node2" presStyleIdx="0" presStyleCnt="3"/>
      <dgm:spPr/>
    </dgm:pt>
    <dgm:pt modelId="{3FCEF0DC-9F97-4B89-9D5F-55457358A292}" type="pres">
      <dgm:prSet presAssocID="{8F30CD82-E9CE-43B3-B4A0-60B8C8B792C5}" presName="hierChild4" presStyleCnt="0"/>
      <dgm:spPr/>
    </dgm:pt>
    <dgm:pt modelId="{445B06B6-A350-487A-B098-0944E7D099B1}" type="pres">
      <dgm:prSet presAssocID="{8F30CD82-E9CE-43B3-B4A0-60B8C8B792C5}" presName="hierChild5" presStyleCnt="0"/>
      <dgm:spPr/>
    </dgm:pt>
    <dgm:pt modelId="{7C54502B-CBD2-4D8A-8476-5C83C9AF1C94}" type="pres">
      <dgm:prSet presAssocID="{8D6B3BB9-35B8-4598-9076-5C43A6B4B524}" presName="Name37" presStyleLbl="parChTrans1D2" presStyleIdx="1" presStyleCnt="3"/>
      <dgm:spPr/>
    </dgm:pt>
    <dgm:pt modelId="{E21AF94C-D25E-467C-9551-604E29F2D5B2}" type="pres">
      <dgm:prSet presAssocID="{28469462-0460-4AB4-A6D4-96DFFC80F7C0}" presName="hierRoot2" presStyleCnt="0">
        <dgm:presLayoutVars>
          <dgm:hierBranch val="init"/>
        </dgm:presLayoutVars>
      </dgm:prSet>
      <dgm:spPr/>
    </dgm:pt>
    <dgm:pt modelId="{85145544-8FD0-4F6C-8A6E-7663D3041D69}" type="pres">
      <dgm:prSet presAssocID="{28469462-0460-4AB4-A6D4-96DFFC80F7C0}" presName="rootComposite" presStyleCnt="0"/>
      <dgm:spPr/>
    </dgm:pt>
    <dgm:pt modelId="{B63FEF62-3221-45DD-893A-8B2CE0672389}" type="pres">
      <dgm:prSet presAssocID="{28469462-0460-4AB4-A6D4-96DFFC80F7C0}" presName="rootText" presStyleLbl="node2" presStyleIdx="1" presStyleCnt="3">
        <dgm:presLayoutVars>
          <dgm:chPref val="3"/>
        </dgm:presLayoutVars>
      </dgm:prSet>
      <dgm:spPr/>
    </dgm:pt>
    <dgm:pt modelId="{D90190B5-FC89-4167-9B31-561FA43CE231}" type="pres">
      <dgm:prSet presAssocID="{28469462-0460-4AB4-A6D4-96DFFC80F7C0}" presName="rootConnector" presStyleLbl="node2" presStyleIdx="1" presStyleCnt="3"/>
      <dgm:spPr/>
    </dgm:pt>
    <dgm:pt modelId="{75790A2A-1701-4B9E-9E9B-EA36E57D393E}" type="pres">
      <dgm:prSet presAssocID="{28469462-0460-4AB4-A6D4-96DFFC80F7C0}" presName="hierChild4" presStyleCnt="0"/>
      <dgm:spPr/>
    </dgm:pt>
    <dgm:pt modelId="{05AA2ACC-0D09-4903-89F4-1607006E0E1C}" type="pres">
      <dgm:prSet presAssocID="{28469462-0460-4AB4-A6D4-96DFFC80F7C0}" presName="hierChild5" presStyleCnt="0"/>
      <dgm:spPr/>
    </dgm:pt>
    <dgm:pt modelId="{0D75BBFA-9E84-4A10-A83D-3B32E61B1868}" type="pres">
      <dgm:prSet presAssocID="{5C03E2A0-F371-45F0-AED0-8AC53944A0BD}" presName="Name37" presStyleLbl="parChTrans1D2" presStyleIdx="2" presStyleCnt="3"/>
      <dgm:spPr/>
    </dgm:pt>
    <dgm:pt modelId="{68DE7DFC-5B38-4D88-8676-E501B0EF5651}" type="pres">
      <dgm:prSet presAssocID="{07179E34-BDC7-4B9E-81D0-3E3DC5CA8C0B}" presName="hierRoot2" presStyleCnt="0">
        <dgm:presLayoutVars>
          <dgm:hierBranch val="init"/>
        </dgm:presLayoutVars>
      </dgm:prSet>
      <dgm:spPr/>
    </dgm:pt>
    <dgm:pt modelId="{A3BDA634-C233-443B-AEF2-95C4B6DEB62F}" type="pres">
      <dgm:prSet presAssocID="{07179E34-BDC7-4B9E-81D0-3E3DC5CA8C0B}" presName="rootComposite" presStyleCnt="0"/>
      <dgm:spPr/>
    </dgm:pt>
    <dgm:pt modelId="{783103FC-FEAF-4FD5-8495-4E1CA384E641}" type="pres">
      <dgm:prSet presAssocID="{07179E34-BDC7-4B9E-81D0-3E3DC5CA8C0B}" presName="rootText" presStyleLbl="node2" presStyleIdx="2" presStyleCnt="3">
        <dgm:presLayoutVars>
          <dgm:chPref val="3"/>
        </dgm:presLayoutVars>
      </dgm:prSet>
      <dgm:spPr/>
    </dgm:pt>
    <dgm:pt modelId="{A0ED9313-FD14-4C36-ABC3-E4F38E86CBED}" type="pres">
      <dgm:prSet presAssocID="{07179E34-BDC7-4B9E-81D0-3E3DC5CA8C0B}" presName="rootConnector" presStyleLbl="node2" presStyleIdx="2" presStyleCnt="3"/>
      <dgm:spPr/>
    </dgm:pt>
    <dgm:pt modelId="{69189AF3-50E4-4C8F-9231-B16D6E692FDD}" type="pres">
      <dgm:prSet presAssocID="{07179E34-BDC7-4B9E-81D0-3E3DC5CA8C0B}" presName="hierChild4" presStyleCnt="0"/>
      <dgm:spPr/>
    </dgm:pt>
    <dgm:pt modelId="{9B979575-A4EE-4268-9BC3-AFF5FD2E81F2}" type="pres">
      <dgm:prSet presAssocID="{07179E34-BDC7-4B9E-81D0-3E3DC5CA8C0B}" presName="hierChild5" presStyleCnt="0"/>
      <dgm:spPr/>
    </dgm:pt>
    <dgm:pt modelId="{F7EF63BA-8F7A-4DEB-9DB4-91F1F8B405A8}" type="pres">
      <dgm:prSet presAssocID="{ABA4645F-D61D-423F-BF7D-F323D9DFB513}" presName="hierChild3" presStyleCnt="0"/>
      <dgm:spPr/>
    </dgm:pt>
  </dgm:ptLst>
  <dgm:cxnLst>
    <dgm:cxn modelId="{58DED60F-204E-3446-8A55-987F92FB79D2}" type="presOf" srcId="{5C03E2A0-F371-45F0-AED0-8AC53944A0BD}" destId="{0D75BBFA-9E84-4A10-A83D-3B32E61B1868}" srcOrd="0" destOrd="0" presId="urn:microsoft.com/office/officeart/2005/8/layout/orgChart1"/>
    <dgm:cxn modelId="{00AF1919-F2F6-944A-9DC5-F6156B05F655}" type="presOf" srcId="{8F30CD82-E9CE-43B3-B4A0-60B8C8B792C5}" destId="{5907DAD8-7C8E-4216-A2E0-2F08CDE94D26}" srcOrd="0" destOrd="0" presId="urn:microsoft.com/office/officeart/2005/8/layout/orgChart1"/>
    <dgm:cxn modelId="{54A8AC20-DEAE-E146-BCA1-8811EE0C6ADE}" type="presOf" srcId="{07179E34-BDC7-4B9E-81D0-3E3DC5CA8C0B}" destId="{783103FC-FEAF-4FD5-8495-4E1CA384E641}" srcOrd="0" destOrd="0" presId="urn:microsoft.com/office/officeart/2005/8/layout/orgChart1"/>
    <dgm:cxn modelId="{00BA5121-7CAC-B942-83D8-9F78F7C5FF49}" type="presOf" srcId="{07179E34-BDC7-4B9E-81D0-3E3DC5CA8C0B}" destId="{A0ED9313-FD14-4C36-ABC3-E4F38E86CBED}" srcOrd="1" destOrd="0" presId="urn:microsoft.com/office/officeart/2005/8/layout/orgChart1"/>
    <dgm:cxn modelId="{0C64975F-C399-4140-9320-D0B98B5BEA6F}" srcId="{68B87BF0-9676-4D81-9665-717215167D70}" destId="{ABA4645F-D61D-423F-BF7D-F323D9DFB513}" srcOrd="0" destOrd="0" parTransId="{5E5BF494-DB49-4F53-8DC3-3A48268836EE}" sibTransId="{9E96D125-0218-4F5A-80CF-A2C41843A2A5}"/>
    <dgm:cxn modelId="{EA617942-50ED-BF40-A759-044EE0F31C0F}" type="presOf" srcId="{ABA4645F-D61D-423F-BF7D-F323D9DFB513}" destId="{740B5862-B375-4F9E-B49F-35FBBC834468}" srcOrd="1" destOrd="0" presId="urn:microsoft.com/office/officeart/2005/8/layout/orgChart1"/>
    <dgm:cxn modelId="{1959CF59-46EF-CA4E-970B-768FA63990A9}" type="presOf" srcId="{28469462-0460-4AB4-A6D4-96DFFC80F7C0}" destId="{B63FEF62-3221-45DD-893A-8B2CE0672389}" srcOrd="0" destOrd="0" presId="urn:microsoft.com/office/officeart/2005/8/layout/orgChart1"/>
    <dgm:cxn modelId="{D41B2780-D270-404E-A564-44E34AC4DA94}" type="presOf" srcId="{8D6B3BB9-35B8-4598-9076-5C43A6B4B524}" destId="{7C54502B-CBD2-4D8A-8476-5C83C9AF1C94}" srcOrd="0" destOrd="0" presId="urn:microsoft.com/office/officeart/2005/8/layout/orgChart1"/>
    <dgm:cxn modelId="{C3A54E85-A6A5-F74F-87C0-1A5348F9B797}" type="presOf" srcId="{8F30CD82-E9CE-43B3-B4A0-60B8C8B792C5}" destId="{AEC8CF1F-0ECF-4C0F-BAC1-DC0742D318B9}" srcOrd="1" destOrd="0" presId="urn:microsoft.com/office/officeart/2005/8/layout/orgChart1"/>
    <dgm:cxn modelId="{6454A085-26A9-472B-90B3-45660A47513C}" srcId="{ABA4645F-D61D-423F-BF7D-F323D9DFB513}" destId="{8F30CD82-E9CE-43B3-B4A0-60B8C8B792C5}" srcOrd="0" destOrd="0" parTransId="{430CD9D9-32CE-418A-AB64-41F3C32B405E}" sibTransId="{D7823473-5304-41EA-930F-79310976A00B}"/>
    <dgm:cxn modelId="{2E3A2A92-A760-4A35-88EC-014F740330DA}" srcId="{ABA4645F-D61D-423F-BF7D-F323D9DFB513}" destId="{07179E34-BDC7-4B9E-81D0-3E3DC5CA8C0B}" srcOrd="2" destOrd="0" parTransId="{5C03E2A0-F371-45F0-AED0-8AC53944A0BD}" sibTransId="{8179B077-E2DA-478F-93F3-9CA88D2ACBBA}"/>
    <dgm:cxn modelId="{225F95A2-0C89-724D-95CC-492F3FAFA73C}" type="presOf" srcId="{430CD9D9-32CE-418A-AB64-41F3C32B405E}" destId="{7FABB39B-0D15-4745-B35A-F53E0C6AB75C}" srcOrd="0" destOrd="0" presId="urn:microsoft.com/office/officeart/2005/8/layout/orgChart1"/>
    <dgm:cxn modelId="{D1F478D2-5D73-124B-BD77-9E6C9DF5F57B}" type="presOf" srcId="{28469462-0460-4AB4-A6D4-96DFFC80F7C0}" destId="{D90190B5-FC89-4167-9B31-561FA43CE231}" srcOrd="1" destOrd="0" presId="urn:microsoft.com/office/officeart/2005/8/layout/orgChart1"/>
    <dgm:cxn modelId="{0BF91AF2-DFDE-4674-BD63-4F714F507096}" srcId="{ABA4645F-D61D-423F-BF7D-F323D9DFB513}" destId="{28469462-0460-4AB4-A6D4-96DFFC80F7C0}" srcOrd="1" destOrd="0" parTransId="{8D6B3BB9-35B8-4598-9076-5C43A6B4B524}" sibTransId="{836D383E-6CB2-4B2A-A9D8-EE1BA7404389}"/>
    <dgm:cxn modelId="{8F97C3FA-E169-2441-A9A4-A0BD1132E884}" type="presOf" srcId="{68B87BF0-9676-4D81-9665-717215167D70}" destId="{44D26ADC-CA02-4265-887B-8A37C7939124}" srcOrd="0" destOrd="0" presId="urn:microsoft.com/office/officeart/2005/8/layout/orgChart1"/>
    <dgm:cxn modelId="{E1EE34FF-E490-7545-80D3-2D36A0BD14F4}" type="presOf" srcId="{ABA4645F-D61D-423F-BF7D-F323D9DFB513}" destId="{99CF9808-2530-4383-8CE9-324E9502D946}" srcOrd="0" destOrd="0" presId="urn:microsoft.com/office/officeart/2005/8/layout/orgChart1"/>
    <dgm:cxn modelId="{FCCDD08C-8DF9-554B-9B28-16193641AA47}" type="presParOf" srcId="{44D26ADC-CA02-4265-887B-8A37C7939124}" destId="{54E02274-3B3E-413C-976A-E6AA4796CAD2}" srcOrd="0" destOrd="0" presId="urn:microsoft.com/office/officeart/2005/8/layout/orgChart1"/>
    <dgm:cxn modelId="{E66D2433-6789-9D4E-AABD-D4B4EE055C07}" type="presParOf" srcId="{54E02274-3B3E-413C-976A-E6AA4796CAD2}" destId="{0A4D6D51-338E-4227-B1FB-7BF7048C64E8}" srcOrd="0" destOrd="0" presId="urn:microsoft.com/office/officeart/2005/8/layout/orgChart1"/>
    <dgm:cxn modelId="{C53B6B4E-97D6-484D-8013-42C57DCC0D90}" type="presParOf" srcId="{0A4D6D51-338E-4227-B1FB-7BF7048C64E8}" destId="{99CF9808-2530-4383-8CE9-324E9502D946}" srcOrd="0" destOrd="0" presId="urn:microsoft.com/office/officeart/2005/8/layout/orgChart1"/>
    <dgm:cxn modelId="{E18D502F-8271-1746-89DE-9F00B07577C4}" type="presParOf" srcId="{0A4D6D51-338E-4227-B1FB-7BF7048C64E8}" destId="{740B5862-B375-4F9E-B49F-35FBBC834468}" srcOrd="1" destOrd="0" presId="urn:microsoft.com/office/officeart/2005/8/layout/orgChart1"/>
    <dgm:cxn modelId="{280041D9-96F5-794D-A784-BDCF1372CAC0}" type="presParOf" srcId="{54E02274-3B3E-413C-976A-E6AA4796CAD2}" destId="{70E407EE-79CF-4886-9AAE-D4C6413FF5F1}" srcOrd="1" destOrd="0" presId="urn:microsoft.com/office/officeart/2005/8/layout/orgChart1"/>
    <dgm:cxn modelId="{77091C93-ECDC-6C4C-848E-1CFBD90E1C00}" type="presParOf" srcId="{70E407EE-79CF-4886-9AAE-D4C6413FF5F1}" destId="{7FABB39B-0D15-4745-B35A-F53E0C6AB75C}" srcOrd="0" destOrd="0" presId="urn:microsoft.com/office/officeart/2005/8/layout/orgChart1"/>
    <dgm:cxn modelId="{FC133624-85C9-1A46-9A0F-905B32DF6EC9}" type="presParOf" srcId="{70E407EE-79CF-4886-9AAE-D4C6413FF5F1}" destId="{F4801152-81B3-4927-B433-EC0E4A6B06B8}" srcOrd="1" destOrd="0" presId="urn:microsoft.com/office/officeart/2005/8/layout/orgChart1"/>
    <dgm:cxn modelId="{54778A0B-644A-3D4C-AFA3-7F007648C5EC}" type="presParOf" srcId="{F4801152-81B3-4927-B433-EC0E4A6B06B8}" destId="{29C27DE3-BFF1-4EF0-BA22-95684D08A383}" srcOrd="0" destOrd="0" presId="urn:microsoft.com/office/officeart/2005/8/layout/orgChart1"/>
    <dgm:cxn modelId="{2F80A4AB-CF9D-2E46-B21C-737BB5CA112C}" type="presParOf" srcId="{29C27DE3-BFF1-4EF0-BA22-95684D08A383}" destId="{5907DAD8-7C8E-4216-A2E0-2F08CDE94D26}" srcOrd="0" destOrd="0" presId="urn:microsoft.com/office/officeart/2005/8/layout/orgChart1"/>
    <dgm:cxn modelId="{952E5C17-1CBF-DF47-9BE7-AA6E54939B2A}" type="presParOf" srcId="{29C27DE3-BFF1-4EF0-BA22-95684D08A383}" destId="{AEC8CF1F-0ECF-4C0F-BAC1-DC0742D318B9}" srcOrd="1" destOrd="0" presId="urn:microsoft.com/office/officeart/2005/8/layout/orgChart1"/>
    <dgm:cxn modelId="{752F83F0-1A03-C548-AA78-855EC7FED5C3}" type="presParOf" srcId="{F4801152-81B3-4927-B433-EC0E4A6B06B8}" destId="{3FCEF0DC-9F97-4B89-9D5F-55457358A292}" srcOrd="1" destOrd="0" presId="urn:microsoft.com/office/officeart/2005/8/layout/orgChart1"/>
    <dgm:cxn modelId="{22711144-717E-6D4E-A84D-A9213DA664EC}" type="presParOf" srcId="{F4801152-81B3-4927-B433-EC0E4A6B06B8}" destId="{445B06B6-A350-487A-B098-0944E7D099B1}" srcOrd="2" destOrd="0" presId="urn:microsoft.com/office/officeart/2005/8/layout/orgChart1"/>
    <dgm:cxn modelId="{EFDE4AAE-718B-8540-871D-EC2C0AC733C8}" type="presParOf" srcId="{70E407EE-79CF-4886-9AAE-D4C6413FF5F1}" destId="{7C54502B-CBD2-4D8A-8476-5C83C9AF1C94}" srcOrd="2" destOrd="0" presId="urn:microsoft.com/office/officeart/2005/8/layout/orgChart1"/>
    <dgm:cxn modelId="{2DE1E2D4-15D4-A640-8346-9E5C8F146257}" type="presParOf" srcId="{70E407EE-79CF-4886-9AAE-D4C6413FF5F1}" destId="{E21AF94C-D25E-467C-9551-604E29F2D5B2}" srcOrd="3" destOrd="0" presId="urn:microsoft.com/office/officeart/2005/8/layout/orgChart1"/>
    <dgm:cxn modelId="{56B1B7BA-5DF1-6D49-B8C3-3EF79B529A66}" type="presParOf" srcId="{E21AF94C-D25E-467C-9551-604E29F2D5B2}" destId="{85145544-8FD0-4F6C-8A6E-7663D3041D69}" srcOrd="0" destOrd="0" presId="urn:microsoft.com/office/officeart/2005/8/layout/orgChart1"/>
    <dgm:cxn modelId="{5792EADD-B186-7C4F-9562-37717EF4E853}" type="presParOf" srcId="{85145544-8FD0-4F6C-8A6E-7663D3041D69}" destId="{B63FEF62-3221-45DD-893A-8B2CE0672389}" srcOrd="0" destOrd="0" presId="urn:microsoft.com/office/officeart/2005/8/layout/orgChart1"/>
    <dgm:cxn modelId="{42DAB955-3524-F142-8A6A-05740C594C0E}" type="presParOf" srcId="{85145544-8FD0-4F6C-8A6E-7663D3041D69}" destId="{D90190B5-FC89-4167-9B31-561FA43CE231}" srcOrd="1" destOrd="0" presId="urn:microsoft.com/office/officeart/2005/8/layout/orgChart1"/>
    <dgm:cxn modelId="{2575B4C7-15DB-134E-AD0C-3DA29DA7111D}" type="presParOf" srcId="{E21AF94C-D25E-467C-9551-604E29F2D5B2}" destId="{75790A2A-1701-4B9E-9E9B-EA36E57D393E}" srcOrd="1" destOrd="0" presId="urn:microsoft.com/office/officeart/2005/8/layout/orgChart1"/>
    <dgm:cxn modelId="{9F167338-BF93-E042-8BCE-77BD99543073}" type="presParOf" srcId="{E21AF94C-D25E-467C-9551-604E29F2D5B2}" destId="{05AA2ACC-0D09-4903-89F4-1607006E0E1C}" srcOrd="2" destOrd="0" presId="urn:microsoft.com/office/officeart/2005/8/layout/orgChart1"/>
    <dgm:cxn modelId="{A213A7B4-F275-FD4C-9D0E-6214F1F7A0EC}" type="presParOf" srcId="{70E407EE-79CF-4886-9AAE-D4C6413FF5F1}" destId="{0D75BBFA-9E84-4A10-A83D-3B32E61B1868}" srcOrd="4" destOrd="0" presId="urn:microsoft.com/office/officeart/2005/8/layout/orgChart1"/>
    <dgm:cxn modelId="{2E9C2211-275B-1542-8948-5A1934D18E9D}" type="presParOf" srcId="{70E407EE-79CF-4886-9AAE-D4C6413FF5F1}" destId="{68DE7DFC-5B38-4D88-8676-E501B0EF5651}" srcOrd="5" destOrd="0" presId="urn:microsoft.com/office/officeart/2005/8/layout/orgChart1"/>
    <dgm:cxn modelId="{E2891B66-9FCE-2A47-9F84-667CE7162662}" type="presParOf" srcId="{68DE7DFC-5B38-4D88-8676-E501B0EF5651}" destId="{A3BDA634-C233-443B-AEF2-95C4B6DEB62F}" srcOrd="0" destOrd="0" presId="urn:microsoft.com/office/officeart/2005/8/layout/orgChart1"/>
    <dgm:cxn modelId="{39B83A37-938D-3048-ADC2-16B846EE4D6B}" type="presParOf" srcId="{A3BDA634-C233-443B-AEF2-95C4B6DEB62F}" destId="{783103FC-FEAF-4FD5-8495-4E1CA384E641}" srcOrd="0" destOrd="0" presId="urn:microsoft.com/office/officeart/2005/8/layout/orgChart1"/>
    <dgm:cxn modelId="{871114CB-83D0-9E43-8775-285113654B3F}" type="presParOf" srcId="{A3BDA634-C233-443B-AEF2-95C4B6DEB62F}" destId="{A0ED9313-FD14-4C36-ABC3-E4F38E86CBED}" srcOrd="1" destOrd="0" presId="urn:microsoft.com/office/officeart/2005/8/layout/orgChart1"/>
    <dgm:cxn modelId="{8A94B201-7B0C-044B-B0F3-FEC370ABBB57}" type="presParOf" srcId="{68DE7DFC-5B38-4D88-8676-E501B0EF5651}" destId="{69189AF3-50E4-4C8F-9231-B16D6E692FDD}" srcOrd="1" destOrd="0" presId="urn:microsoft.com/office/officeart/2005/8/layout/orgChart1"/>
    <dgm:cxn modelId="{FAD87E2C-9D41-E342-AF54-BDFF861A9A0E}" type="presParOf" srcId="{68DE7DFC-5B38-4D88-8676-E501B0EF5651}" destId="{9B979575-A4EE-4268-9BC3-AFF5FD2E81F2}" srcOrd="2" destOrd="0" presId="urn:microsoft.com/office/officeart/2005/8/layout/orgChart1"/>
    <dgm:cxn modelId="{EA25126D-DA6F-4C4D-A182-B700C4DB758B}" type="presParOf" srcId="{54E02274-3B3E-413C-976A-E6AA4796CAD2}" destId="{F7EF63BA-8F7A-4DEB-9DB4-91F1F8B405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6CE22A-D13A-43AB-AEC8-00D9BAF56CA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11A29C-AA44-4E3C-98DB-2CA3B31A1882}">
      <dgm:prSet phldrT="[Text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800" b="1" dirty="0"/>
            <a:t>conditional expression </a:t>
          </a:r>
          <a:endParaRPr lang="en-US" sz="2800" dirty="0"/>
        </a:p>
      </dgm:t>
    </dgm:pt>
    <dgm:pt modelId="{A3608ADC-8494-481C-AD77-7DDBB381D446}" type="parTrans" cxnId="{E8A0272F-3D87-4238-82FE-BF6DF441F344}">
      <dgm:prSet/>
      <dgm:spPr/>
      <dgm:t>
        <a:bodyPr/>
        <a:lstStyle/>
        <a:p>
          <a:endParaRPr lang="en-US"/>
        </a:p>
      </dgm:t>
    </dgm:pt>
    <dgm:pt modelId="{127A35AF-98D9-46E9-8815-83C85F455487}" type="sibTrans" cxnId="{E8A0272F-3D87-4238-82FE-BF6DF441F344}">
      <dgm:prSet/>
      <dgm:spPr/>
      <dgm:t>
        <a:bodyPr/>
        <a:lstStyle/>
        <a:p>
          <a:endParaRPr lang="en-US"/>
        </a:p>
      </dgm:t>
    </dgm:pt>
    <dgm:pt modelId="{220C4B7F-C994-4521-93C6-42AF4951EF80}">
      <dgm:prSet phldrT="[Text]" custT="1"/>
      <dgm:spPr>
        <a:solidFill>
          <a:srgbClr val="00B0F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400" b="1" dirty="0"/>
            <a:t>expression 1</a:t>
          </a:r>
          <a:endParaRPr lang="en-US" sz="2400" dirty="0"/>
        </a:p>
      </dgm:t>
    </dgm:pt>
    <dgm:pt modelId="{50890F5D-457A-448F-9558-AC24103788D5}" type="parTrans" cxnId="{9525B51F-B1B6-48DF-8BBF-6A82DB946AE3}">
      <dgm:prSet/>
      <dgm:spPr>
        <a:ln w="38100"/>
      </dgm:spPr>
      <dgm:t>
        <a:bodyPr/>
        <a:lstStyle/>
        <a:p>
          <a:endParaRPr lang="en-US"/>
        </a:p>
      </dgm:t>
    </dgm:pt>
    <dgm:pt modelId="{BACCA626-7342-4149-B19B-1047D015CB4D}" type="sibTrans" cxnId="{9525B51F-B1B6-48DF-8BBF-6A82DB946AE3}">
      <dgm:prSet/>
      <dgm:spPr/>
      <dgm:t>
        <a:bodyPr/>
        <a:lstStyle/>
        <a:p>
          <a:endParaRPr lang="en-US"/>
        </a:p>
      </dgm:t>
    </dgm:pt>
    <dgm:pt modelId="{66A44591-CD5A-4792-9284-340394EB146E}">
      <dgm:prSet phldrT="[Text]" custT="1"/>
      <dgm:spPr>
        <a:solidFill>
          <a:srgbClr val="00B0F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400" b="1" dirty="0"/>
            <a:t>expression 2</a:t>
          </a:r>
          <a:endParaRPr lang="en-US" sz="2400" dirty="0"/>
        </a:p>
      </dgm:t>
    </dgm:pt>
    <dgm:pt modelId="{E22D7070-0FEF-4BBD-87F7-94CA36E56D3F}" type="parTrans" cxnId="{67A9CCB1-D6F5-498C-A6FE-2623EAF11965}">
      <dgm:prSet/>
      <dgm:spPr>
        <a:ln w="38100"/>
      </dgm:spPr>
      <dgm:t>
        <a:bodyPr/>
        <a:lstStyle/>
        <a:p>
          <a:endParaRPr lang="en-US"/>
        </a:p>
      </dgm:t>
    </dgm:pt>
    <dgm:pt modelId="{D300F546-77F8-4EAB-A812-5BB33EB78ADF}" type="sibTrans" cxnId="{67A9CCB1-D6F5-498C-A6FE-2623EAF11965}">
      <dgm:prSet/>
      <dgm:spPr/>
      <dgm:t>
        <a:bodyPr/>
        <a:lstStyle/>
        <a:p>
          <a:endParaRPr lang="en-US"/>
        </a:p>
      </dgm:t>
    </dgm:pt>
    <dgm:pt modelId="{7A0074E2-0369-4DAE-8D4D-068816C2D6E8}" type="pres">
      <dgm:prSet presAssocID="{1C6CE22A-D13A-43AB-AEC8-00D9BAF56C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EA190D-C73B-4DA0-ACB4-4D2222A00BD8}" type="pres">
      <dgm:prSet presAssocID="{1211A29C-AA44-4E3C-98DB-2CA3B31A1882}" presName="hierRoot1" presStyleCnt="0">
        <dgm:presLayoutVars>
          <dgm:hierBranch val="init"/>
        </dgm:presLayoutVars>
      </dgm:prSet>
      <dgm:spPr/>
    </dgm:pt>
    <dgm:pt modelId="{472AA816-9CEF-42C9-8F41-8F01FBD8EE52}" type="pres">
      <dgm:prSet presAssocID="{1211A29C-AA44-4E3C-98DB-2CA3B31A1882}" presName="rootComposite1" presStyleCnt="0"/>
      <dgm:spPr/>
    </dgm:pt>
    <dgm:pt modelId="{2760C109-7B47-4E13-9480-0F005752CBB5}" type="pres">
      <dgm:prSet presAssocID="{1211A29C-AA44-4E3C-98DB-2CA3B31A1882}" presName="rootText1" presStyleLbl="node0" presStyleIdx="0" presStyleCnt="1">
        <dgm:presLayoutVars>
          <dgm:chPref val="3"/>
        </dgm:presLayoutVars>
      </dgm:prSet>
      <dgm:spPr/>
    </dgm:pt>
    <dgm:pt modelId="{C95EF280-DA72-492F-963D-A360F23A4EDC}" type="pres">
      <dgm:prSet presAssocID="{1211A29C-AA44-4E3C-98DB-2CA3B31A1882}" presName="rootConnector1" presStyleLbl="node1" presStyleIdx="0" presStyleCnt="0"/>
      <dgm:spPr/>
    </dgm:pt>
    <dgm:pt modelId="{3290A5D9-E303-4D2B-B7EF-867AE58063B2}" type="pres">
      <dgm:prSet presAssocID="{1211A29C-AA44-4E3C-98DB-2CA3B31A1882}" presName="hierChild2" presStyleCnt="0"/>
      <dgm:spPr/>
    </dgm:pt>
    <dgm:pt modelId="{8C751F57-0976-4C27-88BC-E775993163C6}" type="pres">
      <dgm:prSet presAssocID="{50890F5D-457A-448F-9558-AC24103788D5}" presName="Name37" presStyleLbl="parChTrans1D2" presStyleIdx="0" presStyleCnt="2"/>
      <dgm:spPr/>
    </dgm:pt>
    <dgm:pt modelId="{9A7F66F6-F846-4121-A4B0-00A8AC18EC60}" type="pres">
      <dgm:prSet presAssocID="{220C4B7F-C994-4521-93C6-42AF4951EF80}" presName="hierRoot2" presStyleCnt="0">
        <dgm:presLayoutVars>
          <dgm:hierBranch val="init"/>
        </dgm:presLayoutVars>
      </dgm:prSet>
      <dgm:spPr/>
    </dgm:pt>
    <dgm:pt modelId="{41D64939-002C-4D80-9095-D89E128BB1D2}" type="pres">
      <dgm:prSet presAssocID="{220C4B7F-C994-4521-93C6-42AF4951EF80}" presName="rootComposite" presStyleCnt="0"/>
      <dgm:spPr/>
    </dgm:pt>
    <dgm:pt modelId="{A165984E-8838-4EEA-90B0-29DE7941914B}" type="pres">
      <dgm:prSet presAssocID="{220C4B7F-C994-4521-93C6-42AF4951EF80}" presName="rootText" presStyleLbl="node2" presStyleIdx="0" presStyleCnt="2">
        <dgm:presLayoutVars>
          <dgm:chPref val="3"/>
        </dgm:presLayoutVars>
      </dgm:prSet>
      <dgm:spPr/>
    </dgm:pt>
    <dgm:pt modelId="{748EDA86-8FDC-4F68-88A4-5A485175CA0C}" type="pres">
      <dgm:prSet presAssocID="{220C4B7F-C994-4521-93C6-42AF4951EF80}" presName="rootConnector" presStyleLbl="node2" presStyleIdx="0" presStyleCnt="2"/>
      <dgm:spPr/>
    </dgm:pt>
    <dgm:pt modelId="{C62053DF-7806-4271-B516-1A419F6B83E7}" type="pres">
      <dgm:prSet presAssocID="{220C4B7F-C994-4521-93C6-42AF4951EF80}" presName="hierChild4" presStyleCnt="0"/>
      <dgm:spPr/>
    </dgm:pt>
    <dgm:pt modelId="{3A108C07-4FA3-4596-AF2C-3587494DDB23}" type="pres">
      <dgm:prSet presAssocID="{220C4B7F-C994-4521-93C6-42AF4951EF80}" presName="hierChild5" presStyleCnt="0"/>
      <dgm:spPr/>
    </dgm:pt>
    <dgm:pt modelId="{7DEF0481-9C70-4194-9B76-5364A23DC312}" type="pres">
      <dgm:prSet presAssocID="{E22D7070-0FEF-4BBD-87F7-94CA36E56D3F}" presName="Name37" presStyleLbl="parChTrans1D2" presStyleIdx="1" presStyleCnt="2"/>
      <dgm:spPr/>
    </dgm:pt>
    <dgm:pt modelId="{AD07CE17-6F35-4C54-ADB0-C9E4CE3DF7F6}" type="pres">
      <dgm:prSet presAssocID="{66A44591-CD5A-4792-9284-340394EB146E}" presName="hierRoot2" presStyleCnt="0">
        <dgm:presLayoutVars>
          <dgm:hierBranch val="init"/>
        </dgm:presLayoutVars>
      </dgm:prSet>
      <dgm:spPr/>
    </dgm:pt>
    <dgm:pt modelId="{B8318BAC-2E63-449B-A6E8-CD523D3BEB2B}" type="pres">
      <dgm:prSet presAssocID="{66A44591-CD5A-4792-9284-340394EB146E}" presName="rootComposite" presStyleCnt="0"/>
      <dgm:spPr/>
    </dgm:pt>
    <dgm:pt modelId="{88B7D43E-D65A-440B-AD40-EE1CB939A222}" type="pres">
      <dgm:prSet presAssocID="{66A44591-CD5A-4792-9284-340394EB146E}" presName="rootText" presStyleLbl="node2" presStyleIdx="1" presStyleCnt="2">
        <dgm:presLayoutVars>
          <dgm:chPref val="3"/>
        </dgm:presLayoutVars>
      </dgm:prSet>
      <dgm:spPr/>
    </dgm:pt>
    <dgm:pt modelId="{64ED81EC-05AF-4D0E-ABA3-E52FCE29F7C0}" type="pres">
      <dgm:prSet presAssocID="{66A44591-CD5A-4792-9284-340394EB146E}" presName="rootConnector" presStyleLbl="node2" presStyleIdx="1" presStyleCnt="2"/>
      <dgm:spPr/>
    </dgm:pt>
    <dgm:pt modelId="{5C9B8605-59FA-42C7-A443-4D37B472C9B4}" type="pres">
      <dgm:prSet presAssocID="{66A44591-CD5A-4792-9284-340394EB146E}" presName="hierChild4" presStyleCnt="0"/>
      <dgm:spPr/>
    </dgm:pt>
    <dgm:pt modelId="{88CFC66A-BD35-4F68-8BB5-B0A9E13610B5}" type="pres">
      <dgm:prSet presAssocID="{66A44591-CD5A-4792-9284-340394EB146E}" presName="hierChild5" presStyleCnt="0"/>
      <dgm:spPr/>
    </dgm:pt>
    <dgm:pt modelId="{872B04B5-0337-4DB1-A22E-7B860E89D50E}" type="pres">
      <dgm:prSet presAssocID="{1211A29C-AA44-4E3C-98DB-2CA3B31A1882}" presName="hierChild3" presStyleCnt="0"/>
      <dgm:spPr/>
    </dgm:pt>
  </dgm:ptLst>
  <dgm:cxnLst>
    <dgm:cxn modelId="{58AF6A05-D81F-B147-B3D9-832D52BD911C}" type="presOf" srcId="{1211A29C-AA44-4E3C-98DB-2CA3B31A1882}" destId="{C95EF280-DA72-492F-963D-A360F23A4EDC}" srcOrd="1" destOrd="0" presId="urn:microsoft.com/office/officeart/2005/8/layout/orgChart1"/>
    <dgm:cxn modelId="{9525B51F-B1B6-48DF-8BBF-6A82DB946AE3}" srcId="{1211A29C-AA44-4E3C-98DB-2CA3B31A1882}" destId="{220C4B7F-C994-4521-93C6-42AF4951EF80}" srcOrd="0" destOrd="0" parTransId="{50890F5D-457A-448F-9558-AC24103788D5}" sibTransId="{BACCA626-7342-4149-B19B-1047D015CB4D}"/>
    <dgm:cxn modelId="{E8A0272F-3D87-4238-82FE-BF6DF441F344}" srcId="{1C6CE22A-D13A-43AB-AEC8-00D9BAF56CAC}" destId="{1211A29C-AA44-4E3C-98DB-2CA3B31A1882}" srcOrd="0" destOrd="0" parTransId="{A3608ADC-8494-481C-AD77-7DDBB381D446}" sibTransId="{127A35AF-98D9-46E9-8815-83C85F455487}"/>
    <dgm:cxn modelId="{BFD4E846-C5E7-0149-B70D-516877A3E887}" type="presOf" srcId="{66A44591-CD5A-4792-9284-340394EB146E}" destId="{88B7D43E-D65A-440B-AD40-EE1CB939A222}" srcOrd="0" destOrd="0" presId="urn:microsoft.com/office/officeart/2005/8/layout/orgChart1"/>
    <dgm:cxn modelId="{2DAC9447-07D7-8A43-B141-1453F2FEF29D}" type="presOf" srcId="{220C4B7F-C994-4521-93C6-42AF4951EF80}" destId="{A165984E-8838-4EEA-90B0-29DE7941914B}" srcOrd="0" destOrd="0" presId="urn:microsoft.com/office/officeart/2005/8/layout/orgChart1"/>
    <dgm:cxn modelId="{FE80737B-9E2D-414B-8E46-DF2691336FD7}" type="presOf" srcId="{1C6CE22A-D13A-43AB-AEC8-00D9BAF56CAC}" destId="{7A0074E2-0369-4DAE-8D4D-068816C2D6E8}" srcOrd="0" destOrd="0" presId="urn:microsoft.com/office/officeart/2005/8/layout/orgChart1"/>
    <dgm:cxn modelId="{C89A347C-2D71-8942-8085-31A9739FA339}" type="presOf" srcId="{1211A29C-AA44-4E3C-98DB-2CA3B31A1882}" destId="{2760C109-7B47-4E13-9480-0F005752CBB5}" srcOrd="0" destOrd="0" presId="urn:microsoft.com/office/officeart/2005/8/layout/orgChart1"/>
    <dgm:cxn modelId="{A785039C-C6FB-114A-9E9A-CAEDE0C3D944}" type="presOf" srcId="{66A44591-CD5A-4792-9284-340394EB146E}" destId="{64ED81EC-05AF-4D0E-ABA3-E52FCE29F7C0}" srcOrd="1" destOrd="0" presId="urn:microsoft.com/office/officeart/2005/8/layout/orgChart1"/>
    <dgm:cxn modelId="{67A9CCB1-D6F5-498C-A6FE-2623EAF11965}" srcId="{1211A29C-AA44-4E3C-98DB-2CA3B31A1882}" destId="{66A44591-CD5A-4792-9284-340394EB146E}" srcOrd="1" destOrd="0" parTransId="{E22D7070-0FEF-4BBD-87F7-94CA36E56D3F}" sibTransId="{D300F546-77F8-4EAB-A812-5BB33EB78ADF}"/>
    <dgm:cxn modelId="{F571FABB-26E2-F842-8414-C473C6BDB70D}" type="presOf" srcId="{50890F5D-457A-448F-9558-AC24103788D5}" destId="{8C751F57-0976-4C27-88BC-E775993163C6}" srcOrd="0" destOrd="0" presId="urn:microsoft.com/office/officeart/2005/8/layout/orgChart1"/>
    <dgm:cxn modelId="{459DE4C3-DFA8-8C4B-BCB3-F91C2FE90430}" type="presOf" srcId="{220C4B7F-C994-4521-93C6-42AF4951EF80}" destId="{748EDA86-8FDC-4F68-88A4-5A485175CA0C}" srcOrd="1" destOrd="0" presId="urn:microsoft.com/office/officeart/2005/8/layout/orgChart1"/>
    <dgm:cxn modelId="{962EB9C4-2383-004B-9E18-55FE687281AE}" type="presOf" srcId="{E22D7070-0FEF-4BBD-87F7-94CA36E56D3F}" destId="{7DEF0481-9C70-4194-9B76-5364A23DC312}" srcOrd="0" destOrd="0" presId="urn:microsoft.com/office/officeart/2005/8/layout/orgChart1"/>
    <dgm:cxn modelId="{6DA6C194-B33B-5A40-ACCA-A6F57319B201}" type="presParOf" srcId="{7A0074E2-0369-4DAE-8D4D-068816C2D6E8}" destId="{49EA190D-C73B-4DA0-ACB4-4D2222A00BD8}" srcOrd="0" destOrd="0" presId="urn:microsoft.com/office/officeart/2005/8/layout/orgChart1"/>
    <dgm:cxn modelId="{12549A7B-19C3-744E-9000-322ECBE4DE7C}" type="presParOf" srcId="{49EA190D-C73B-4DA0-ACB4-4D2222A00BD8}" destId="{472AA816-9CEF-42C9-8F41-8F01FBD8EE52}" srcOrd="0" destOrd="0" presId="urn:microsoft.com/office/officeart/2005/8/layout/orgChart1"/>
    <dgm:cxn modelId="{60EB9627-8972-8346-9FC6-BA6F47317315}" type="presParOf" srcId="{472AA816-9CEF-42C9-8F41-8F01FBD8EE52}" destId="{2760C109-7B47-4E13-9480-0F005752CBB5}" srcOrd="0" destOrd="0" presId="urn:microsoft.com/office/officeart/2005/8/layout/orgChart1"/>
    <dgm:cxn modelId="{7B3902F2-E098-3247-BC95-99F19E15DD9E}" type="presParOf" srcId="{472AA816-9CEF-42C9-8F41-8F01FBD8EE52}" destId="{C95EF280-DA72-492F-963D-A360F23A4EDC}" srcOrd="1" destOrd="0" presId="urn:microsoft.com/office/officeart/2005/8/layout/orgChart1"/>
    <dgm:cxn modelId="{3E7FED5F-005B-9A49-A4EB-1A2B0FEC310D}" type="presParOf" srcId="{49EA190D-C73B-4DA0-ACB4-4D2222A00BD8}" destId="{3290A5D9-E303-4D2B-B7EF-867AE58063B2}" srcOrd="1" destOrd="0" presId="urn:microsoft.com/office/officeart/2005/8/layout/orgChart1"/>
    <dgm:cxn modelId="{77313FF8-07D1-1748-8F61-668D26242B06}" type="presParOf" srcId="{3290A5D9-E303-4D2B-B7EF-867AE58063B2}" destId="{8C751F57-0976-4C27-88BC-E775993163C6}" srcOrd="0" destOrd="0" presId="urn:microsoft.com/office/officeart/2005/8/layout/orgChart1"/>
    <dgm:cxn modelId="{E5BEEE57-7675-7046-81CF-3065BDD69635}" type="presParOf" srcId="{3290A5D9-E303-4D2B-B7EF-867AE58063B2}" destId="{9A7F66F6-F846-4121-A4B0-00A8AC18EC60}" srcOrd="1" destOrd="0" presId="urn:microsoft.com/office/officeart/2005/8/layout/orgChart1"/>
    <dgm:cxn modelId="{C447115C-970C-D44F-BE3A-16111D4A4677}" type="presParOf" srcId="{9A7F66F6-F846-4121-A4B0-00A8AC18EC60}" destId="{41D64939-002C-4D80-9095-D89E128BB1D2}" srcOrd="0" destOrd="0" presId="urn:microsoft.com/office/officeart/2005/8/layout/orgChart1"/>
    <dgm:cxn modelId="{819AF063-1B5B-8A41-9956-7795E5B436D8}" type="presParOf" srcId="{41D64939-002C-4D80-9095-D89E128BB1D2}" destId="{A165984E-8838-4EEA-90B0-29DE7941914B}" srcOrd="0" destOrd="0" presId="urn:microsoft.com/office/officeart/2005/8/layout/orgChart1"/>
    <dgm:cxn modelId="{3E50323B-3862-0649-8998-5FFC64A90F66}" type="presParOf" srcId="{41D64939-002C-4D80-9095-D89E128BB1D2}" destId="{748EDA86-8FDC-4F68-88A4-5A485175CA0C}" srcOrd="1" destOrd="0" presId="urn:microsoft.com/office/officeart/2005/8/layout/orgChart1"/>
    <dgm:cxn modelId="{EB01291D-1963-A44C-9F8B-662677CED507}" type="presParOf" srcId="{9A7F66F6-F846-4121-A4B0-00A8AC18EC60}" destId="{C62053DF-7806-4271-B516-1A419F6B83E7}" srcOrd="1" destOrd="0" presId="urn:microsoft.com/office/officeart/2005/8/layout/orgChart1"/>
    <dgm:cxn modelId="{C349C0C4-55FC-5B4A-B7F3-511B183A253F}" type="presParOf" srcId="{9A7F66F6-F846-4121-A4B0-00A8AC18EC60}" destId="{3A108C07-4FA3-4596-AF2C-3587494DDB23}" srcOrd="2" destOrd="0" presId="urn:microsoft.com/office/officeart/2005/8/layout/orgChart1"/>
    <dgm:cxn modelId="{1F674169-B73F-FC46-8C7E-0BA58EDC0337}" type="presParOf" srcId="{3290A5D9-E303-4D2B-B7EF-867AE58063B2}" destId="{7DEF0481-9C70-4194-9B76-5364A23DC312}" srcOrd="2" destOrd="0" presId="urn:microsoft.com/office/officeart/2005/8/layout/orgChart1"/>
    <dgm:cxn modelId="{CF8253DA-745C-A94F-B857-C2E0D41DC61B}" type="presParOf" srcId="{3290A5D9-E303-4D2B-B7EF-867AE58063B2}" destId="{AD07CE17-6F35-4C54-ADB0-C9E4CE3DF7F6}" srcOrd="3" destOrd="0" presId="urn:microsoft.com/office/officeart/2005/8/layout/orgChart1"/>
    <dgm:cxn modelId="{04B96BBA-9125-634C-B1B7-3DA0EA25652A}" type="presParOf" srcId="{AD07CE17-6F35-4C54-ADB0-C9E4CE3DF7F6}" destId="{B8318BAC-2E63-449B-A6E8-CD523D3BEB2B}" srcOrd="0" destOrd="0" presId="urn:microsoft.com/office/officeart/2005/8/layout/orgChart1"/>
    <dgm:cxn modelId="{B8247A30-E5C1-FA44-A99B-FA8671475A0F}" type="presParOf" srcId="{B8318BAC-2E63-449B-A6E8-CD523D3BEB2B}" destId="{88B7D43E-D65A-440B-AD40-EE1CB939A222}" srcOrd="0" destOrd="0" presId="urn:microsoft.com/office/officeart/2005/8/layout/orgChart1"/>
    <dgm:cxn modelId="{FAE568DC-2A8A-8546-A14C-FC7A5B0FC41A}" type="presParOf" srcId="{B8318BAC-2E63-449B-A6E8-CD523D3BEB2B}" destId="{64ED81EC-05AF-4D0E-ABA3-E52FCE29F7C0}" srcOrd="1" destOrd="0" presId="urn:microsoft.com/office/officeart/2005/8/layout/orgChart1"/>
    <dgm:cxn modelId="{31261C33-CDF4-3B44-AE58-087FF4A8DE81}" type="presParOf" srcId="{AD07CE17-6F35-4C54-ADB0-C9E4CE3DF7F6}" destId="{5C9B8605-59FA-42C7-A443-4D37B472C9B4}" srcOrd="1" destOrd="0" presId="urn:microsoft.com/office/officeart/2005/8/layout/orgChart1"/>
    <dgm:cxn modelId="{FA5B1FC6-4978-1F4D-B758-6060686399A3}" type="presParOf" srcId="{AD07CE17-6F35-4C54-ADB0-C9E4CE3DF7F6}" destId="{88CFC66A-BD35-4F68-8BB5-B0A9E13610B5}" srcOrd="2" destOrd="0" presId="urn:microsoft.com/office/officeart/2005/8/layout/orgChart1"/>
    <dgm:cxn modelId="{41F69B00-F194-3E47-B82D-EDEBACEB7DD3}" type="presParOf" srcId="{49EA190D-C73B-4DA0-ACB4-4D2222A00BD8}" destId="{872B04B5-0337-4DB1-A22E-7B860E89D5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40FFAB-9235-4043-A49C-A4404E00574A}" type="doc">
      <dgm:prSet loTypeId="urn:microsoft.com/office/officeart/2005/8/layout/orgChart1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3118B2-3AC6-4EB3-AACD-83EC3C06EBE7}">
      <dgm:prSet phldrT="[Text]"/>
      <dgm:spPr/>
      <dgm:t>
        <a:bodyPr/>
        <a:lstStyle/>
        <a:p>
          <a:r>
            <a:rPr lang="en-US" dirty="0"/>
            <a:t>Loop control instructions </a:t>
          </a:r>
        </a:p>
      </dgm:t>
    </dgm:pt>
    <dgm:pt modelId="{C2E417BD-AF5A-4E36-BD82-AD12C95D615C}" type="parTrans" cxnId="{3B4F4C42-4393-4540-93BE-19B4A61DC5F8}">
      <dgm:prSet/>
      <dgm:spPr/>
      <dgm:t>
        <a:bodyPr/>
        <a:lstStyle/>
        <a:p>
          <a:endParaRPr lang="en-US"/>
        </a:p>
      </dgm:t>
    </dgm:pt>
    <dgm:pt modelId="{4BBCB755-D7A7-46E5-A936-0BD0FC88A050}" type="sibTrans" cxnId="{3B4F4C42-4393-4540-93BE-19B4A61DC5F8}">
      <dgm:prSet/>
      <dgm:spPr/>
      <dgm:t>
        <a:bodyPr/>
        <a:lstStyle/>
        <a:p>
          <a:endParaRPr lang="en-US"/>
        </a:p>
      </dgm:t>
    </dgm:pt>
    <dgm:pt modelId="{5E467B19-774F-40F3-AD8D-38E261AEF549}">
      <dgm:prSet phldrT="[Text]"/>
      <dgm:spPr/>
      <dgm:t>
        <a:bodyPr/>
        <a:lstStyle/>
        <a:p>
          <a:r>
            <a:rPr lang="en-US" dirty="0"/>
            <a:t>while loop</a:t>
          </a:r>
        </a:p>
      </dgm:t>
    </dgm:pt>
    <dgm:pt modelId="{2E5A6468-62C9-4AE6-97F2-44258B77B597}" type="parTrans" cxnId="{3012DAEE-D4E4-42E6-829B-B56C77BBDFAA}">
      <dgm:prSet/>
      <dgm:spPr/>
      <dgm:t>
        <a:bodyPr/>
        <a:lstStyle/>
        <a:p>
          <a:endParaRPr lang="en-US"/>
        </a:p>
      </dgm:t>
    </dgm:pt>
    <dgm:pt modelId="{8860D3CC-C192-4C65-865F-DD2BD4C1D804}" type="sibTrans" cxnId="{3012DAEE-D4E4-42E6-829B-B56C77BBDFAA}">
      <dgm:prSet/>
      <dgm:spPr/>
      <dgm:t>
        <a:bodyPr/>
        <a:lstStyle/>
        <a:p>
          <a:endParaRPr lang="en-US"/>
        </a:p>
      </dgm:t>
    </dgm:pt>
    <dgm:pt modelId="{4D825EB4-6EDF-43F3-9D1D-75FD25A5E3D7}">
      <dgm:prSet phldrT="[Text]"/>
      <dgm:spPr/>
      <dgm:t>
        <a:bodyPr/>
        <a:lstStyle/>
        <a:p>
          <a:r>
            <a:rPr lang="en-US" dirty="0"/>
            <a:t>do-while loop statement</a:t>
          </a:r>
        </a:p>
      </dgm:t>
    </dgm:pt>
    <dgm:pt modelId="{0EF63C51-7CA4-4042-8F81-D8726A954C83}" type="parTrans" cxnId="{CDEF5A8B-3A8F-48EB-97FA-225E792FBABA}">
      <dgm:prSet/>
      <dgm:spPr/>
      <dgm:t>
        <a:bodyPr/>
        <a:lstStyle/>
        <a:p>
          <a:endParaRPr lang="en-US"/>
        </a:p>
      </dgm:t>
    </dgm:pt>
    <dgm:pt modelId="{12C2A6C2-AF29-4686-9677-DB75C36A5191}" type="sibTrans" cxnId="{CDEF5A8B-3A8F-48EB-97FA-225E792FBABA}">
      <dgm:prSet/>
      <dgm:spPr/>
      <dgm:t>
        <a:bodyPr/>
        <a:lstStyle/>
        <a:p>
          <a:endParaRPr lang="en-US"/>
        </a:p>
      </dgm:t>
    </dgm:pt>
    <dgm:pt modelId="{4AF0CEED-359E-4452-910E-A56EDB854F4C}">
      <dgm:prSet phldrT="[Text]"/>
      <dgm:spPr/>
      <dgm:t>
        <a:bodyPr/>
        <a:lstStyle/>
        <a:p>
          <a:r>
            <a:rPr lang="en-US" dirty="0"/>
            <a:t>for loop statement </a:t>
          </a:r>
        </a:p>
      </dgm:t>
    </dgm:pt>
    <dgm:pt modelId="{D093EB1B-9E6B-46B6-8557-643DB0FD1A12}" type="parTrans" cxnId="{FA2BA871-A4AF-41A8-891A-0EE2A2C6C8F7}">
      <dgm:prSet/>
      <dgm:spPr/>
      <dgm:t>
        <a:bodyPr/>
        <a:lstStyle/>
        <a:p>
          <a:endParaRPr lang="en-US"/>
        </a:p>
      </dgm:t>
    </dgm:pt>
    <dgm:pt modelId="{A1333580-BC2F-48A1-91C9-58B1570D345C}" type="sibTrans" cxnId="{FA2BA871-A4AF-41A8-891A-0EE2A2C6C8F7}">
      <dgm:prSet/>
      <dgm:spPr/>
      <dgm:t>
        <a:bodyPr/>
        <a:lstStyle/>
        <a:p>
          <a:endParaRPr lang="en-US"/>
        </a:p>
      </dgm:t>
    </dgm:pt>
    <dgm:pt modelId="{8AB7F05E-0276-4B07-84C9-D2140F13B3C6}" type="pres">
      <dgm:prSet presAssocID="{D040FFAB-9235-4043-A49C-A4404E0057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CB4F1C-7FC5-45D8-B6B8-8BA22D7C33A2}" type="pres">
      <dgm:prSet presAssocID="{713118B2-3AC6-4EB3-AACD-83EC3C06EBE7}" presName="hierRoot1" presStyleCnt="0">
        <dgm:presLayoutVars>
          <dgm:hierBranch val="init"/>
        </dgm:presLayoutVars>
      </dgm:prSet>
      <dgm:spPr/>
    </dgm:pt>
    <dgm:pt modelId="{E3E7F4AC-CA45-49B0-BA58-55A9E055B120}" type="pres">
      <dgm:prSet presAssocID="{713118B2-3AC6-4EB3-AACD-83EC3C06EBE7}" presName="rootComposite1" presStyleCnt="0"/>
      <dgm:spPr/>
    </dgm:pt>
    <dgm:pt modelId="{A938BED9-6FA7-41C3-9A48-309766122E8D}" type="pres">
      <dgm:prSet presAssocID="{713118B2-3AC6-4EB3-AACD-83EC3C06EBE7}" presName="rootText1" presStyleLbl="node0" presStyleIdx="0" presStyleCnt="1">
        <dgm:presLayoutVars>
          <dgm:chPref val="3"/>
        </dgm:presLayoutVars>
      </dgm:prSet>
      <dgm:spPr/>
    </dgm:pt>
    <dgm:pt modelId="{AB1FB14F-F895-4211-ABB6-4C75160CEB4C}" type="pres">
      <dgm:prSet presAssocID="{713118B2-3AC6-4EB3-AACD-83EC3C06EBE7}" presName="rootConnector1" presStyleLbl="node1" presStyleIdx="0" presStyleCnt="0"/>
      <dgm:spPr/>
    </dgm:pt>
    <dgm:pt modelId="{F80E4883-01A3-499A-AEBE-5F4A8487C152}" type="pres">
      <dgm:prSet presAssocID="{713118B2-3AC6-4EB3-AACD-83EC3C06EBE7}" presName="hierChild2" presStyleCnt="0"/>
      <dgm:spPr/>
    </dgm:pt>
    <dgm:pt modelId="{247333BB-4A82-4BC5-A0ED-E04D8DD57E4D}" type="pres">
      <dgm:prSet presAssocID="{2E5A6468-62C9-4AE6-97F2-44258B77B597}" presName="Name37" presStyleLbl="parChTrans1D2" presStyleIdx="0" presStyleCnt="3"/>
      <dgm:spPr/>
    </dgm:pt>
    <dgm:pt modelId="{3C0281DB-4CEA-421C-A2A6-983811296F69}" type="pres">
      <dgm:prSet presAssocID="{5E467B19-774F-40F3-AD8D-38E261AEF549}" presName="hierRoot2" presStyleCnt="0">
        <dgm:presLayoutVars>
          <dgm:hierBranch val="init"/>
        </dgm:presLayoutVars>
      </dgm:prSet>
      <dgm:spPr/>
    </dgm:pt>
    <dgm:pt modelId="{11954791-BFD0-47A7-818A-0F114A294CEE}" type="pres">
      <dgm:prSet presAssocID="{5E467B19-774F-40F3-AD8D-38E261AEF549}" presName="rootComposite" presStyleCnt="0"/>
      <dgm:spPr/>
    </dgm:pt>
    <dgm:pt modelId="{E2A5821D-4C48-4D02-BFBF-28B8569CA2EE}" type="pres">
      <dgm:prSet presAssocID="{5E467B19-774F-40F3-AD8D-38E261AEF549}" presName="rootText" presStyleLbl="node2" presStyleIdx="0" presStyleCnt="3">
        <dgm:presLayoutVars>
          <dgm:chPref val="3"/>
        </dgm:presLayoutVars>
      </dgm:prSet>
      <dgm:spPr/>
    </dgm:pt>
    <dgm:pt modelId="{8403399E-98C1-4800-94E0-912F09AA900E}" type="pres">
      <dgm:prSet presAssocID="{5E467B19-774F-40F3-AD8D-38E261AEF549}" presName="rootConnector" presStyleLbl="node2" presStyleIdx="0" presStyleCnt="3"/>
      <dgm:spPr/>
    </dgm:pt>
    <dgm:pt modelId="{6B7BBA99-72A2-4C02-9A56-0106924956EC}" type="pres">
      <dgm:prSet presAssocID="{5E467B19-774F-40F3-AD8D-38E261AEF549}" presName="hierChild4" presStyleCnt="0"/>
      <dgm:spPr/>
    </dgm:pt>
    <dgm:pt modelId="{2B2CB343-9D7B-4822-B719-EEE42DB7E45F}" type="pres">
      <dgm:prSet presAssocID="{5E467B19-774F-40F3-AD8D-38E261AEF549}" presName="hierChild5" presStyleCnt="0"/>
      <dgm:spPr/>
    </dgm:pt>
    <dgm:pt modelId="{E76B758F-5E1C-4B2C-9289-F691B882A617}" type="pres">
      <dgm:prSet presAssocID="{0EF63C51-7CA4-4042-8F81-D8726A954C83}" presName="Name37" presStyleLbl="parChTrans1D2" presStyleIdx="1" presStyleCnt="3"/>
      <dgm:spPr/>
    </dgm:pt>
    <dgm:pt modelId="{C613F730-2FC2-4178-93D7-594CD3E6147D}" type="pres">
      <dgm:prSet presAssocID="{4D825EB4-6EDF-43F3-9D1D-75FD25A5E3D7}" presName="hierRoot2" presStyleCnt="0">
        <dgm:presLayoutVars>
          <dgm:hierBranch val="init"/>
        </dgm:presLayoutVars>
      </dgm:prSet>
      <dgm:spPr/>
    </dgm:pt>
    <dgm:pt modelId="{6E7D0DA4-3F5B-42C7-A9B3-151A47B41F97}" type="pres">
      <dgm:prSet presAssocID="{4D825EB4-6EDF-43F3-9D1D-75FD25A5E3D7}" presName="rootComposite" presStyleCnt="0"/>
      <dgm:spPr/>
    </dgm:pt>
    <dgm:pt modelId="{67D6C810-921D-4C89-8D5F-9969141F6DB7}" type="pres">
      <dgm:prSet presAssocID="{4D825EB4-6EDF-43F3-9D1D-75FD25A5E3D7}" presName="rootText" presStyleLbl="node2" presStyleIdx="1" presStyleCnt="3">
        <dgm:presLayoutVars>
          <dgm:chPref val="3"/>
        </dgm:presLayoutVars>
      </dgm:prSet>
      <dgm:spPr/>
    </dgm:pt>
    <dgm:pt modelId="{D44A198A-90DE-4BD5-9E06-528F39DFF3B8}" type="pres">
      <dgm:prSet presAssocID="{4D825EB4-6EDF-43F3-9D1D-75FD25A5E3D7}" presName="rootConnector" presStyleLbl="node2" presStyleIdx="1" presStyleCnt="3"/>
      <dgm:spPr/>
    </dgm:pt>
    <dgm:pt modelId="{4C597860-D4E0-4A20-933D-B4D27C58EDFA}" type="pres">
      <dgm:prSet presAssocID="{4D825EB4-6EDF-43F3-9D1D-75FD25A5E3D7}" presName="hierChild4" presStyleCnt="0"/>
      <dgm:spPr/>
    </dgm:pt>
    <dgm:pt modelId="{A7D53503-D24A-4288-A908-8E72CD2B147D}" type="pres">
      <dgm:prSet presAssocID="{4D825EB4-6EDF-43F3-9D1D-75FD25A5E3D7}" presName="hierChild5" presStyleCnt="0"/>
      <dgm:spPr/>
    </dgm:pt>
    <dgm:pt modelId="{823F61C7-1F2C-496A-B690-AAEDB303DDF4}" type="pres">
      <dgm:prSet presAssocID="{D093EB1B-9E6B-46B6-8557-643DB0FD1A12}" presName="Name37" presStyleLbl="parChTrans1D2" presStyleIdx="2" presStyleCnt="3"/>
      <dgm:spPr/>
    </dgm:pt>
    <dgm:pt modelId="{709A3C93-F5FC-4303-8556-72895910E6A7}" type="pres">
      <dgm:prSet presAssocID="{4AF0CEED-359E-4452-910E-A56EDB854F4C}" presName="hierRoot2" presStyleCnt="0">
        <dgm:presLayoutVars>
          <dgm:hierBranch val="init"/>
        </dgm:presLayoutVars>
      </dgm:prSet>
      <dgm:spPr/>
    </dgm:pt>
    <dgm:pt modelId="{DB0B065C-5AB9-44A8-B771-36C1313298B5}" type="pres">
      <dgm:prSet presAssocID="{4AF0CEED-359E-4452-910E-A56EDB854F4C}" presName="rootComposite" presStyleCnt="0"/>
      <dgm:spPr/>
    </dgm:pt>
    <dgm:pt modelId="{DF7B3AA3-9797-4C4E-A2F4-957F95B07AC3}" type="pres">
      <dgm:prSet presAssocID="{4AF0CEED-359E-4452-910E-A56EDB854F4C}" presName="rootText" presStyleLbl="node2" presStyleIdx="2" presStyleCnt="3">
        <dgm:presLayoutVars>
          <dgm:chPref val="3"/>
        </dgm:presLayoutVars>
      </dgm:prSet>
      <dgm:spPr/>
    </dgm:pt>
    <dgm:pt modelId="{37BC5862-3C82-4DF2-9E50-B8DD4C1F3D0B}" type="pres">
      <dgm:prSet presAssocID="{4AF0CEED-359E-4452-910E-A56EDB854F4C}" presName="rootConnector" presStyleLbl="node2" presStyleIdx="2" presStyleCnt="3"/>
      <dgm:spPr/>
    </dgm:pt>
    <dgm:pt modelId="{F2D07888-B0CA-4DD0-B9EA-4407DF10B07A}" type="pres">
      <dgm:prSet presAssocID="{4AF0CEED-359E-4452-910E-A56EDB854F4C}" presName="hierChild4" presStyleCnt="0"/>
      <dgm:spPr/>
    </dgm:pt>
    <dgm:pt modelId="{753C31FC-CDD5-4F59-A2A9-CC9833A63921}" type="pres">
      <dgm:prSet presAssocID="{4AF0CEED-359E-4452-910E-A56EDB854F4C}" presName="hierChild5" presStyleCnt="0"/>
      <dgm:spPr/>
    </dgm:pt>
    <dgm:pt modelId="{6DD5F414-1E3A-407E-9215-9A9B5E3717BD}" type="pres">
      <dgm:prSet presAssocID="{713118B2-3AC6-4EB3-AACD-83EC3C06EBE7}" presName="hierChild3" presStyleCnt="0"/>
      <dgm:spPr/>
    </dgm:pt>
  </dgm:ptLst>
  <dgm:cxnLst>
    <dgm:cxn modelId="{14C7C10C-0E07-A64D-BC32-B40AF212DB95}" type="presOf" srcId="{2E5A6468-62C9-4AE6-97F2-44258B77B597}" destId="{247333BB-4A82-4BC5-A0ED-E04D8DD57E4D}" srcOrd="0" destOrd="0" presId="urn:microsoft.com/office/officeart/2005/8/layout/orgChart1"/>
    <dgm:cxn modelId="{5DBB5410-1A37-1543-AD05-ABD8F67DB098}" type="presOf" srcId="{D093EB1B-9E6B-46B6-8557-643DB0FD1A12}" destId="{823F61C7-1F2C-496A-B690-AAEDB303DDF4}" srcOrd="0" destOrd="0" presId="urn:microsoft.com/office/officeart/2005/8/layout/orgChart1"/>
    <dgm:cxn modelId="{D2F48212-F90A-9F47-BC90-41D1EFCAA22D}" type="presOf" srcId="{5E467B19-774F-40F3-AD8D-38E261AEF549}" destId="{8403399E-98C1-4800-94E0-912F09AA900E}" srcOrd="1" destOrd="0" presId="urn:microsoft.com/office/officeart/2005/8/layout/orgChart1"/>
    <dgm:cxn modelId="{90D1BD16-ADB1-DD40-A439-624EEB2ECA67}" type="presOf" srcId="{4AF0CEED-359E-4452-910E-A56EDB854F4C}" destId="{DF7B3AA3-9797-4C4E-A2F4-957F95B07AC3}" srcOrd="0" destOrd="0" presId="urn:microsoft.com/office/officeart/2005/8/layout/orgChart1"/>
    <dgm:cxn modelId="{3B4F4C42-4393-4540-93BE-19B4A61DC5F8}" srcId="{D040FFAB-9235-4043-A49C-A4404E00574A}" destId="{713118B2-3AC6-4EB3-AACD-83EC3C06EBE7}" srcOrd="0" destOrd="0" parTransId="{C2E417BD-AF5A-4E36-BD82-AD12C95D615C}" sibTransId="{4BBCB755-D7A7-46E5-A936-0BD0FC88A050}"/>
    <dgm:cxn modelId="{FA2BA871-A4AF-41A8-891A-0EE2A2C6C8F7}" srcId="{713118B2-3AC6-4EB3-AACD-83EC3C06EBE7}" destId="{4AF0CEED-359E-4452-910E-A56EDB854F4C}" srcOrd="2" destOrd="0" parTransId="{D093EB1B-9E6B-46B6-8557-643DB0FD1A12}" sibTransId="{A1333580-BC2F-48A1-91C9-58B1570D345C}"/>
    <dgm:cxn modelId="{C8027373-4DF6-0C4E-94DF-1B5DC408E6B4}" type="presOf" srcId="{5E467B19-774F-40F3-AD8D-38E261AEF549}" destId="{E2A5821D-4C48-4D02-BFBF-28B8569CA2EE}" srcOrd="0" destOrd="0" presId="urn:microsoft.com/office/officeart/2005/8/layout/orgChart1"/>
    <dgm:cxn modelId="{A7745D7E-5B56-3642-A9E0-CC5703FC7E32}" type="presOf" srcId="{D040FFAB-9235-4043-A49C-A4404E00574A}" destId="{8AB7F05E-0276-4B07-84C9-D2140F13B3C6}" srcOrd="0" destOrd="0" presId="urn:microsoft.com/office/officeart/2005/8/layout/orgChart1"/>
    <dgm:cxn modelId="{42FBB184-1D22-AD41-B3E4-C41B74A75734}" type="presOf" srcId="{713118B2-3AC6-4EB3-AACD-83EC3C06EBE7}" destId="{AB1FB14F-F895-4211-ABB6-4C75160CEB4C}" srcOrd="1" destOrd="0" presId="urn:microsoft.com/office/officeart/2005/8/layout/orgChart1"/>
    <dgm:cxn modelId="{CDEF5A8B-3A8F-48EB-97FA-225E792FBABA}" srcId="{713118B2-3AC6-4EB3-AACD-83EC3C06EBE7}" destId="{4D825EB4-6EDF-43F3-9D1D-75FD25A5E3D7}" srcOrd="1" destOrd="0" parTransId="{0EF63C51-7CA4-4042-8F81-D8726A954C83}" sibTransId="{12C2A6C2-AF29-4686-9677-DB75C36A5191}"/>
    <dgm:cxn modelId="{37AE858D-A824-664C-B738-C99B847C8991}" type="presOf" srcId="{4AF0CEED-359E-4452-910E-A56EDB854F4C}" destId="{37BC5862-3C82-4DF2-9E50-B8DD4C1F3D0B}" srcOrd="1" destOrd="0" presId="urn:microsoft.com/office/officeart/2005/8/layout/orgChart1"/>
    <dgm:cxn modelId="{4F83B892-60FC-1D4C-8201-D14478417448}" type="presOf" srcId="{4D825EB4-6EDF-43F3-9D1D-75FD25A5E3D7}" destId="{67D6C810-921D-4C89-8D5F-9969141F6DB7}" srcOrd="0" destOrd="0" presId="urn:microsoft.com/office/officeart/2005/8/layout/orgChart1"/>
    <dgm:cxn modelId="{A163AC98-7D70-8843-9890-3ACA239D93AE}" type="presOf" srcId="{4D825EB4-6EDF-43F3-9D1D-75FD25A5E3D7}" destId="{D44A198A-90DE-4BD5-9E06-528F39DFF3B8}" srcOrd="1" destOrd="0" presId="urn:microsoft.com/office/officeart/2005/8/layout/orgChart1"/>
    <dgm:cxn modelId="{C20F69C2-8B80-9D49-826E-3FFA9AD04324}" type="presOf" srcId="{0EF63C51-7CA4-4042-8F81-D8726A954C83}" destId="{E76B758F-5E1C-4B2C-9289-F691B882A617}" srcOrd="0" destOrd="0" presId="urn:microsoft.com/office/officeart/2005/8/layout/orgChart1"/>
    <dgm:cxn modelId="{E9FFC7DA-2C6F-0747-9BB2-D64F2676F036}" type="presOf" srcId="{713118B2-3AC6-4EB3-AACD-83EC3C06EBE7}" destId="{A938BED9-6FA7-41C3-9A48-309766122E8D}" srcOrd="0" destOrd="0" presId="urn:microsoft.com/office/officeart/2005/8/layout/orgChart1"/>
    <dgm:cxn modelId="{3012DAEE-D4E4-42E6-829B-B56C77BBDFAA}" srcId="{713118B2-3AC6-4EB3-AACD-83EC3C06EBE7}" destId="{5E467B19-774F-40F3-AD8D-38E261AEF549}" srcOrd="0" destOrd="0" parTransId="{2E5A6468-62C9-4AE6-97F2-44258B77B597}" sibTransId="{8860D3CC-C192-4C65-865F-DD2BD4C1D804}"/>
    <dgm:cxn modelId="{2CE9CBC9-A71A-494F-AAE5-EE21D4F65EF8}" type="presParOf" srcId="{8AB7F05E-0276-4B07-84C9-D2140F13B3C6}" destId="{35CB4F1C-7FC5-45D8-B6B8-8BA22D7C33A2}" srcOrd="0" destOrd="0" presId="urn:microsoft.com/office/officeart/2005/8/layout/orgChart1"/>
    <dgm:cxn modelId="{7F9FA625-6540-F249-B409-9AAD7BBE3B7D}" type="presParOf" srcId="{35CB4F1C-7FC5-45D8-B6B8-8BA22D7C33A2}" destId="{E3E7F4AC-CA45-49B0-BA58-55A9E055B120}" srcOrd="0" destOrd="0" presId="urn:microsoft.com/office/officeart/2005/8/layout/orgChart1"/>
    <dgm:cxn modelId="{E0B1E797-8901-D242-95C8-006070C36E37}" type="presParOf" srcId="{E3E7F4AC-CA45-49B0-BA58-55A9E055B120}" destId="{A938BED9-6FA7-41C3-9A48-309766122E8D}" srcOrd="0" destOrd="0" presId="urn:microsoft.com/office/officeart/2005/8/layout/orgChart1"/>
    <dgm:cxn modelId="{EECCDF2A-882D-5346-9EFD-3F60798A9BFB}" type="presParOf" srcId="{E3E7F4AC-CA45-49B0-BA58-55A9E055B120}" destId="{AB1FB14F-F895-4211-ABB6-4C75160CEB4C}" srcOrd="1" destOrd="0" presId="urn:microsoft.com/office/officeart/2005/8/layout/orgChart1"/>
    <dgm:cxn modelId="{F85DCC27-514E-A64E-894D-D1EFB71F5908}" type="presParOf" srcId="{35CB4F1C-7FC5-45D8-B6B8-8BA22D7C33A2}" destId="{F80E4883-01A3-499A-AEBE-5F4A8487C152}" srcOrd="1" destOrd="0" presId="urn:microsoft.com/office/officeart/2005/8/layout/orgChart1"/>
    <dgm:cxn modelId="{E9B3D4A7-C74A-2642-AF42-29E661CAA7E4}" type="presParOf" srcId="{F80E4883-01A3-499A-AEBE-5F4A8487C152}" destId="{247333BB-4A82-4BC5-A0ED-E04D8DD57E4D}" srcOrd="0" destOrd="0" presId="urn:microsoft.com/office/officeart/2005/8/layout/orgChart1"/>
    <dgm:cxn modelId="{2E722528-24FD-DC44-8EE9-4F4C20FCE5FC}" type="presParOf" srcId="{F80E4883-01A3-499A-AEBE-5F4A8487C152}" destId="{3C0281DB-4CEA-421C-A2A6-983811296F69}" srcOrd="1" destOrd="0" presId="urn:microsoft.com/office/officeart/2005/8/layout/orgChart1"/>
    <dgm:cxn modelId="{1CD16F41-B04E-3943-8CBE-6AF708E1013A}" type="presParOf" srcId="{3C0281DB-4CEA-421C-A2A6-983811296F69}" destId="{11954791-BFD0-47A7-818A-0F114A294CEE}" srcOrd="0" destOrd="0" presId="urn:microsoft.com/office/officeart/2005/8/layout/orgChart1"/>
    <dgm:cxn modelId="{688C5906-0CEA-044F-AFD3-2CCD91FE964F}" type="presParOf" srcId="{11954791-BFD0-47A7-818A-0F114A294CEE}" destId="{E2A5821D-4C48-4D02-BFBF-28B8569CA2EE}" srcOrd="0" destOrd="0" presId="urn:microsoft.com/office/officeart/2005/8/layout/orgChart1"/>
    <dgm:cxn modelId="{1621F74D-67AE-464E-BE6C-C08B7A74F131}" type="presParOf" srcId="{11954791-BFD0-47A7-818A-0F114A294CEE}" destId="{8403399E-98C1-4800-94E0-912F09AA900E}" srcOrd="1" destOrd="0" presId="urn:microsoft.com/office/officeart/2005/8/layout/orgChart1"/>
    <dgm:cxn modelId="{9D1831C1-DFD3-6A49-92FF-DEF54AA73A13}" type="presParOf" srcId="{3C0281DB-4CEA-421C-A2A6-983811296F69}" destId="{6B7BBA99-72A2-4C02-9A56-0106924956EC}" srcOrd="1" destOrd="0" presId="urn:microsoft.com/office/officeart/2005/8/layout/orgChart1"/>
    <dgm:cxn modelId="{02EE741D-FD09-A345-8AF6-236D5DA44C74}" type="presParOf" srcId="{3C0281DB-4CEA-421C-A2A6-983811296F69}" destId="{2B2CB343-9D7B-4822-B719-EEE42DB7E45F}" srcOrd="2" destOrd="0" presId="urn:microsoft.com/office/officeart/2005/8/layout/orgChart1"/>
    <dgm:cxn modelId="{CEBF867E-17C8-064C-AFD2-2A715A5BB80B}" type="presParOf" srcId="{F80E4883-01A3-499A-AEBE-5F4A8487C152}" destId="{E76B758F-5E1C-4B2C-9289-F691B882A617}" srcOrd="2" destOrd="0" presId="urn:microsoft.com/office/officeart/2005/8/layout/orgChart1"/>
    <dgm:cxn modelId="{789176FC-C5C9-7F42-A976-9F7B84C66C2C}" type="presParOf" srcId="{F80E4883-01A3-499A-AEBE-5F4A8487C152}" destId="{C613F730-2FC2-4178-93D7-594CD3E6147D}" srcOrd="3" destOrd="0" presId="urn:microsoft.com/office/officeart/2005/8/layout/orgChart1"/>
    <dgm:cxn modelId="{04603A3A-CFB6-9C4C-AF85-AE9ADE16F65E}" type="presParOf" srcId="{C613F730-2FC2-4178-93D7-594CD3E6147D}" destId="{6E7D0DA4-3F5B-42C7-A9B3-151A47B41F97}" srcOrd="0" destOrd="0" presId="urn:microsoft.com/office/officeart/2005/8/layout/orgChart1"/>
    <dgm:cxn modelId="{812E8023-C36B-DF43-8A17-0E80AF8DA661}" type="presParOf" srcId="{6E7D0DA4-3F5B-42C7-A9B3-151A47B41F97}" destId="{67D6C810-921D-4C89-8D5F-9969141F6DB7}" srcOrd="0" destOrd="0" presId="urn:microsoft.com/office/officeart/2005/8/layout/orgChart1"/>
    <dgm:cxn modelId="{1AD91D23-4D09-464F-86F2-A6D24E47A9B0}" type="presParOf" srcId="{6E7D0DA4-3F5B-42C7-A9B3-151A47B41F97}" destId="{D44A198A-90DE-4BD5-9E06-528F39DFF3B8}" srcOrd="1" destOrd="0" presId="urn:microsoft.com/office/officeart/2005/8/layout/orgChart1"/>
    <dgm:cxn modelId="{ED5BB0A3-FBAE-854A-9B74-79CEE91F0509}" type="presParOf" srcId="{C613F730-2FC2-4178-93D7-594CD3E6147D}" destId="{4C597860-D4E0-4A20-933D-B4D27C58EDFA}" srcOrd="1" destOrd="0" presId="urn:microsoft.com/office/officeart/2005/8/layout/orgChart1"/>
    <dgm:cxn modelId="{CAD0EE8A-0E89-1143-8410-E3063E5DAAB6}" type="presParOf" srcId="{C613F730-2FC2-4178-93D7-594CD3E6147D}" destId="{A7D53503-D24A-4288-A908-8E72CD2B147D}" srcOrd="2" destOrd="0" presId="urn:microsoft.com/office/officeart/2005/8/layout/orgChart1"/>
    <dgm:cxn modelId="{1CFDC09C-A55E-304A-9C0F-1617943A1DE0}" type="presParOf" srcId="{F80E4883-01A3-499A-AEBE-5F4A8487C152}" destId="{823F61C7-1F2C-496A-B690-AAEDB303DDF4}" srcOrd="4" destOrd="0" presId="urn:microsoft.com/office/officeart/2005/8/layout/orgChart1"/>
    <dgm:cxn modelId="{2A0AC9B8-1C50-D448-A21A-DDF880241550}" type="presParOf" srcId="{F80E4883-01A3-499A-AEBE-5F4A8487C152}" destId="{709A3C93-F5FC-4303-8556-72895910E6A7}" srcOrd="5" destOrd="0" presId="urn:microsoft.com/office/officeart/2005/8/layout/orgChart1"/>
    <dgm:cxn modelId="{A4759D04-4B1E-0D4A-917F-F4628B7D2682}" type="presParOf" srcId="{709A3C93-F5FC-4303-8556-72895910E6A7}" destId="{DB0B065C-5AB9-44A8-B771-36C1313298B5}" srcOrd="0" destOrd="0" presId="urn:microsoft.com/office/officeart/2005/8/layout/orgChart1"/>
    <dgm:cxn modelId="{E4A86C43-CCE8-364E-A82A-310252D5574A}" type="presParOf" srcId="{DB0B065C-5AB9-44A8-B771-36C1313298B5}" destId="{DF7B3AA3-9797-4C4E-A2F4-957F95B07AC3}" srcOrd="0" destOrd="0" presId="urn:microsoft.com/office/officeart/2005/8/layout/orgChart1"/>
    <dgm:cxn modelId="{7CEDE05E-1495-3E41-BC53-B15BC60E401E}" type="presParOf" srcId="{DB0B065C-5AB9-44A8-B771-36C1313298B5}" destId="{37BC5862-3C82-4DF2-9E50-B8DD4C1F3D0B}" srcOrd="1" destOrd="0" presId="urn:microsoft.com/office/officeart/2005/8/layout/orgChart1"/>
    <dgm:cxn modelId="{122C1EFA-9ED9-BF44-96FA-6D8BD3163B21}" type="presParOf" srcId="{709A3C93-F5FC-4303-8556-72895910E6A7}" destId="{F2D07888-B0CA-4DD0-B9EA-4407DF10B07A}" srcOrd="1" destOrd="0" presId="urn:microsoft.com/office/officeart/2005/8/layout/orgChart1"/>
    <dgm:cxn modelId="{CB2ADE42-12B5-5941-AE15-A8D375BFAA9F}" type="presParOf" srcId="{709A3C93-F5FC-4303-8556-72895910E6A7}" destId="{753C31FC-CDD5-4F59-A2A9-CC9833A63921}" srcOrd="2" destOrd="0" presId="urn:microsoft.com/office/officeart/2005/8/layout/orgChart1"/>
    <dgm:cxn modelId="{C5FBAB98-3CAE-A64D-B436-96424162277F}" type="presParOf" srcId="{35CB4F1C-7FC5-45D8-B6B8-8BA22D7C33A2}" destId="{6DD5F414-1E3A-407E-9215-9A9B5E3717B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AAC41-AF4E-4337-A1B9-330ADBCBAF49}">
      <dsp:nvSpPr>
        <dsp:cNvPr id="0" name=""/>
        <dsp:cNvSpPr/>
      </dsp:nvSpPr>
      <dsp:spPr>
        <a:xfrm>
          <a:off x="4942665" y="3191976"/>
          <a:ext cx="630268" cy="67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5134" y="0"/>
              </a:lnTo>
              <a:lnTo>
                <a:pt x="315134" y="677538"/>
              </a:lnTo>
              <a:lnTo>
                <a:pt x="630268" y="67753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468D8-5CE2-41DB-89A5-F0F0912D0B9C}">
      <dsp:nvSpPr>
        <dsp:cNvPr id="0" name=""/>
        <dsp:cNvSpPr/>
      </dsp:nvSpPr>
      <dsp:spPr>
        <a:xfrm>
          <a:off x="4942665" y="2514438"/>
          <a:ext cx="630268" cy="677538"/>
        </a:xfrm>
        <a:custGeom>
          <a:avLst/>
          <a:gdLst/>
          <a:ahLst/>
          <a:cxnLst/>
          <a:rect l="0" t="0" r="0" b="0"/>
          <a:pathLst>
            <a:path>
              <a:moveTo>
                <a:pt x="0" y="677538"/>
              </a:moveTo>
              <a:lnTo>
                <a:pt x="315134" y="677538"/>
              </a:lnTo>
              <a:lnTo>
                <a:pt x="315134" y="0"/>
              </a:lnTo>
              <a:lnTo>
                <a:pt x="630268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F42AB-44BB-4F1A-81EB-F6A3D39E13E9}">
      <dsp:nvSpPr>
        <dsp:cNvPr id="0" name=""/>
        <dsp:cNvSpPr/>
      </dsp:nvSpPr>
      <dsp:spPr>
        <a:xfrm>
          <a:off x="1791323" y="1242"/>
          <a:ext cx="3151342" cy="96115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Array Constructor :- int arr[10];</a:t>
          </a:r>
        </a:p>
      </dsp:txBody>
      <dsp:txXfrm>
        <a:off x="1791323" y="1242"/>
        <a:ext cx="3151342" cy="961159"/>
      </dsp:txXfrm>
    </dsp:sp>
    <dsp:sp modelId="{9BC53BE2-4860-4B35-8DD8-7AA8BB84E797}">
      <dsp:nvSpPr>
        <dsp:cNvPr id="0" name=""/>
        <dsp:cNvSpPr/>
      </dsp:nvSpPr>
      <dsp:spPr>
        <a:xfrm>
          <a:off x="1791323" y="1356319"/>
          <a:ext cx="3151342" cy="96115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Pointer Constructor:- int *ptr ;</a:t>
          </a:r>
        </a:p>
      </dsp:txBody>
      <dsp:txXfrm>
        <a:off x="1791323" y="1356319"/>
        <a:ext cx="3151342" cy="961159"/>
      </dsp:txXfrm>
    </dsp:sp>
    <dsp:sp modelId="{CF791128-EEA5-4382-9D6D-4783815DBA80}">
      <dsp:nvSpPr>
        <dsp:cNvPr id="0" name=""/>
        <dsp:cNvSpPr/>
      </dsp:nvSpPr>
      <dsp:spPr>
        <a:xfrm>
          <a:off x="1791323" y="2711397"/>
          <a:ext cx="3151342" cy="96115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Standard Library Constructor:- </a:t>
          </a:r>
        </a:p>
      </dsp:txBody>
      <dsp:txXfrm>
        <a:off x="1791323" y="2711397"/>
        <a:ext cx="3151342" cy="961159"/>
      </dsp:txXfrm>
    </dsp:sp>
    <dsp:sp modelId="{4C162671-690F-45E5-BCF1-6046D5CB2E75}">
      <dsp:nvSpPr>
        <dsp:cNvPr id="0" name=""/>
        <dsp:cNvSpPr/>
      </dsp:nvSpPr>
      <dsp:spPr>
        <a:xfrm>
          <a:off x="5572934" y="2033858"/>
          <a:ext cx="3151342" cy="96115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vector :-  vector&lt;int&gt; v = {1, 2, 3, 4};</a:t>
          </a:r>
        </a:p>
      </dsp:txBody>
      <dsp:txXfrm>
        <a:off x="5572934" y="2033858"/>
        <a:ext cx="3151342" cy="961159"/>
      </dsp:txXfrm>
    </dsp:sp>
    <dsp:sp modelId="{E0A0C54D-C226-4A7A-879B-366C21A9E7C9}">
      <dsp:nvSpPr>
        <dsp:cNvPr id="0" name=""/>
        <dsp:cNvSpPr/>
      </dsp:nvSpPr>
      <dsp:spPr>
        <a:xfrm>
          <a:off x="5572934" y="3388935"/>
          <a:ext cx="3151342" cy="96115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Map :- map&lt;string, int&gt; m;</a:t>
          </a:r>
        </a:p>
      </dsp:txBody>
      <dsp:txXfrm>
        <a:off x="5572934" y="3388935"/>
        <a:ext cx="3151342" cy="961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5BBFA-9E84-4A10-A83D-3B32E61B1868}">
      <dsp:nvSpPr>
        <dsp:cNvPr id="0" name=""/>
        <dsp:cNvSpPr/>
      </dsp:nvSpPr>
      <dsp:spPr>
        <a:xfrm>
          <a:off x="3886200" y="2047405"/>
          <a:ext cx="2749514" cy="477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94"/>
              </a:lnTo>
              <a:lnTo>
                <a:pt x="2749514" y="238594"/>
              </a:lnTo>
              <a:lnTo>
                <a:pt x="2749514" y="477188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4502B-CBD2-4D8A-8476-5C83C9AF1C94}">
      <dsp:nvSpPr>
        <dsp:cNvPr id="0" name=""/>
        <dsp:cNvSpPr/>
      </dsp:nvSpPr>
      <dsp:spPr>
        <a:xfrm>
          <a:off x="3840480" y="2047405"/>
          <a:ext cx="91440" cy="4771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188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BB39B-0D15-4745-B35A-F53E0C6AB75C}">
      <dsp:nvSpPr>
        <dsp:cNvPr id="0" name=""/>
        <dsp:cNvSpPr/>
      </dsp:nvSpPr>
      <dsp:spPr>
        <a:xfrm>
          <a:off x="1136685" y="2047405"/>
          <a:ext cx="2749514" cy="477188"/>
        </a:xfrm>
        <a:custGeom>
          <a:avLst/>
          <a:gdLst/>
          <a:ahLst/>
          <a:cxnLst/>
          <a:rect l="0" t="0" r="0" b="0"/>
          <a:pathLst>
            <a:path>
              <a:moveTo>
                <a:pt x="2749514" y="0"/>
              </a:moveTo>
              <a:lnTo>
                <a:pt x="2749514" y="238594"/>
              </a:lnTo>
              <a:lnTo>
                <a:pt x="0" y="238594"/>
              </a:lnTo>
              <a:lnTo>
                <a:pt x="0" y="477188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F9808-2530-4383-8CE9-324E9502D946}">
      <dsp:nvSpPr>
        <dsp:cNvPr id="0" name=""/>
        <dsp:cNvSpPr/>
      </dsp:nvSpPr>
      <dsp:spPr>
        <a:xfrm>
          <a:off x="2750036" y="911242"/>
          <a:ext cx="2272326" cy="113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Control instruction</a:t>
          </a:r>
        </a:p>
      </dsp:txBody>
      <dsp:txXfrm>
        <a:off x="2750036" y="911242"/>
        <a:ext cx="2272326" cy="1136163"/>
      </dsp:txXfrm>
    </dsp:sp>
    <dsp:sp modelId="{5907DAD8-7C8E-4216-A2E0-2F08CDE94D26}">
      <dsp:nvSpPr>
        <dsp:cNvPr id="0" name=""/>
        <dsp:cNvSpPr/>
      </dsp:nvSpPr>
      <dsp:spPr>
        <a:xfrm>
          <a:off x="521" y="2524594"/>
          <a:ext cx="2272326" cy="113616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Decision control instruction</a:t>
          </a:r>
        </a:p>
      </dsp:txBody>
      <dsp:txXfrm>
        <a:off x="521" y="2524594"/>
        <a:ext cx="2272326" cy="1136163"/>
      </dsp:txXfrm>
    </dsp:sp>
    <dsp:sp modelId="{B63FEF62-3221-45DD-893A-8B2CE0672389}">
      <dsp:nvSpPr>
        <dsp:cNvPr id="0" name=""/>
        <dsp:cNvSpPr/>
      </dsp:nvSpPr>
      <dsp:spPr>
        <a:xfrm>
          <a:off x="2750036" y="2524594"/>
          <a:ext cx="2272326" cy="113616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Case control instruction</a:t>
          </a:r>
        </a:p>
      </dsp:txBody>
      <dsp:txXfrm>
        <a:off x="2750036" y="2524594"/>
        <a:ext cx="2272326" cy="1136163"/>
      </dsp:txXfrm>
    </dsp:sp>
    <dsp:sp modelId="{783103FC-FEAF-4FD5-8495-4E1CA384E641}">
      <dsp:nvSpPr>
        <dsp:cNvPr id="0" name=""/>
        <dsp:cNvSpPr/>
      </dsp:nvSpPr>
      <dsp:spPr>
        <a:xfrm>
          <a:off x="5499551" y="2524594"/>
          <a:ext cx="2272326" cy="1136163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Loop control instruction</a:t>
          </a:r>
        </a:p>
      </dsp:txBody>
      <dsp:txXfrm>
        <a:off x="5499551" y="2524594"/>
        <a:ext cx="2272326" cy="1136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F0481-9C70-4194-9B76-5364A23DC312}">
      <dsp:nvSpPr>
        <dsp:cNvPr id="0" name=""/>
        <dsp:cNvSpPr/>
      </dsp:nvSpPr>
      <dsp:spPr>
        <a:xfrm>
          <a:off x="3619500" y="1102233"/>
          <a:ext cx="1332536" cy="46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266"/>
              </a:lnTo>
              <a:lnTo>
                <a:pt x="1332536" y="231266"/>
              </a:lnTo>
              <a:lnTo>
                <a:pt x="1332536" y="462533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51F57-0976-4C27-88BC-E775993163C6}">
      <dsp:nvSpPr>
        <dsp:cNvPr id="0" name=""/>
        <dsp:cNvSpPr/>
      </dsp:nvSpPr>
      <dsp:spPr>
        <a:xfrm>
          <a:off x="2286963" y="1102233"/>
          <a:ext cx="1332536" cy="462533"/>
        </a:xfrm>
        <a:custGeom>
          <a:avLst/>
          <a:gdLst/>
          <a:ahLst/>
          <a:cxnLst/>
          <a:rect l="0" t="0" r="0" b="0"/>
          <a:pathLst>
            <a:path>
              <a:moveTo>
                <a:pt x="1332536" y="0"/>
              </a:moveTo>
              <a:lnTo>
                <a:pt x="1332536" y="231266"/>
              </a:lnTo>
              <a:lnTo>
                <a:pt x="0" y="231266"/>
              </a:lnTo>
              <a:lnTo>
                <a:pt x="0" y="462533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0C109-7B47-4E13-9480-0F005752CBB5}">
      <dsp:nvSpPr>
        <dsp:cNvPr id="0" name=""/>
        <dsp:cNvSpPr/>
      </dsp:nvSpPr>
      <dsp:spPr>
        <a:xfrm>
          <a:off x="2518230" y="963"/>
          <a:ext cx="2202539" cy="11012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conditional expression </a:t>
          </a:r>
          <a:endParaRPr lang="en-US" sz="2800" kern="1200" dirty="0"/>
        </a:p>
      </dsp:txBody>
      <dsp:txXfrm>
        <a:off x="2518230" y="963"/>
        <a:ext cx="2202539" cy="1101269"/>
      </dsp:txXfrm>
    </dsp:sp>
    <dsp:sp modelId="{A165984E-8838-4EEA-90B0-29DE7941914B}">
      <dsp:nvSpPr>
        <dsp:cNvPr id="0" name=""/>
        <dsp:cNvSpPr/>
      </dsp:nvSpPr>
      <dsp:spPr>
        <a:xfrm>
          <a:off x="1185693" y="1564766"/>
          <a:ext cx="2202539" cy="1101269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expression 1</a:t>
          </a:r>
          <a:endParaRPr lang="en-US" sz="2400" kern="1200" dirty="0"/>
        </a:p>
      </dsp:txBody>
      <dsp:txXfrm>
        <a:off x="1185693" y="1564766"/>
        <a:ext cx="2202539" cy="1101269"/>
      </dsp:txXfrm>
    </dsp:sp>
    <dsp:sp modelId="{88B7D43E-D65A-440B-AD40-EE1CB939A222}">
      <dsp:nvSpPr>
        <dsp:cNvPr id="0" name=""/>
        <dsp:cNvSpPr/>
      </dsp:nvSpPr>
      <dsp:spPr>
        <a:xfrm>
          <a:off x="3850766" y="1564766"/>
          <a:ext cx="2202539" cy="1101269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expression 2</a:t>
          </a:r>
          <a:endParaRPr lang="en-US" sz="2400" kern="1200" dirty="0"/>
        </a:p>
      </dsp:txBody>
      <dsp:txXfrm>
        <a:off x="3850766" y="1564766"/>
        <a:ext cx="2202539" cy="11012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F61C7-1F2C-496A-B690-AAEDB303DDF4}">
      <dsp:nvSpPr>
        <dsp:cNvPr id="0" name=""/>
        <dsp:cNvSpPr/>
      </dsp:nvSpPr>
      <dsp:spPr>
        <a:xfrm>
          <a:off x="3886200" y="2047405"/>
          <a:ext cx="2749514" cy="477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94"/>
              </a:lnTo>
              <a:lnTo>
                <a:pt x="2749514" y="238594"/>
              </a:lnTo>
              <a:lnTo>
                <a:pt x="2749514" y="477188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B758F-5E1C-4B2C-9289-F691B882A617}">
      <dsp:nvSpPr>
        <dsp:cNvPr id="0" name=""/>
        <dsp:cNvSpPr/>
      </dsp:nvSpPr>
      <dsp:spPr>
        <a:xfrm>
          <a:off x="3840480" y="2047405"/>
          <a:ext cx="91440" cy="4771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188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333BB-4A82-4BC5-A0ED-E04D8DD57E4D}">
      <dsp:nvSpPr>
        <dsp:cNvPr id="0" name=""/>
        <dsp:cNvSpPr/>
      </dsp:nvSpPr>
      <dsp:spPr>
        <a:xfrm>
          <a:off x="1136685" y="2047405"/>
          <a:ext cx="2749514" cy="477188"/>
        </a:xfrm>
        <a:custGeom>
          <a:avLst/>
          <a:gdLst/>
          <a:ahLst/>
          <a:cxnLst/>
          <a:rect l="0" t="0" r="0" b="0"/>
          <a:pathLst>
            <a:path>
              <a:moveTo>
                <a:pt x="2749514" y="0"/>
              </a:moveTo>
              <a:lnTo>
                <a:pt x="2749514" y="238594"/>
              </a:lnTo>
              <a:lnTo>
                <a:pt x="0" y="238594"/>
              </a:lnTo>
              <a:lnTo>
                <a:pt x="0" y="477188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8BED9-6FA7-41C3-9A48-309766122E8D}">
      <dsp:nvSpPr>
        <dsp:cNvPr id="0" name=""/>
        <dsp:cNvSpPr/>
      </dsp:nvSpPr>
      <dsp:spPr>
        <a:xfrm>
          <a:off x="2750036" y="911242"/>
          <a:ext cx="2272326" cy="11361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Loop control instructions </a:t>
          </a:r>
        </a:p>
      </dsp:txBody>
      <dsp:txXfrm>
        <a:off x="2750036" y="911242"/>
        <a:ext cx="2272326" cy="1136163"/>
      </dsp:txXfrm>
    </dsp:sp>
    <dsp:sp modelId="{E2A5821D-4C48-4D02-BFBF-28B8569CA2EE}">
      <dsp:nvSpPr>
        <dsp:cNvPr id="0" name=""/>
        <dsp:cNvSpPr/>
      </dsp:nvSpPr>
      <dsp:spPr>
        <a:xfrm>
          <a:off x="521" y="2524594"/>
          <a:ext cx="2272326" cy="113616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while loop</a:t>
          </a:r>
        </a:p>
      </dsp:txBody>
      <dsp:txXfrm>
        <a:off x="521" y="2524594"/>
        <a:ext cx="2272326" cy="1136163"/>
      </dsp:txXfrm>
    </dsp:sp>
    <dsp:sp modelId="{67D6C810-921D-4C89-8D5F-9969141F6DB7}">
      <dsp:nvSpPr>
        <dsp:cNvPr id="0" name=""/>
        <dsp:cNvSpPr/>
      </dsp:nvSpPr>
      <dsp:spPr>
        <a:xfrm>
          <a:off x="2750036" y="2524594"/>
          <a:ext cx="2272326" cy="113616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do-while loop statement</a:t>
          </a:r>
        </a:p>
      </dsp:txBody>
      <dsp:txXfrm>
        <a:off x="2750036" y="2524594"/>
        <a:ext cx="2272326" cy="1136163"/>
      </dsp:txXfrm>
    </dsp:sp>
    <dsp:sp modelId="{DF7B3AA3-9797-4C4E-A2F4-957F95B07AC3}">
      <dsp:nvSpPr>
        <dsp:cNvPr id="0" name=""/>
        <dsp:cNvSpPr/>
      </dsp:nvSpPr>
      <dsp:spPr>
        <a:xfrm>
          <a:off x="5499551" y="2524594"/>
          <a:ext cx="2272326" cy="113616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for loop statement </a:t>
          </a:r>
        </a:p>
      </dsp:txBody>
      <dsp:txXfrm>
        <a:off x="5499551" y="2524594"/>
        <a:ext cx="2272326" cy="1136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7.03704" units="1/cm"/>
          <inkml:channelProperty channel="Y" name="resolution" value="38.13559" units="1/cm"/>
        </inkml:channelProperties>
      </inkml:inkSource>
      <inkml:timestamp xml:id="ts0" timeString="2021-09-08T06:51:20.54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7.03704" units="1/cm"/>
          <inkml:channelProperty channel="Y" name="resolution" value="38.13559" units="1/cm"/>
        </inkml:channelProperties>
      </inkml:inkSource>
      <inkml:timestamp xml:id="ts0" timeString="2021-09-08T07:05:50.47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7.03704" units="1/cm"/>
          <inkml:channelProperty channel="Y" name="resolution" value="38.13559" units="1/cm"/>
        </inkml:channelProperties>
      </inkml:inkSource>
      <inkml:timestamp xml:id="ts0" timeString="2021-09-08T07:05:58.28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21,'0'-21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7.03704" units="1/cm"/>
          <inkml:channelProperty channel="Y" name="resolution" value="38.13559" units="1/cm"/>
        </inkml:channelProperties>
      </inkml:inkSource>
      <inkml:timestamp xml:id="ts0" timeString="2021-09-08T07:11:30.2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7.03704" units="1/cm"/>
          <inkml:channelProperty channel="Y" name="resolution" value="38.13559" units="1/cm"/>
        </inkml:channelProperties>
      </inkml:inkSource>
      <inkml:timestamp xml:id="ts0" timeString="2021-09-08T07:14:18.0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  <inkml:trace contextRef="#ctx0" brushRef="#br0" timeOffset="96857">3874 5270</inkml:trace>
  <inkml:trace contextRef="#ctx0" brushRef="#br0" timeOffset="-108433.73">14055 17462</inkml:trace>
  <inkml:trace contextRef="#ctx0" brushRef="#br1" timeOffset="115655.27">4276 10774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7.03704" units="1/cm"/>
          <inkml:channelProperty channel="Y" name="resolution" value="38.13559" units="1/cm"/>
        </inkml:channelProperties>
      </inkml:inkSource>
      <inkml:timestamp xml:id="ts0" timeString="2021-09-08T07:22:38.35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148 0</inkml:trace>
  <inkml:trace contextRef="#ctx0" brushRef="#br0" timeOffset="239">0 275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7.03704" units="1/cm"/>
          <inkml:channelProperty channel="Y" name="resolution" value="38.13559" units="1/cm"/>
        </inkml:channelProperties>
      </inkml:inkSource>
      <inkml:timestamp xml:id="ts0" timeString="2021-09-08T07:18:09.0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7.03704" units="1/cm"/>
          <inkml:channelProperty channel="Y" name="resolution" value="38.13559" units="1/cm"/>
        </inkml:channelProperties>
      </inkml:inkSource>
      <inkml:timestamp xml:id="ts0" timeString="2021-09-08T07:18:09.1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0,'0'42,"21"1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7.03704" units="1/cm"/>
          <inkml:channelProperty channel="Y" name="resolution" value="38.13559" units="1/cm"/>
        </inkml:channelProperties>
      </inkml:inkSource>
      <inkml:timestamp xml:id="ts0" timeString="2021-09-08T07:18:09.5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13082 0</inkml:trace>
  <inkml:trace contextRef="#ctx0" brushRef="#br1" timeOffset="-171905.73">720 1270</inkml:trace>
  <inkml:trace contextRef="#ctx0" brushRef="#br1" timeOffset="-171856.73">741 1248,'0'0</inkml:trace>
  <inkml:trace contextRef="#ctx0" brushRef="#br1" timeOffset="-171497.73">720 1608</inkml:trace>
  <inkml:trace contextRef="#ctx0" brushRef="#br1" timeOffset="-171441.73">720 1608</inkml:trace>
  <inkml:trace contextRef="#ctx0" brushRef="#br1" timeOffset="-116609.73">0 2666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7.03704" units="1/cm"/>
          <inkml:channelProperty channel="Y" name="resolution" value="38.13559" units="1/cm"/>
        </inkml:channelProperties>
      </inkml:inkSource>
      <inkml:timestamp xml:id="ts0" timeString="2021-09-08T06:51:23.78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7.03704" units="1/cm"/>
          <inkml:channelProperty channel="Y" name="resolution" value="38.13559" units="1/cm"/>
        </inkml:channelProperties>
      </inkml:inkSource>
      <inkml:timestamp xml:id="ts0" timeString="2021-09-08T06:51:26.92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7.03704" units="1/cm"/>
          <inkml:channelProperty channel="Y" name="resolution" value="38.13559" units="1/cm"/>
        </inkml:channelProperties>
      </inkml:inkSource>
      <inkml:timestamp xml:id="ts0" timeString="2021-09-08T06:51:27.12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7.03704" units="1/cm"/>
          <inkml:channelProperty channel="Y" name="resolution" value="38.13559" units="1/cm"/>
        </inkml:channelProperties>
      </inkml:inkSource>
      <inkml:timestamp xml:id="ts0" timeString="2021-09-08T06:51:28.34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7.03704" units="1/cm"/>
          <inkml:channelProperty channel="Y" name="resolution" value="38.13559" units="1/cm"/>
        </inkml:channelProperties>
      </inkml:inkSource>
      <inkml:timestamp xml:id="ts0" timeString="2021-09-08T06:52:59.00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1778 0</inkml:trace>
  <inkml:trace contextRef="#ctx0" brushRef="#br0" timeOffset="12175">21 3577,'0'-21,"-21"-1,21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7.03704" units="1/cm"/>
          <inkml:channelProperty channel="Y" name="resolution" value="38.13559" units="1/cm"/>
        </inkml:channelProperties>
      </inkml:inkSource>
      <inkml:timestamp xml:id="ts0" timeString="2021-09-08T06:57:29.46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7.03704" units="1/cm"/>
          <inkml:channelProperty channel="Y" name="resolution" value="38.13559" units="1/cm"/>
        </inkml:channelProperties>
      </inkml:inkSource>
      <inkml:timestamp xml:id="ts0" timeString="2021-09-08T06:57:41.87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37.03704" units="1/cm"/>
          <inkml:channelProperty channel="Y" name="resolution" value="38.13559" units="1/cm"/>
        </inkml:channelProperties>
      </inkml:inkSource>
      <inkml:timestamp xml:id="ts0" timeString="2021-09-08T07:05:09.92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11887-A9EA-4704-B436-F1F4242162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DC6BC-415F-47BD-8CD1-BE7EF2E8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5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D5C66-212A-4D00-85CD-F1178B46253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A72F-8C58-0ED2-F1A3-72C65A931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3EB46-15EB-DA38-CCDA-A80AE4F1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4069C-5483-0705-68BB-9EC71A33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1EBC-9F1F-4D5A-9AE5-E23AAC110C8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EFB7-1D31-669C-E1DC-3CABCB31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387F-D615-F2B9-5F11-6AA2B6CC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0125-5FC4-46B4-92A2-CC77FBE2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4B77-43C9-D337-3BBD-B70DFB05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482BB-3A2E-D1C8-9E23-6DA40484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7AFFF-4E06-503C-9ED1-16D2B39C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1EBC-9F1F-4D5A-9AE5-E23AAC110C8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670D1-BDD4-B69E-D0E8-AAB10057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EDA3-DA24-0E27-FAB4-622CF3F4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0125-5FC4-46B4-92A2-CC77FBE2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64F9E-BFA7-AA16-5D5B-E9005CEFC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12FD1-9581-243D-BB1D-C6BF24C63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8CA0-6156-9044-783B-623509C2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1EBC-9F1F-4D5A-9AE5-E23AAC110C8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7D9C-8B35-175C-6D56-00543ACB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ACDB9-1D98-3E5C-B7BD-DE95442F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0125-5FC4-46B4-92A2-CC77FBE2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D840-D76B-8082-3B7B-1DAD506F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3AF6-564C-B2AD-CEC2-ECDAFE81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906A-C7F9-12B7-7DB3-8B61B926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1EBC-9F1F-4D5A-9AE5-E23AAC110C8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FC83-4788-A97F-DDB4-FAE13939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5DF31-41AC-9CF7-CF3A-02B3623C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0125-5FC4-46B4-92A2-CC77FBE2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2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41C9-5702-BCDB-2D60-BD725B62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D606C-3070-B370-7AA2-B9DAF0ECA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20D68-F174-6DA8-4AF4-47194A54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1EBC-9F1F-4D5A-9AE5-E23AAC110C8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3BD3-8AB4-F260-DEC5-70C43907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AF75C-DEE0-9714-8C84-B41D4EFE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0125-5FC4-46B4-92A2-CC77FBE2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53FB-A0A9-AB53-2D20-8D870D34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B28C-F4A3-76AA-440D-FB2A53438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7AFEA-A17A-1D8C-BE77-ED6F9DD1F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9FFAA-B168-3F58-024D-8A363C4D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1EBC-9F1F-4D5A-9AE5-E23AAC110C8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3A503-936C-2F72-242F-4EAE2358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0E46-9689-7D61-0AF2-5DF05BBE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0125-5FC4-46B4-92A2-CC77FBE2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2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5CF9-B918-2A44-CB06-295A7AA3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4CC4D-E9F9-ED42-2E42-6183D60C4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E733B-6895-FEB5-0659-16B1B710D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4BA57-5231-3D65-0378-43255C343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B08F3-D140-BFE1-B553-AB25D612C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08784-9768-87F2-A0B5-88C5527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1EBC-9F1F-4D5A-9AE5-E23AAC110C8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A9E14-CF0F-54DE-B977-B0206A0B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A670C-A72B-D978-F375-846B41D7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0125-5FC4-46B4-92A2-CC77FBE2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5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292D-FDD9-BFB8-C5A2-F20417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719CF-4770-E0EC-8FE4-5EA0C3AA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1EBC-9F1F-4D5A-9AE5-E23AAC110C8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199A1-F8F0-5256-80D7-DE169CC9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5A7B2-27FC-61C6-B6FA-1B042927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0125-5FC4-46B4-92A2-CC77FBE2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4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46A9-59FD-36D2-C9FB-21F69E12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1EBC-9F1F-4D5A-9AE5-E23AAC110C8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598F0-0508-5761-E7F9-AFD35866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6F72-9DD6-1054-C24E-690AA9C7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0125-5FC4-46B4-92A2-CC77FBE2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4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6B05-4B0E-611A-DE9A-D7156CE8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F23D-DED0-FC70-70F9-63ED1CBD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FA9BC-2B10-6107-D553-17BCE51CE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39A5B-428F-90AC-7655-B5B4C746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1EBC-9F1F-4D5A-9AE5-E23AAC110C8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350D8-6E63-B802-6EC8-C8DF5869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94EDB-BA36-AA08-69DF-CBA79C4A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0125-5FC4-46B4-92A2-CC77FBE2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6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D8BB-152D-3F6A-2657-D9D61009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1EB71-D388-B053-711A-5E1058C70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EA540-01EB-8651-0CBD-86109FE3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E4B0E-DDFC-A35F-8908-F65A9BE4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1EBC-9F1F-4D5A-9AE5-E23AAC110C8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07F13-9675-98CE-EA3A-75608E54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3D9C-A84F-4676-FDEB-D658DB3D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0125-5FC4-46B4-92A2-CC77FBE2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41772-178A-691D-E0CD-F8ED4961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D32EE-F7D3-7FA0-C5AC-4C18C31CC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CDDCB-ABDA-F22A-3B80-0A9A9A137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B1EBC-9F1F-4D5A-9AE5-E23AAC110C8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5481-3414-1794-59D8-F708E5D26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EB2-F463-5DBE-F5A5-01B275BE1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C0125-5FC4-46B4-92A2-CC77FBE2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4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1.xml"/><Relationship Id="rId4" Type="http://schemas.openxmlformats.org/officeDocument/2006/relationships/customXml" Target="../ink/ink1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3.xml"/><Relationship Id="rId7" Type="http://schemas.openxmlformats.org/officeDocument/2006/relationships/customXml" Target="../ink/ink1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27.png"/><Relationship Id="rId5" Type="http://schemas.openxmlformats.org/officeDocument/2006/relationships/image" Target="../media/image25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1AC1-72E7-5756-6DA1-B36DF0D74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Principles of Programming Language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0665E-1DE0-FDDE-A5B7-22D34C79D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Unit II:- Structuring of Data &amp; Computations</a:t>
            </a:r>
          </a:p>
        </p:txBody>
      </p:sp>
    </p:spTree>
    <p:extLst>
      <p:ext uri="{BB962C8B-B14F-4D97-AF65-F5344CB8AC3E}">
        <p14:creationId xmlns:p14="http://schemas.microsoft.com/office/powerpoint/2010/main" val="232268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F68EE-23BC-5680-8060-FA52D08D9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110"/>
            <a:ext cx="10515600" cy="48938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3. Arrays and Vectors </a:t>
            </a:r>
          </a:p>
          <a:p>
            <a:r>
              <a:rPr lang="en-US" dirty="0"/>
              <a:t>Aggregate multiple instances of same type </a:t>
            </a:r>
          </a:p>
          <a:p>
            <a:r>
              <a:rPr lang="en-US" dirty="0"/>
              <a:t>int numbers[] = {1, 2, 3, 4, 5};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1D56E4-1B9F-A69F-D62C-4E418A3D1589}"/>
              </a:ext>
            </a:extLst>
          </p:cNvPr>
          <p:cNvSpPr txBox="1">
            <a:spLocks/>
          </p:cNvSpPr>
          <p:nvPr/>
        </p:nvSpPr>
        <p:spPr>
          <a:xfrm>
            <a:off x="838200" y="266290"/>
            <a:ext cx="10515600" cy="829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Examples of Data Aggregation in C++</a:t>
            </a:r>
          </a:p>
        </p:txBody>
      </p:sp>
    </p:spTree>
    <p:extLst>
      <p:ext uri="{BB962C8B-B14F-4D97-AF65-F5344CB8AC3E}">
        <p14:creationId xmlns:p14="http://schemas.microsoft.com/office/powerpoint/2010/main" val="280411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F99A-9FB6-C6D6-8ED8-124D84079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2"/>
            <a:ext cx="10515600" cy="6046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00FFFF"/>
                </a:highlight>
              </a:rPr>
              <a:t>2. Type Constructors</a:t>
            </a:r>
          </a:p>
          <a:p>
            <a:r>
              <a:rPr lang="en-US" b="1" dirty="0">
                <a:highlight>
                  <a:srgbClr val="FFFF00"/>
                </a:highlight>
              </a:rPr>
              <a:t>Definition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Type constructors are mechanisms or constructs that allow the creation of new, more complex types from existing types. They act as "blueprints" for defining new types. (</a:t>
            </a:r>
            <a:r>
              <a:rPr lang="en-US" dirty="0"/>
              <a:t>combining or extending existing ones)</a:t>
            </a:r>
          </a:p>
          <a:p>
            <a:r>
              <a:rPr lang="en-US" b="1" dirty="0">
                <a:highlight>
                  <a:srgbClr val="FFFF00"/>
                </a:highlight>
              </a:rPr>
              <a:t>Purpose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To enable flexibility and abstraction in type design.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To create user-defined types, generic types, or complex data structures.</a:t>
            </a:r>
          </a:p>
          <a:p>
            <a:r>
              <a:rPr lang="en-US" b="1" dirty="0">
                <a:highlight>
                  <a:srgbClr val="FFFF00"/>
                </a:highlight>
              </a:rPr>
              <a:t>Example of Type Constructors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Basic Type of Constructors :- Array Constructor, Pointer Constructor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Generic Type of Constructors :- Template in C++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Standard library type of Constructor :- vector and map </a:t>
            </a:r>
          </a:p>
        </p:txBody>
      </p:sp>
    </p:spTree>
    <p:extLst>
      <p:ext uri="{BB962C8B-B14F-4D97-AF65-F5344CB8AC3E}">
        <p14:creationId xmlns:p14="http://schemas.microsoft.com/office/powerpoint/2010/main" val="30197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dots&#10;&#10;Description automatically generated">
            <a:extLst>
              <a:ext uri="{FF2B5EF4-FFF2-40B4-BE49-F238E27FC236}">
                <a16:creationId xmlns:a16="http://schemas.microsoft.com/office/drawing/2014/main" id="{5450D981-9544-D3F2-1615-8749ED6C87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1A2752-A6FB-39EC-8EB0-FDF98E24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Constructors</a:t>
            </a:r>
            <a:r>
              <a:rPr lang="en-US" dirty="0"/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48BFFF-36DB-6AAB-E98E-8DE254FD4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29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4009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3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7325EF-6554-BCE8-7BE8-55A2B73DB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79720"/>
            <a:ext cx="10905066" cy="38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47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F8D9-B9C0-97AA-FEFF-51A94E3A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223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Storing Mechanism (Representation of data into 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A880-4AD6-068C-1CFD-EA5715F8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 and Primitive Data Types Storage :- </a:t>
            </a:r>
          </a:p>
          <a:p>
            <a:r>
              <a:rPr lang="en-US" b="1" dirty="0">
                <a:highlight>
                  <a:srgbClr val="00FFFF"/>
                </a:highlight>
              </a:rPr>
              <a:t>Integer:- </a:t>
            </a:r>
            <a:r>
              <a:rPr lang="en-US" dirty="0"/>
              <a:t>use the </a:t>
            </a:r>
            <a:r>
              <a:rPr lang="en-US" b="1" dirty="0"/>
              <a:t>Two's Complement</a:t>
            </a:r>
            <a:r>
              <a:rPr lang="en-US" dirty="0"/>
              <a:t> representation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 x = 5;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Memory: 00000000 00000000 00000000 00000101 (binary)</a:t>
            </a:r>
          </a:p>
          <a:p>
            <a:r>
              <a:rPr lang="en-US" b="1" dirty="0"/>
              <a:t>Floating-Point Storage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Stored in </a:t>
            </a:r>
            <a:r>
              <a:rPr lang="en-US" b="1" dirty="0"/>
              <a:t>IEEE 754 format</a:t>
            </a:r>
            <a:r>
              <a:rPr lang="en-US" dirty="0"/>
              <a:t>, dividing the number into: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Sign bit</a:t>
            </a:r>
            <a:r>
              <a:rPr lang="en-US" dirty="0"/>
              <a:t>: 1 bit for positive/negative.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Exponent</a:t>
            </a:r>
            <a:r>
              <a:rPr lang="en-US" dirty="0"/>
              <a:t>: Scales the number.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Mantissa</a:t>
            </a:r>
            <a:r>
              <a:rPr lang="en-US" dirty="0"/>
              <a:t>: Represents the significant digits. (−1)sign×mantissa×2</a:t>
            </a:r>
            <a:r>
              <a:rPr lang="en-US" sz="2600" dirty="0"/>
              <a:t>exponent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For 12.5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Sign: 0, Exponent: 10000010, Mantissa: 10010000000000000000000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4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8A2A-3525-A9C8-378A-A8350240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5C95-FB70-A460-A36E-CEB45128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highlight>
                <a:srgbClr val="FFFF00"/>
              </a:highlight>
            </a:endParaRPr>
          </a:p>
          <a:p>
            <a:r>
              <a:rPr lang="en-US" b="1" dirty="0">
                <a:highlight>
                  <a:srgbClr val="FFFF00"/>
                </a:highlight>
              </a:rPr>
              <a:t>Character Storage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en-US" dirty="0"/>
              <a:t> Storage an integer and using ASCII or Unicode Encoding </a:t>
            </a:r>
          </a:p>
          <a:p>
            <a:r>
              <a:rPr lang="en-US" dirty="0"/>
              <a:t>E.g. A is a 65 in ASCII and stored as 01000001 (binary)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80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E2AE-B96D-06B2-5132-AB7E4C38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51267-F6FA-7D88-2332-3A45169F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942"/>
            <a:ext cx="10515600" cy="5646021"/>
          </a:xfrm>
        </p:spPr>
        <p:txBody>
          <a:bodyPr/>
          <a:lstStyle/>
          <a:p>
            <a:r>
              <a:rPr lang="en-US" b="1" dirty="0"/>
              <a:t>Step 1: Represent the Number in Binary</a:t>
            </a:r>
          </a:p>
          <a:p>
            <a:r>
              <a:rPr lang="en-US" dirty="0"/>
              <a:t>Consider the decimal number −12.375.</a:t>
            </a:r>
          </a:p>
          <a:p>
            <a:pPr>
              <a:buFont typeface="+mj-lt"/>
              <a:buAutoNum type="arabicPeriod"/>
            </a:pPr>
            <a:r>
              <a:rPr lang="en-US" dirty="0"/>
              <a:t>Convert the absolute value 12.375 to binary: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12=1100(integer part in binary).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0.375=0.011(fractional part in binary).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12.375=1100.011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Normalize the number: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Move the binary point so there's one digit before it:</a:t>
            </a:r>
            <a:br>
              <a:rPr lang="en-US" dirty="0"/>
            </a:br>
            <a:r>
              <a:rPr lang="en-US" dirty="0"/>
              <a:t>1.100011×23</a:t>
            </a:r>
          </a:p>
        </p:txBody>
      </p:sp>
    </p:spTree>
    <p:extLst>
      <p:ext uri="{BB962C8B-B14F-4D97-AF65-F5344CB8AC3E}">
        <p14:creationId xmlns:p14="http://schemas.microsoft.com/office/powerpoint/2010/main" val="392568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47E3-31A0-FECF-E65B-8D92B8D2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E1E6-3970-B7BB-9D87-EB04EC35A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sz="2200" dirty="0"/>
              <a:t>10001100000000000000000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1CA58-1C17-AA54-2EF1-EF85084D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831" y="1039149"/>
            <a:ext cx="5776572" cy="39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82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55DD-6410-940F-8C5C-2C437E91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469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20EA-93F3-3FA3-13CC-E00185A44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594"/>
            <a:ext cx="10515600" cy="4746369"/>
          </a:xfrm>
        </p:spPr>
        <p:txBody>
          <a:bodyPr>
            <a:normAutofit/>
          </a:bodyPr>
          <a:lstStyle/>
          <a:p>
            <a:r>
              <a:rPr lang="en-US" dirty="0"/>
              <a:t>It is a mathematical operation that returns all possible ordered pairs from two sets</a:t>
            </a:r>
          </a:p>
          <a:p>
            <a:r>
              <a:rPr lang="en-US" dirty="0"/>
              <a:t>It is widely used in mathematics, computer science, database queries, and more.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02311-E7CC-BCA4-A2FC-C1C2B9A9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9774836" cy="325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4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6B102-8C8E-0BD7-F0CE-1D7A941B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highlight>
                  <a:srgbClr val="00FFFF"/>
                </a:highlight>
                <a:latin typeface="+mj-lt"/>
                <a:ea typeface="+mj-ea"/>
                <a:cs typeface="+mj-cs"/>
              </a:rPr>
              <a:t>Cartesian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FB8829-5728-B1F0-5DC7-7CF8DB54A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51" y="2354239"/>
            <a:ext cx="10389698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1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AEB5-8F59-D5B5-3F76-E5335DFD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991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2942-70FF-F874-136A-1E3B7165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116"/>
            <a:ext cx="10515600" cy="5268759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Data Types: </a:t>
            </a:r>
            <a:r>
              <a:rPr lang="en-US" dirty="0"/>
              <a:t>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Collection of data values and a set of predefined operation on those values. </a:t>
            </a:r>
          </a:p>
          <a:p>
            <a:r>
              <a:rPr lang="en-US" dirty="0">
                <a:highlight>
                  <a:srgbClr val="00FFFF"/>
                </a:highlight>
              </a:rPr>
              <a:t>Descriptor:-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It is a collection of values of attributes of language entities.</a:t>
            </a:r>
          </a:p>
          <a:p>
            <a:r>
              <a:rPr lang="en-US" dirty="0">
                <a:highlight>
                  <a:srgbClr val="00FFFF"/>
                </a:highlight>
              </a:rPr>
              <a:t>Object :-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Word object is often associated with the value of variable and the space is occupied </a:t>
            </a:r>
          </a:p>
          <a:p>
            <a:r>
              <a:rPr lang="en-US" dirty="0">
                <a:highlight>
                  <a:srgbClr val="00FFFF"/>
                </a:highlight>
              </a:rPr>
              <a:t>Type of Data Types :- </a:t>
            </a:r>
          </a:p>
          <a:p>
            <a:pPr marL="457200" lvl="1" indent="0">
              <a:buNone/>
            </a:pPr>
            <a:r>
              <a:rPr lang="en-US" sz="2600" dirty="0"/>
              <a:t>1. Primitive Data Types </a:t>
            </a:r>
          </a:p>
          <a:p>
            <a:pPr marL="457200" lvl="1" indent="0">
              <a:buNone/>
            </a:pPr>
            <a:r>
              <a:rPr lang="en-US" sz="2600" dirty="0"/>
              <a:t>2. Structured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00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DE10EE-F16C-0AD9-B9B2-5FEE7560451C}"/>
              </a:ext>
            </a:extLst>
          </p:cNvPr>
          <p:cNvSpPr/>
          <p:nvPr/>
        </p:nvSpPr>
        <p:spPr>
          <a:xfrm>
            <a:off x="648929" y="3429000"/>
            <a:ext cx="2964426" cy="2381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1D8C7-95D2-3ECD-7ED1-3CF0E826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8901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Use of Cartesian Product in Data Type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56A8-171F-78BE-6E4B-E8850178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607574"/>
            <a:ext cx="10704871" cy="4569389"/>
          </a:xfrm>
        </p:spPr>
        <p:txBody>
          <a:bodyPr/>
          <a:lstStyle/>
          <a:p>
            <a:r>
              <a:rPr lang="en-US" dirty="0"/>
              <a:t>The Cartesian product is conceptually used to define </a:t>
            </a:r>
            <a:r>
              <a:rPr lang="en-US" b="1" dirty="0">
                <a:highlight>
                  <a:srgbClr val="00FFFF"/>
                </a:highlight>
              </a:rPr>
              <a:t>composite data types</a:t>
            </a:r>
            <a:r>
              <a:rPr lang="en-US" dirty="0">
                <a:highlight>
                  <a:srgbClr val="00FFFF"/>
                </a:highlight>
              </a:rPr>
              <a:t> that combine multiple individual types into one.</a:t>
            </a:r>
          </a:p>
          <a:p>
            <a:r>
              <a:rPr lang="en-US" dirty="0"/>
              <a:t>Example:- defining struct, classes, tuples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struct Point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int x; // Type 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float y; // Type 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01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FDE1-0665-30D1-1433-89B5DCC2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5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User Defined Data Types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180B-CA42-87C2-0078-56D387FB9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312606"/>
            <a:ext cx="10734368" cy="486435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User-defined types are types that </a:t>
            </a:r>
            <a:r>
              <a:rPr lang="en-US" dirty="0">
                <a:highlight>
                  <a:srgbClr val="FFFF00"/>
                </a:highlight>
              </a:rPr>
              <a:t>programmers define explicitly in their code to represent specific entities or concepts</a:t>
            </a:r>
            <a:r>
              <a:rPr lang="en-US" dirty="0"/>
              <a:t>, extending the basic built-in data types provided by the programming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Example:- 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>
                <a:highlight>
                  <a:srgbClr val="FFFF00"/>
                </a:highlight>
              </a:rPr>
              <a:t>Structures   </a:t>
            </a:r>
            <a:r>
              <a:rPr lang="en-US" dirty="0"/>
              <a:t>                                        2. </a:t>
            </a:r>
            <a:r>
              <a:rPr lang="en-US" dirty="0">
                <a:highlight>
                  <a:srgbClr val="FFFF00"/>
                </a:highlight>
              </a:rPr>
              <a:t>Classes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B2391-3AD3-9633-350D-71D44CFA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29" y="4303456"/>
            <a:ext cx="3076582" cy="1347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236F2-444E-C35C-B10B-1C325EC4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252" y="4249994"/>
            <a:ext cx="5642548" cy="174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80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87AF-2547-FF19-14ED-13C66EAF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009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00FFFF"/>
                </a:highlight>
              </a:rPr>
              <a:t>Abstract 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4D9E2-FF62-C39E-64D5-B45DDD4B6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" y="1209368"/>
            <a:ext cx="10822858" cy="528350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Abstract data types are data types </a:t>
            </a:r>
            <a:r>
              <a:rPr lang="en-US" dirty="0">
                <a:highlight>
                  <a:srgbClr val="FFFF00"/>
                </a:highlight>
              </a:rPr>
              <a:t>defined by their </a:t>
            </a:r>
            <a:r>
              <a:rPr lang="en-US" b="1" dirty="0">
                <a:highlight>
                  <a:srgbClr val="FFFF00"/>
                </a:highlight>
              </a:rPr>
              <a:t>behavior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(operations they support and the rules for those operations), </a:t>
            </a:r>
            <a:r>
              <a:rPr lang="en-US" dirty="0">
                <a:highlight>
                  <a:srgbClr val="FFFF00"/>
                </a:highlight>
              </a:rPr>
              <a:t>rather than their implementation details.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ADTs focus on </a:t>
            </a:r>
            <a:r>
              <a:rPr lang="en-US" dirty="0">
                <a:highlight>
                  <a:srgbClr val="FFFF00"/>
                </a:highlight>
              </a:rPr>
              <a:t>what operations can be performed rather than how those operations are implemented.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Implementation of ADT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ADT are typically implemented </a:t>
            </a:r>
            <a:r>
              <a:rPr lang="en-US" dirty="0">
                <a:highlight>
                  <a:srgbClr val="FFFF00"/>
                </a:highlight>
              </a:rPr>
              <a:t>using user-defined types (e.g. class, struct) and provide methods to interact with the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Example:- List, Stack, Queue, Set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81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36C9-8537-5128-B8D7-AAED0C20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985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User Defined vs Abstract Data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58C7-D613-3915-2396-01BC3551F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110"/>
            <a:ext cx="10515600" cy="489385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8124C-A17A-7225-70B4-6F17143B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283110"/>
            <a:ext cx="9052560" cy="52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CA83-0BF1-40BD-F852-87AE1729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Type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AA72-D34E-D0DE-9E31-48226AC8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87" y="1224116"/>
            <a:ext cx="10778613" cy="49528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Type system</a:t>
            </a:r>
            <a:r>
              <a:rPr lang="en-US" dirty="0"/>
              <a:t> is a </a:t>
            </a:r>
            <a:r>
              <a:rPr lang="en-US" dirty="0">
                <a:highlight>
                  <a:srgbClr val="FFFF00"/>
                </a:highlight>
              </a:rPr>
              <a:t>set of rules that a programming language uses to assign types to various constructs, such as variables, expressions, functions, or modules.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type system</a:t>
            </a:r>
            <a:r>
              <a:rPr lang="en-US" dirty="0"/>
              <a:t> determines </a:t>
            </a:r>
            <a:r>
              <a:rPr lang="en-US" dirty="0">
                <a:highlight>
                  <a:srgbClr val="FFFF00"/>
                </a:highlight>
              </a:rPr>
              <a:t>how types are defined, used, and checked in a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governs how data can be categorized, manipulated, and combined to ensure correctness and consistency in programs.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3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0E7B-02FA-5CE8-E65C-0E0C3C60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Purpose of Type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06F0-5241-198B-0182-77C39EA0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Purpose of a Type System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Error Detection:</a:t>
            </a:r>
            <a:endParaRPr lang="en-US" dirty="0">
              <a:highlight>
                <a:srgbClr val="FFFF00"/>
              </a:highlight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Prevents invalid operations (e.g., adding a string to an integer).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Ensures that programs behave as expected during compilation or runtime.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Code Safety:</a:t>
            </a:r>
            <a:endParaRPr lang="en-US" dirty="0">
              <a:highlight>
                <a:srgbClr val="FFFF00"/>
              </a:highlight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Protects against type-related bugs and unintended behavior.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Documentation and Clarity:</a:t>
            </a:r>
            <a:endParaRPr lang="en-US" dirty="0">
              <a:highlight>
                <a:srgbClr val="FFFF00"/>
              </a:highlight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Makes code more understandable by explicitly defining what kind of data a function or variable handles.</a:t>
            </a:r>
          </a:p>
        </p:txBody>
      </p:sp>
    </p:spTree>
    <p:extLst>
      <p:ext uri="{BB962C8B-B14F-4D97-AF65-F5344CB8AC3E}">
        <p14:creationId xmlns:p14="http://schemas.microsoft.com/office/powerpoint/2010/main" val="2779369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ED62-2F1E-718D-5EEB-2679A5E4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5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Components of a Type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6D5A7-259D-AB6C-34A4-8C9B2A85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116"/>
            <a:ext cx="10515600" cy="4952847"/>
          </a:xfrm>
        </p:spPr>
        <p:txBody>
          <a:bodyPr/>
          <a:lstStyle/>
          <a:p>
            <a:r>
              <a:rPr lang="en-US" b="1" dirty="0"/>
              <a:t>Components of a Type System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Types:</a:t>
            </a:r>
            <a:endParaRPr lang="en-US" dirty="0">
              <a:highlight>
                <a:srgbClr val="FFFF00"/>
              </a:highlight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Represent the categories of data (e.g., integers, floating-point numbers, strings, custom types).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Type Rules:</a:t>
            </a:r>
            <a:endParaRPr lang="en-US" dirty="0">
              <a:highlight>
                <a:srgbClr val="FFFF00"/>
              </a:highlight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Define how types interact (e.g., addition is valid for integers and floats but not for strings and integers).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Type Checking:</a:t>
            </a:r>
            <a:endParaRPr lang="en-US" dirty="0">
              <a:highlight>
                <a:srgbClr val="FFFF00"/>
              </a:highlight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process of verifying type correctness in a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61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4286-E187-E622-790F-0B5F913B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223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Classification of 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B7BE-CE78-B084-74A5-CA0038F4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81"/>
            <a:ext cx="10515600" cy="4628382"/>
          </a:xfrm>
        </p:spPr>
        <p:txBody>
          <a:bodyPr/>
          <a:lstStyle/>
          <a:p>
            <a:r>
              <a:rPr lang="en-US" b="1" dirty="0"/>
              <a:t>Static vs. Dynamic Type Systems: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Static Typing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Types are </a:t>
            </a:r>
            <a:r>
              <a:rPr lang="en-US" dirty="0">
                <a:highlight>
                  <a:srgbClr val="FFFF00"/>
                </a:highlight>
              </a:rPr>
              <a:t>checked at compile time.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Examples: C++, Java.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Dynamic Typing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Types are </a:t>
            </a:r>
            <a:r>
              <a:rPr lang="en-US" dirty="0">
                <a:highlight>
                  <a:srgbClr val="FFFF00"/>
                </a:highlight>
              </a:rPr>
              <a:t>checked at runtime.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Examples: Python, JavaScript, Ruby.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E4F2-478C-C8EC-4DEF-3865553B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Static vs. Dynamic Type Systems: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527A1-8C22-B40F-A082-C9FD414FA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60" y="1779887"/>
            <a:ext cx="6521970" cy="4047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FAE3A-D674-6E5D-3DE0-C834523D3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430" y="2048083"/>
            <a:ext cx="4733769" cy="276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12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5CD0-5C90-74E9-B278-FA1442B0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Classification of 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F1E1-40A3-C0C2-4078-3C69040EF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819"/>
            <a:ext cx="10515600" cy="4525144"/>
          </a:xfrm>
        </p:spPr>
        <p:txBody>
          <a:bodyPr/>
          <a:lstStyle/>
          <a:p>
            <a:r>
              <a:rPr lang="en-US" b="1" dirty="0"/>
              <a:t>Strong vs. Weak Typing: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FFFF"/>
                </a:highlight>
              </a:rPr>
              <a:t>Strong Typing</a:t>
            </a:r>
            <a:r>
              <a:rPr lang="en-US" dirty="0">
                <a:highlight>
                  <a:srgbClr val="00FFFF"/>
                </a:highlight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Prevents implicit type conversions that might lead to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FFFF"/>
                </a:highlight>
              </a:rPr>
              <a:t>Weak Typing</a:t>
            </a:r>
            <a:r>
              <a:rPr lang="en-US" dirty="0">
                <a:highlight>
                  <a:srgbClr val="00FFFF"/>
                </a:highlight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implicit type conversions (type coercion).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 JavaScript.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5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572D-0826-E31D-8491-4D55B7C5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494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Built in and Primitive 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A5F5-6F96-81E5-4042-8B62C6059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1356852"/>
            <a:ext cx="11636477" cy="482011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ighlight>
                  <a:srgbClr val="00FFFF"/>
                </a:highlight>
              </a:rPr>
              <a:t>1. Primitive Data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Primitive data types are the most basic types of data provided by a programming language.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They are the building blocks for data manipulation and are typically not objects or complex structures.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b="1" dirty="0"/>
              <a:t>Key Characteristics: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Directly supported by the language.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Usually correspond to low-level machine representations.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5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28B9-22C4-AA8D-AA83-7526BA37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Monomorphic and Polymorphic 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5EC0-484D-0D18-E508-4E4AF1F1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587"/>
            <a:ext cx="10515600" cy="4687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concepts describe the </a:t>
            </a:r>
            <a:r>
              <a:rPr lang="en-US" dirty="0">
                <a:highlight>
                  <a:srgbClr val="00FFFF"/>
                </a:highlight>
              </a:rPr>
              <a:t>flexibility of types in terms of how variables, functions, and data structures interact with types.</a:t>
            </a:r>
          </a:p>
          <a:p>
            <a:pPr marL="0" indent="0">
              <a:buNone/>
            </a:pPr>
            <a:r>
              <a:rPr lang="en-US" b="1" dirty="0"/>
              <a:t>Monomorphic Type System</a:t>
            </a:r>
          </a:p>
          <a:p>
            <a:pPr marL="0" indent="0">
              <a:buNone/>
            </a:pPr>
            <a:r>
              <a:rPr lang="en-US" b="1" dirty="0"/>
              <a:t>Definition: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a monomorphic type system, a </a:t>
            </a:r>
            <a:r>
              <a:rPr lang="en-US" dirty="0">
                <a:highlight>
                  <a:srgbClr val="00FFFF"/>
                </a:highlight>
              </a:rPr>
              <a:t>variable, expression, or function is bound to a </a:t>
            </a:r>
            <a:r>
              <a:rPr lang="en-US" b="1" dirty="0">
                <a:highlight>
                  <a:srgbClr val="00FFFF"/>
                </a:highlight>
              </a:rPr>
              <a:t>single specific type</a:t>
            </a:r>
            <a:r>
              <a:rPr lang="en-US" dirty="0">
                <a:highlight>
                  <a:srgbClr val="00FFFF"/>
                </a:highlight>
              </a:rPr>
              <a:t> throughout its usage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Characteristics: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Single Type Association</a:t>
            </a:r>
            <a:r>
              <a:rPr lang="en-US" dirty="0"/>
              <a:t>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Every variable or function has one specific type.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No flexibility for type variations.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Less Generic</a:t>
            </a:r>
            <a:r>
              <a:rPr lang="en-US" dirty="0"/>
              <a:t>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Functions or structures cannot operate on multiple types.</a:t>
            </a:r>
          </a:p>
          <a:p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73654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B4A8-86B3-3F4E-800E-DB75EE786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51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function that adds integers will only accept integers.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Efficiency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Simpler type checking since the type is fixed and known.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Often results in faster runtime performance.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5ECBB-F3FD-B3CB-7840-6D2CABEC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46" y="2972434"/>
            <a:ext cx="8403201" cy="334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9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26A9-3E0E-F4D4-B76A-4EA5B6CD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506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Polymorphic Type System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17F6-7ECB-AF51-8D13-CAEA6A39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866"/>
            <a:ext cx="10515600" cy="52540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Definition: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a polymorphic type system, </a:t>
            </a:r>
            <a:r>
              <a:rPr lang="en-US" dirty="0">
                <a:highlight>
                  <a:srgbClr val="FFFF00"/>
                </a:highlight>
              </a:rPr>
              <a:t>functions, variables, or data structures can </a:t>
            </a:r>
            <a:r>
              <a:rPr lang="en-US" b="1" dirty="0">
                <a:highlight>
                  <a:srgbClr val="FFFF00"/>
                </a:highlight>
              </a:rPr>
              <a:t>operate on multiple types</a:t>
            </a:r>
            <a:r>
              <a:rPr lang="en-US" dirty="0">
                <a:highlight>
                  <a:srgbClr val="FFFF00"/>
                </a:highlight>
              </a:rPr>
              <a:t>. </a:t>
            </a:r>
            <a:r>
              <a:rPr lang="en-US" dirty="0"/>
              <a:t>Polymorphism allows generic programming, enabling code reuse and flexibility.</a:t>
            </a:r>
          </a:p>
          <a:p>
            <a:pPr marL="0" indent="0">
              <a:buNone/>
            </a:pPr>
            <a:r>
              <a:rPr lang="en-US" b="1" dirty="0"/>
              <a:t>Types of Polymorphism: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Parametric Polymorphism</a:t>
            </a:r>
            <a:r>
              <a:rPr lang="en-US" dirty="0"/>
              <a:t>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function or data structure can operate on any type.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Example: Generics in Java or templates in C++.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Ad-hoc Polymorphism</a:t>
            </a:r>
            <a:r>
              <a:rPr lang="en-US" dirty="0"/>
              <a:t>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Functions behave differently based on the input type (overloading</a:t>
            </a:r>
            <a:r>
              <a:rPr lang="en-US" dirty="0"/>
              <a:t>).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Example: Function overloading in C++.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Subtype Polymorphism</a:t>
            </a:r>
            <a:r>
              <a:rPr lang="en-US" dirty="0"/>
              <a:t>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Allows a subtype to be substituted for its parent type.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Example: Inheritance in OOP.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Duck Typing</a:t>
            </a:r>
            <a:r>
              <a:rPr lang="en-US" dirty="0"/>
              <a:t> (Dynamic Polymorphism):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In dynamically-typed languages, type compatibility is checked at runtime.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17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B962-B939-B484-048F-49A286B9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B006-4AD9-256E-93E0-8702FD05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3C472-0131-A99E-209B-DBE3FDC9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81" y="1690688"/>
            <a:ext cx="99551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69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DF65-031A-AC7C-1E03-0EB9B51C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242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Structuring of Computation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ADEE-4C2D-B6C9-6B0F-3B906B8F3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643131"/>
          </a:xfrm>
        </p:spPr>
        <p:txBody>
          <a:bodyPr/>
          <a:lstStyle/>
          <a:p>
            <a:r>
              <a:rPr lang="en-US" dirty="0"/>
              <a:t>Computation :- </a:t>
            </a:r>
            <a:r>
              <a:rPr lang="en-US" dirty="0">
                <a:highlight>
                  <a:srgbClr val="FFFF00"/>
                </a:highlight>
              </a:rPr>
              <a:t>Execution of algorithm or sequence of operation that transform input data into output</a:t>
            </a:r>
          </a:p>
          <a:p>
            <a:r>
              <a:rPr lang="en-US" dirty="0"/>
              <a:t>How it is structured and its flow of execution </a:t>
            </a:r>
          </a:p>
        </p:txBody>
      </p:sp>
    </p:spTree>
    <p:extLst>
      <p:ext uri="{BB962C8B-B14F-4D97-AF65-F5344CB8AC3E}">
        <p14:creationId xmlns:p14="http://schemas.microsoft.com/office/powerpoint/2010/main" val="3214835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4B66-9127-C449-A1EF-430BB605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Expression and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69C5A-EA68-3F34-4411-6FBECEF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48496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highlight>
                  <a:srgbClr val="FFFF00"/>
                </a:highlight>
              </a:rPr>
              <a:t>Expression:-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Expressions define </a:t>
            </a:r>
            <a:r>
              <a:rPr lang="en-US" dirty="0">
                <a:highlight>
                  <a:srgbClr val="FFFF00"/>
                </a:highlight>
              </a:rPr>
              <a:t>how value can be obtained by combining other values with operators.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Other values denoted by literal or </a:t>
            </a:r>
            <a:r>
              <a:rPr lang="en-US" dirty="0" err="1"/>
              <a:t>r-value</a:t>
            </a:r>
            <a:r>
              <a:rPr lang="en-US" dirty="0"/>
              <a:t> of variable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Expression</a:t>
            </a:r>
            <a:r>
              <a:rPr lang="en-US" dirty="0"/>
              <a:t> is a combination of variables, constants, operators, and functions that are evaluated to produce a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Every expression has a type and a resulting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04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8C54-D8FD-DBCB-D90E-00390E6E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4317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00FFFF"/>
                </a:highlight>
              </a:rPr>
              <a:t>Type of Expression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601E00-A81B-6A27-3DB9-F23D747C1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84922"/>
            <a:ext cx="9441426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 Expressions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"Hello“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 Expressions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Arithmetic Expressions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+ b * c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Logical Expressions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&gt; y &amp;&amp; y &lt; z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 Call Expressions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sqrt(16)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3687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2F1B-C838-E144-C783-786FAB71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7481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3668-FBE4-4C7C-5B63-0F5FCF188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605"/>
            <a:ext cx="10515600" cy="48643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appearing in an expression </a:t>
            </a:r>
            <a:r>
              <a:rPr lang="en-US" dirty="0">
                <a:highlight>
                  <a:srgbClr val="FFFF00"/>
                </a:highlight>
              </a:rPr>
              <a:t>denote functions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FFFF00"/>
                </a:highlight>
              </a:rPr>
              <a:t>Classification of Operator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Unary Operator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Binary Operator </a:t>
            </a:r>
            <a:endParaRPr lang="en-US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Unary operator applied to </a:t>
            </a:r>
            <a:r>
              <a:rPr lang="en-US" dirty="0">
                <a:highlight>
                  <a:srgbClr val="00FF00"/>
                </a:highlight>
              </a:rPr>
              <a:t>only one operand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Binary operator applied </a:t>
            </a:r>
            <a:r>
              <a:rPr lang="en-US" dirty="0">
                <a:highlight>
                  <a:srgbClr val="00FF00"/>
                </a:highlight>
              </a:rPr>
              <a:t>to two operands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notations also very important :infix, prefix, postfix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Depending on the notations results will be change for the expression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72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C1A5AF4-D845-6A70-FA42-CCCB68BAB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266324"/>
            <a:ext cx="9021286" cy="45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54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F5D6-60D1-BB40-7FB5-F74593BB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5BA4-A7F6-3318-FD0D-D03913829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4BFE6-08AC-D1C2-3B05-B6601DBA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7" y="209862"/>
            <a:ext cx="11392524" cy="66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3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F98A-F1A6-B7C8-326B-B4C4B858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Primitive Data Types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A7B17B-829D-39D5-B77E-F86A1AF152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70"/>
            <a:ext cx="10975258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in C++: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Integer type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-100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Floating-point number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3.14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Double-precision floating-point number.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Character type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'Z'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Boolean type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in Java: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(integer types).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(floating-point types).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(character type).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(true/false).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53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176B-AD46-3E88-C979-04B37C7B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6D78-BC79-358E-D4DE-558A92A1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D3DCD-B291-92EC-3B87-37FD173E6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64" y="274638"/>
            <a:ext cx="9503764" cy="63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79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11DE-D2E9-B241-F549-53AC7269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971E-F8D1-1BD9-5AC6-ECF3CCB0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1612E-F0B3-6AA1-3C04-422C0651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637"/>
            <a:ext cx="10704226" cy="62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23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F23E-C555-217B-48BF-8E40A384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009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3B61-6614-9007-A4F3-FF9E436E1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34"/>
            <a:ext cx="10515600" cy="48578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Statement</a:t>
            </a:r>
            <a:r>
              <a:rPr lang="en-US" dirty="0"/>
              <a:t> is a </a:t>
            </a:r>
            <a:r>
              <a:rPr lang="en-US" dirty="0">
                <a:highlight>
                  <a:srgbClr val="FFFF00"/>
                </a:highlight>
              </a:rPr>
              <a:t>complete instruction that performs an action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may include </a:t>
            </a:r>
            <a:r>
              <a:rPr lang="en-US" dirty="0">
                <a:highlight>
                  <a:srgbClr val="FFFF00"/>
                </a:highlight>
              </a:rPr>
              <a:t>expressions but does not necessarily produce a value.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7377F8A-E477-E503-BC76-6C097874D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99556"/>
            <a:ext cx="1134151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Characteristics: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 an 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Statements can declare variables, control flow, or modify state.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x = 10;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declares a variable and initializes it.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 Not Always Produce a 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expressions, 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primary goal of a statement is to perform an operation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Simple or Compound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simple statement might be a single line (e.g.,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= 10;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compound statement (block) consists of multiple statements enclosed 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4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AAF8-BD1C-2161-C22B-D5296D07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5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Type of Statements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51958E-3551-1E6D-FD46-71ACE8AA6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633" y="1383783"/>
            <a:ext cx="6319359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Expression Statements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= 5 + 3;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Declaration Statements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x;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Flow Statements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Jump Statements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64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10363200" cy="685800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Control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09800" y="1036638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CF9808-2530-4383-8CE9-324E9502D9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9CF9808-2530-4383-8CE9-324E9502D9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ABB39B-0D15-4745-B35A-F53E0C6AB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FABB39B-0D15-4745-B35A-F53E0C6AB7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07DAD8-7C8E-4216-A2E0-2F08CDE94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5907DAD8-7C8E-4216-A2E0-2F08CDE94D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54502B-CBD2-4D8A-8476-5C83C9AF1C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7C54502B-CBD2-4D8A-8476-5C83C9AF1C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3FEF62-3221-45DD-893A-8B2CE0672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B63FEF62-3221-45DD-893A-8B2CE06723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75BBFA-9E84-4A10-A83D-3B32E61B1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0D75BBFA-9E84-4A10-A83D-3B32E61B18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3103FC-FEAF-4FD5-8495-4E1CA384E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783103FC-FEAF-4FD5-8495-4E1CA384E6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1368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Decision making with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9935" y="1185937"/>
            <a:ext cx="10873401" cy="543874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ighlight>
                  <a:srgbClr val="00FFFF"/>
                </a:highlight>
              </a:rPr>
              <a:t>It is a two-way decision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Syntax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Flowchart:                      </a:t>
            </a:r>
          </a:p>
          <a:p>
            <a:pPr>
              <a:buNone/>
            </a:pPr>
            <a:r>
              <a:rPr lang="en-US" dirty="0"/>
              <a:t>             </a:t>
            </a:r>
          </a:p>
          <a:p>
            <a:pPr>
              <a:buNone/>
            </a:pPr>
            <a:r>
              <a:rPr lang="en-US" dirty="0"/>
              <a:t> 					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4687" y="2247900"/>
            <a:ext cx="52578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if (test expression or condition) ; </a:t>
            </a:r>
          </a:p>
        </p:txBody>
      </p:sp>
      <p:sp>
        <p:nvSpPr>
          <p:cNvPr id="5" name="Diamond 4"/>
          <p:cNvSpPr/>
          <p:nvPr/>
        </p:nvSpPr>
        <p:spPr>
          <a:xfrm>
            <a:off x="3341797" y="4136109"/>
            <a:ext cx="2751026" cy="152400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 expression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394567" y="3818514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413304" y="5976116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7273" y="490993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16027" y="3145609"/>
            <a:ext cx="935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ENTRY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6636447" y="4709875"/>
            <a:ext cx="840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FALSE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330439" y="6236573"/>
            <a:ext cx="805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/>
      <p:bldP spid="14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295400"/>
            <a:ext cx="10668000" cy="50464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if   </a:t>
            </a:r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Conditional Statement or Value</a:t>
            </a:r>
            <a:r>
              <a:rPr lang="en-US" dirty="0"/>
              <a:t>)</a:t>
            </a:r>
          </a:p>
          <a:p>
            <a:r>
              <a:rPr lang="en-US" dirty="0"/>
              <a:t>Conditional Statements which results </a:t>
            </a:r>
            <a:r>
              <a:rPr lang="en-US" dirty="0">
                <a:solidFill>
                  <a:srgbClr val="00B050"/>
                </a:solidFill>
              </a:rPr>
              <a:t>True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endParaRPr lang="en-US" dirty="0"/>
          </a:p>
          <a:p>
            <a:pPr lvl="1"/>
            <a:r>
              <a:rPr lang="en-US" dirty="0"/>
              <a:t>Equality 				-	==</a:t>
            </a:r>
          </a:p>
          <a:p>
            <a:pPr lvl="1"/>
            <a:r>
              <a:rPr lang="en-US" dirty="0"/>
              <a:t>Not Equal			-	!=</a:t>
            </a:r>
          </a:p>
          <a:p>
            <a:pPr lvl="1"/>
            <a:r>
              <a:rPr lang="en-US" dirty="0"/>
              <a:t>Greater Than			-	&gt;</a:t>
            </a:r>
          </a:p>
          <a:p>
            <a:pPr lvl="1"/>
            <a:r>
              <a:rPr lang="en-US" dirty="0"/>
              <a:t>Less Than			-	&lt;</a:t>
            </a:r>
          </a:p>
          <a:p>
            <a:pPr lvl="1"/>
            <a:r>
              <a:rPr lang="en-US" dirty="0"/>
              <a:t>Greater Than or equal		-	&gt;=</a:t>
            </a:r>
          </a:p>
          <a:p>
            <a:pPr lvl="1"/>
            <a:r>
              <a:rPr lang="en-US" dirty="0"/>
              <a:t>Less Than or equal		-	&lt;=</a:t>
            </a:r>
          </a:p>
          <a:p>
            <a:r>
              <a:rPr lang="en-US" dirty="0"/>
              <a:t>All positive and Negative integers	-  </a:t>
            </a:r>
            <a:r>
              <a:rPr lang="en-US" dirty="0">
                <a:solidFill>
                  <a:srgbClr val="00B050"/>
                </a:solidFill>
              </a:rPr>
              <a:t>True</a:t>
            </a:r>
          </a:p>
          <a:p>
            <a:r>
              <a:rPr lang="en-US" dirty="0"/>
              <a:t>Zero ‘0’				-	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marL="788670" lvl="1" indent="-514350">
              <a:buNone/>
            </a:pPr>
            <a:r>
              <a:rPr lang="en-US" b="1" dirty="0"/>
              <a:t>             </a:t>
            </a:r>
          </a:p>
          <a:p>
            <a:pPr marL="788670" lvl="1" indent="-514350">
              <a:buAutoNum type="arabicPeriod" startAt="2"/>
            </a:pPr>
            <a:endParaRPr lang="en-US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715962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Decision making with If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Variations of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1447800"/>
            <a:ext cx="7772400" cy="205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Simple if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…. else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Nested if….else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else if ladder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>
                <a:highlight>
                  <a:srgbClr val="FFFF00"/>
                </a:highlight>
              </a:rPr>
              <a:t>Simple </a:t>
            </a:r>
            <a:r>
              <a:rPr lang="en-US" b="1" dirty="0">
                <a:highlight>
                  <a:srgbClr val="FFFF00"/>
                </a:highlight>
              </a:rPr>
              <a:t>if</a:t>
            </a:r>
            <a:r>
              <a:rPr lang="en-US" dirty="0">
                <a:highlight>
                  <a:srgbClr val="FFFF00"/>
                </a:highlight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4106" y="1296194"/>
            <a:ext cx="8763000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u="sng" dirty="0"/>
              <a:t>Syntax:</a:t>
            </a:r>
          </a:p>
          <a:p>
            <a:pPr>
              <a:buNone/>
            </a:pPr>
            <a:r>
              <a:rPr lang="en-US" dirty="0"/>
              <a:t>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8285" y="2210594"/>
            <a:ext cx="3249880" cy="3657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if ( test expression)</a:t>
            </a:r>
          </a:p>
          <a:p>
            <a:r>
              <a:rPr lang="en-US" sz="2400" b="1" dirty="0"/>
              <a:t>       </a:t>
            </a:r>
          </a:p>
          <a:p>
            <a:r>
              <a:rPr lang="en-US" sz="2400" b="1" dirty="0"/>
              <a:t>  {</a:t>
            </a:r>
          </a:p>
          <a:p>
            <a:pPr algn="ctr"/>
            <a:r>
              <a:rPr lang="en-US" sz="2400" b="1" dirty="0"/>
              <a:t>   Statement-block;</a:t>
            </a:r>
          </a:p>
          <a:p>
            <a:r>
              <a:rPr lang="en-US" sz="2400" b="1" dirty="0"/>
              <a:t>  }</a:t>
            </a:r>
          </a:p>
          <a:p>
            <a:r>
              <a:rPr lang="en-US" sz="2400" b="1" dirty="0"/>
              <a:t>         </a:t>
            </a:r>
          </a:p>
          <a:p>
            <a:r>
              <a:rPr lang="en-US" sz="2400" b="1" dirty="0"/>
              <a:t>         Statement –x;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3200" y="1186190"/>
            <a:ext cx="1800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/>
              <a:t>Flowchart</a:t>
            </a:r>
            <a:r>
              <a:rPr lang="en-US" sz="2000" b="1" dirty="0"/>
              <a:t>: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2056311" y="4038600"/>
            <a:ext cx="4876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DAC6B5F7-27D4-44EB-9CCD-71D758CA12A5}"/>
              </a:ext>
            </a:extLst>
          </p:cNvPr>
          <p:cNvSpPr/>
          <p:nvPr/>
        </p:nvSpPr>
        <p:spPr>
          <a:xfrm>
            <a:off x="4724400" y="2590800"/>
            <a:ext cx="3276600" cy="16764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Expression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AB876-2E83-439B-A2E9-320E92F0ECE1}"/>
              </a:ext>
            </a:extLst>
          </p:cNvPr>
          <p:cNvSpPr txBox="1"/>
          <p:nvPr/>
        </p:nvSpPr>
        <p:spPr>
          <a:xfrm>
            <a:off x="5981700" y="172977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Entry</a:t>
            </a:r>
            <a:r>
              <a:rPr lang="en-US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B80AB4-8D38-4CFE-A6F9-E3A6B2DF5E99}"/>
              </a:ext>
            </a:extLst>
          </p:cNvPr>
          <p:cNvCxnSpPr>
            <a:cxnSpLocks/>
          </p:cNvCxnSpPr>
          <p:nvPr/>
        </p:nvCxnSpPr>
        <p:spPr>
          <a:xfrm>
            <a:off x="6362700" y="2110770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A1E5-B08B-4926-95FD-E5B8256024BA}"/>
              </a:ext>
            </a:extLst>
          </p:cNvPr>
          <p:cNvSpPr/>
          <p:nvPr/>
        </p:nvSpPr>
        <p:spPr>
          <a:xfrm>
            <a:off x="4914900" y="5410200"/>
            <a:ext cx="3276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Statement -X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1307B-49B8-4D73-8EB0-4DEAAA8F5E3B}"/>
              </a:ext>
            </a:extLst>
          </p:cNvPr>
          <p:cNvSpPr/>
          <p:nvPr/>
        </p:nvSpPr>
        <p:spPr>
          <a:xfrm>
            <a:off x="8729870" y="3962400"/>
            <a:ext cx="3276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Statement Block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C6A210-A815-439B-9402-44F20ADF24F4}"/>
              </a:ext>
            </a:extLst>
          </p:cNvPr>
          <p:cNvCxnSpPr>
            <a:cxnSpLocks/>
          </p:cNvCxnSpPr>
          <p:nvPr/>
        </p:nvCxnSpPr>
        <p:spPr>
          <a:xfrm>
            <a:off x="6362700" y="4267200"/>
            <a:ext cx="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DF768-F3C3-4331-B97D-B321346A5D75}"/>
              </a:ext>
            </a:extLst>
          </p:cNvPr>
          <p:cNvCxnSpPr>
            <a:cxnSpLocks/>
          </p:cNvCxnSpPr>
          <p:nvPr/>
        </p:nvCxnSpPr>
        <p:spPr>
          <a:xfrm>
            <a:off x="8001000" y="3429000"/>
            <a:ext cx="2209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E60B7D-C2C2-44BE-BB75-C4B5EA4109A9}"/>
              </a:ext>
            </a:extLst>
          </p:cNvPr>
          <p:cNvCxnSpPr>
            <a:cxnSpLocks/>
          </p:cNvCxnSpPr>
          <p:nvPr/>
        </p:nvCxnSpPr>
        <p:spPr>
          <a:xfrm>
            <a:off x="10197548" y="34290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E01AF9-189B-4322-8F0D-CD63834E3891}"/>
              </a:ext>
            </a:extLst>
          </p:cNvPr>
          <p:cNvCxnSpPr>
            <a:cxnSpLocks/>
          </p:cNvCxnSpPr>
          <p:nvPr/>
        </p:nvCxnSpPr>
        <p:spPr>
          <a:xfrm>
            <a:off x="10243931" y="4876800"/>
            <a:ext cx="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0C72E4-1A8F-4576-955C-2506CB96F519}"/>
              </a:ext>
            </a:extLst>
          </p:cNvPr>
          <p:cNvCxnSpPr>
            <a:cxnSpLocks/>
          </p:cNvCxnSpPr>
          <p:nvPr/>
        </p:nvCxnSpPr>
        <p:spPr>
          <a:xfrm flipH="1">
            <a:off x="8191500" y="5715000"/>
            <a:ext cx="20524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9D4683-CA5E-463E-B07E-78B7E2A71476}"/>
              </a:ext>
            </a:extLst>
          </p:cNvPr>
          <p:cNvSpPr txBox="1"/>
          <p:nvPr/>
        </p:nvSpPr>
        <p:spPr>
          <a:xfrm>
            <a:off x="8839200" y="284590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True</a:t>
            </a:r>
            <a:r>
              <a:rPr 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B53104-F167-4F87-B536-3088BEBFFE25}"/>
              </a:ext>
            </a:extLst>
          </p:cNvPr>
          <p:cNvSpPr txBox="1"/>
          <p:nvPr/>
        </p:nvSpPr>
        <p:spPr>
          <a:xfrm>
            <a:off x="5107260" y="461519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False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45563" y="17272000"/>
              <a:ext cx="0" cy="0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5563" y="172720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1838" y="17148175"/>
              <a:ext cx="0" cy="0"/>
            </p14:xfrm>
          </p:contentPart>
        </mc:Choice>
        <mc:Fallback xmlns=""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1838" y="171481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3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28025" y="17848263"/>
              <a:ext cx="0" cy="0"/>
            </p14:xfrm>
          </p:contentPart>
        </mc:Choice>
        <mc:Fallback xmlns="">
          <p:pic>
            <p:nvPicPr>
              <p:cNvPr id="103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8025" y="178482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3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28025" y="19045238"/>
              <a:ext cx="0" cy="0"/>
            </p14:xfrm>
          </p:contentPart>
        </mc:Choice>
        <mc:Fallback xmlns="">
          <p:pic>
            <p:nvPicPr>
              <p:cNvPr id="103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8025" y="190452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3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45650" y="19415125"/>
              <a:ext cx="0" cy="0"/>
            </p14:xfrm>
          </p:contentPart>
        </mc:Choice>
        <mc:Fallback xmlns="">
          <p:pic>
            <p:nvPicPr>
              <p:cNvPr id="103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5650" y="19415125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/>
      <p:bldP spid="9" grpId="0" animBg="1"/>
      <p:bldP spid="10" grpId="0"/>
      <p:bldP spid="12" grpId="0" animBg="1"/>
      <p:bldP spid="13" grpId="0" animBg="1"/>
      <p:bldP spid="13" grpId="1" animBg="1"/>
      <p:bldP spid="19" grpId="0"/>
      <p:bldP spid="19" grpId="1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15168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2. The if…..else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295400"/>
            <a:ext cx="103632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u="sng" dirty="0"/>
              <a:t>Syntax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1367" y="1981201"/>
            <a:ext cx="3564833" cy="426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if ( test expression)</a:t>
            </a:r>
          </a:p>
          <a:p>
            <a:r>
              <a:rPr lang="en-US" sz="2400" b="1" dirty="0"/>
              <a:t>  { </a:t>
            </a:r>
          </a:p>
          <a:p>
            <a:r>
              <a:rPr lang="en-US" sz="2400" b="1" dirty="0"/>
              <a:t>     True statements;</a:t>
            </a:r>
          </a:p>
          <a:p>
            <a:r>
              <a:rPr lang="en-US" sz="2400" b="1" dirty="0"/>
              <a:t>   }</a:t>
            </a:r>
          </a:p>
          <a:p>
            <a:r>
              <a:rPr lang="en-US" sz="2400" b="1" dirty="0"/>
              <a:t>else</a:t>
            </a:r>
          </a:p>
          <a:p>
            <a:r>
              <a:rPr lang="en-US" sz="2400" b="1" dirty="0"/>
              <a:t>  {</a:t>
            </a:r>
          </a:p>
          <a:p>
            <a:r>
              <a:rPr lang="en-US" sz="2400" b="1" dirty="0"/>
              <a:t>    False statements;</a:t>
            </a:r>
          </a:p>
          <a:p>
            <a:r>
              <a:rPr lang="en-US" sz="2400" b="1" dirty="0"/>
              <a:t>   }</a:t>
            </a:r>
          </a:p>
          <a:p>
            <a:r>
              <a:rPr lang="en-US" sz="2400" b="1" dirty="0"/>
              <a:t>Statement- X;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186748" y="1185589"/>
            <a:ext cx="1826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/>
              <a:t>Flowchart:</a:t>
            </a: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1775863" y="4070697"/>
            <a:ext cx="4876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3DDABC95-7B8E-44BB-A41F-BBEA836EB125}"/>
              </a:ext>
            </a:extLst>
          </p:cNvPr>
          <p:cNvSpPr/>
          <p:nvPr/>
        </p:nvSpPr>
        <p:spPr>
          <a:xfrm>
            <a:off x="6523383" y="2699891"/>
            <a:ext cx="2895600" cy="16764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Expression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DBAE2A-393E-407C-841F-18B06E35D567}"/>
              </a:ext>
            </a:extLst>
          </p:cNvPr>
          <p:cNvSpPr txBox="1"/>
          <p:nvPr/>
        </p:nvSpPr>
        <p:spPr>
          <a:xfrm>
            <a:off x="7590183" y="1785491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Entry</a:t>
            </a:r>
            <a:r>
              <a:rPr lang="en-US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51507E-8ED0-496F-AEB9-A19AD999E501}"/>
              </a:ext>
            </a:extLst>
          </p:cNvPr>
          <p:cNvCxnSpPr>
            <a:cxnSpLocks/>
          </p:cNvCxnSpPr>
          <p:nvPr/>
        </p:nvCxnSpPr>
        <p:spPr>
          <a:xfrm>
            <a:off x="7971183" y="2166491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B478B78-C768-4D12-A8F9-D5551DD715A5}"/>
              </a:ext>
            </a:extLst>
          </p:cNvPr>
          <p:cNvSpPr/>
          <p:nvPr/>
        </p:nvSpPr>
        <p:spPr>
          <a:xfrm>
            <a:off x="7103581" y="5519291"/>
            <a:ext cx="1992796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Statement -X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36950-1109-48DB-B6B8-0BA3F71F1D83}"/>
              </a:ext>
            </a:extLst>
          </p:cNvPr>
          <p:cNvSpPr/>
          <p:nvPr/>
        </p:nvSpPr>
        <p:spPr>
          <a:xfrm>
            <a:off x="9609483" y="4005229"/>
            <a:ext cx="24003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Block Statement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416FC8-29D9-417F-86B8-A9A91FAFD734}"/>
              </a:ext>
            </a:extLst>
          </p:cNvPr>
          <p:cNvCxnSpPr>
            <a:cxnSpLocks/>
          </p:cNvCxnSpPr>
          <p:nvPr/>
        </p:nvCxnSpPr>
        <p:spPr>
          <a:xfrm>
            <a:off x="5444994" y="3548029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0D3DED-B558-4A53-8460-B3A9CD90E434}"/>
              </a:ext>
            </a:extLst>
          </p:cNvPr>
          <p:cNvCxnSpPr>
            <a:cxnSpLocks/>
          </p:cNvCxnSpPr>
          <p:nvPr/>
        </p:nvCxnSpPr>
        <p:spPr>
          <a:xfrm>
            <a:off x="9418983" y="3538091"/>
            <a:ext cx="12167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99A412-8263-4FF2-B834-6FCB987387A3}"/>
              </a:ext>
            </a:extLst>
          </p:cNvPr>
          <p:cNvCxnSpPr>
            <a:cxnSpLocks/>
          </p:cNvCxnSpPr>
          <p:nvPr/>
        </p:nvCxnSpPr>
        <p:spPr>
          <a:xfrm>
            <a:off x="10635698" y="3538091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7E885B-49B5-4D0A-A504-BE9C1CCF7415}"/>
              </a:ext>
            </a:extLst>
          </p:cNvPr>
          <p:cNvCxnSpPr>
            <a:cxnSpLocks/>
          </p:cNvCxnSpPr>
          <p:nvPr/>
        </p:nvCxnSpPr>
        <p:spPr>
          <a:xfrm>
            <a:off x="10635698" y="4985891"/>
            <a:ext cx="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7C283A-702A-4CE7-B598-817AD1A6244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9096377" y="5824091"/>
            <a:ext cx="153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FE29767-84F4-4BAA-89ED-3FB835E3A4E3}"/>
              </a:ext>
            </a:extLst>
          </p:cNvPr>
          <p:cNvSpPr txBox="1"/>
          <p:nvPr/>
        </p:nvSpPr>
        <p:spPr>
          <a:xfrm>
            <a:off x="10257183" y="2954996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True</a:t>
            </a:r>
            <a:r>
              <a:rPr 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24819-A890-490F-9389-4BDCBE8198C4}"/>
              </a:ext>
            </a:extLst>
          </p:cNvPr>
          <p:cNvSpPr txBox="1"/>
          <p:nvPr/>
        </p:nvSpPr>
        <p:spPr>
          <a:xfrm>
            <a:off x="5406887" y="2872169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False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1102C9-2D70-4478-A009-9134E8B30351}"/>
              </a:ext>
            </a:extLst>
          </p:cNvPr>
          <p:cNvSpPr/>
          <p:nvPr/>
        </p:nvSpPr>
        <p:spPr>
          <a:xfrm>
            <a:off x="4389783" y="3990442"/>
            <a:ext cx="2293462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Else Block Statement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CC8EC8-8E76-435E-B28A-50E26710F081}"/>
              </a:ext>
            </a:extLst>
          </p:cNvPr>
          <p:cNvCxnSpPr>
            <a:cxnSpLocks/>
          </p:cNvCxnSpPr>
          <p:nvPr/>
        </p:nvCxnSpPr>
        <p:spPr>
          <a:xfrm flipH="1" flipV="1">
            <a:off x="5432566" y="3538091"/>
            <a:ext cx="1120634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2D5AF8-2BB0-4135-8D99-7E5E7FD31CEA}"/>
              </a:ext>
            </a:extLst>
          </p:cNvPr>
          <p:cNvCxnSpPr>
            <a:cxnSpLocks/>
          </p:cNvCxnSpPr>
          <p:nvPr/>
        </p:nvCxnSpPr>
        <p:spPr>
          <a:xfrm>
            <a:off x="5444993" y="4929569"/>
            <a:ext cx="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BD2462-052D-4FF0-85E0-2750D21A8C0A}"/>
              </a:ext>
            </a:extLst>
          </p:cNvPr>
          <p:cNvCxnSpPr>
            <a:cxnSpLocks/>
          </p:cNvCxnSpPr>
          <p:nvPr/>
        </p:nvCxnSpPr>
        <p:spPr>
          <a:xfrm>
            <a:off x="5444994" y="5767769"/>
            <a:ext cx="16585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65238" y="2857500"/>
              <a:ext cx="639762" cy="1289050"/>
            </p14:xfrm>
          </p:contentPart>
        </mc:Choice>
        <mc:Fallback xmlns=""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8765" y="2851015"/>
                <a:ext cx="651989" cy="130129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9" grpId="0" animBg="1"/>
      <p:bldP spid="10" grpId="0"/>
      <p:bldP spid="12" grpId="0" animBg="1"/>
      <p:bldP spid="12" grpId="1" animBg="1"/>
      <p:bldP spid="12" grpId="2" animBg="1"/>
      <p:bldP spid="13" grpId="0" animBg="1"/>
      <p:bldP spid="13" grpId="1" animBg="1"/>
      <p:bldP spid="19" grpId="0"/>
      <p:bldP spid="19" grpId="1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DD94-78BF-09BA-C1B1-8956F4E1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227"/>
            <a:ext cx="10515600" cy="545689"/>
          </a:xfrm>
        </p:spPr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2. Built-in Data Types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784278-5088-1F3E-92CC-5D534418C0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4181" y="1092806"/>
            <a:ext cx="1106129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Definition: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Built-in data types refer to data types that are natively provided by the language. These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include primitive types and sometimes more complex types such as arrays, strings, or pointers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Key Characteristics: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Provided by the language without requiring additional libraries or user-defined definitions.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include both primitive types and other data types that the language treats as "basic."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Examples in C++: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Primitive types: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Non-primitive built-in types: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(from the Standard Template Library, STL), pointers 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int*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arrays.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Examples in Python: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Primitive types: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Non-primitive built-in types: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Lists, tuples, dictionaries,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48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3. Nesting of if….else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295400"/>
            <a:ext cx="8763000" cy="5334000"/>
          </a:xfrm>
        </p:spPr>
        <p:txBody>
          <a:bodyPr/>
          <a:lstStyle/>
          <a:p>
            <a:r>
              <a:rPr lang="en-US" b="1" u="sng" dirty="0"/>
              <a:t>Syntax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905000"/>
            <a:ext cx="3352800" cy="45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b="1" dirty="0"/>
              <a:t>  ( test condition 1)</a:t>
            </a:r>
          </a:p>
          <a:p>
            <a:r>
              <a:rPr lang="en-US" b="1" dirty="0"/>
              <a:t>  {</a:t>
            </a:r>
          </a:p>
          <a:p>
            <a:r>
              <a:rPr lang="en-US" b="1" dirty="0">
                <a:solidFill>
                  <a:srgbClr val="00B050"/>
                </a:solidFill>
              </a:rPr>
              <a:t>       if </a:t>
            </a:r>
            <a:r>
              <a:rPr lang="en-US" b="1" dirty="0"/>
              <a:t>(test condition 2)</a:t>
            </a:r>
          </a:p>
          <a:p>
            <a:r>
              <a:rPr lang="en-US" b="1" dirty="0"/>
              <a:t>          {</a:t>
            </a:r>
          </a:p>
          <a:p>
            <a:r>
              <a:rPr lang="en-US" b="1" dirty="0"/>
              <a:t>               statement 1;</a:t>
            </a:r>
          </a:p>
          <a:p>
            <a:r>
              <a:rPr lang="en-US" b="1" dirty="0"/>
              <a:t>           }</a:t>
            </a:r>
          </a:p>
          <a:p>
            <a:r>
              <a:rPr lang="en-US" b="1" dirty="0">
                <a:solidFill>
                  <a:srgbClr val="00B050"/>
                </a:solidFill>
              </a:rPr>
              <a:t>       else </a:t>
            </a:r>
          </a:p>
          <a:p>
            <a:r>
              <a:rPr lang="en-US" b="1" dirty="0"/>
              <a:t>          {</a:t>
            </a:r>
          </a:p>
          <a:p>
            <a:r>
              <a:rPr lang="en-US" b="1" dirty="0"/>
              <a:t>              statement 2;</a:t>
            </a:r>
          </a:p>
          <a:p>
            <a:r>
              <a:rPr lang="en-US" b="1" dirty="0"/>
              <a:t>          }	</a:t>
            </a:r>
          </a:p>
          <a:p>
            <a:r>
              <a:rPr lang="en-US" b="1" dirty="0"/>
              <a:t>   }</a:t>
            </a:r>
          </a:p>
          <a:p>
            <a:r>
              <a:rPr lang="en-US" b="1" dirty="0">
                <a:solidFill>
                  <a:srgbClr val="FF0000"/>
                </a:solidFill>
              </a:rPr>
              <a:t>else</a:t>
            </a:r>
          </a:p>
          <a:p>
            <a:r>
              <a:rPr lang="en-US" b="1" dirty="0"/>
              <a:t>  {</a:t>
            </a:r>
          </a:p>
          <a:p>
            <a:r>
              <a:rPr lang="en-US" b="1" dirty="0"/>
              <a:t>      statement 3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statement- X </a:t>
            </a:r>
          </a:p>
        </p:txBody>
      </p:sp>
      <p:sp>
        <p:nvSpPr>
          <p:cNvPr id="5" name="Rectangle 4"/>
          <p:cNvSpPr/>
          <p:nvPr/>
        </p:nvSpPr>
        <p:spPr>
          <a:xfrm>
            <a:off x="6781800" y="1905000"/>
            <a:ext cx="3124200" cy="45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b="1" dirty="0"/>
              <a:t>  ( test condition 1)</a:t>
            </a:r>
          </a:p>
          <a:p>
            <a:r>
              <a:rPr lang="en-US" b="1" dirty="0"/>
              <a:t>  {</a:t>
            </a:r>
          </a:p>
          <a:p>
            <a:r>
              <a:rPr lang="en-US" b="1" dirty="0"/>
              <a:t>        statement 1;</a:t>
            </a:r>
          </a:p>
          <a:p>
            <a:r>
              <a:rPr lang="en-US" b="1" dirty="0"/>
              <a:t>  }</a:t>
            </a:r>
          </a:p>
          <a:p>
            <a:r>
              <a:rPr lang="en-US" b="1" dirty="0">
                <a:solidFill>
                  <a:srgbClr val="FF0000"/>
                </a:solidFill>
              </a:rPr>
              <a:t>else</a:t>
            </a:r>
          </a:p>
          <a:p>
            <a:r>
              <a:rPr lang="en-US" b="1" dirty="0"/>
              <a:t>  {</a:t>
            </a:r>
          </a:p>
          <a:p>
            <a:r>
              <a:rPr lang="en-US" b="1" dirty="0"/>
              <a:t>     </a:t>
            </a:r>
            <a:r>
              <a:rPr lang="en-US" b="1" dirty="0">
                <a:solidFill>
                  <a:srgbClr val="00B050"/>
                </a:solidFill>
              </a:rPr>
              <a:t> if </a:t>
            </a:r>
            <a:r>
              <a:rPr lang="en-US" b="1" dirty="0"/>
              <a:t>(test condition 2)</a:t>
            </a:r>
          </a:p>
          <a:p>
            <a:r>
              <a:rPr lang="en-US" b="1" dirty="0"/>
              <a:t>          {</a:t>
            </a:r>
          </a:p>
          <a:p>
            <a:r>
              <a:rPr lang="en-US" b="1" dirty="0"/>
              <a:t>               statement 2;</a:t>
            </a:r>
          </a:p>
          <a:p>
            <a:r>
              <a:rPr lang="en-US" b="1" dirty="0"/>
              <a:t>           }</a:t>
            </a:r>
          </a:p>
          <a:p>
            <a:r>
              <a:rPr lang="en-US" b="1" dirty="0">
                <a:solidFill>
                  <a:srgbClr val="00B050"/>
                </a:solidFill>
              </a:rPr>
              <a:t>       else </a:t>
            </a:r>
          </a:p>
          <a:p>
            <a:r>
              <a:rPr lang="en-US" b="1" dirty="0"/>
              <a:t>          {</a:t>
            </a:r>
          </a:p>
          <a:p>
            <a:r>
              <a:rPr lang="en-US" b="1" dirty="0"/>
              <a:t>              statement 3;</a:t>
            </a:r>
          </a:p>
          <a:p>
            <a:r>
              <a:rPr lang="en-US" b="1" dirty="0"/>
              <a:t>          }	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statement- X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511338" y="34832925"/>
              <a:ext cx="0" cy="0"/>
            </p14:xfrm>
          </p:contentPart>
        </mc:Choice>
        <mc:Fallback xmlns="">
          <p:pic>
            <p:nvPicPr>
              <p:cNvPr id="61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338" y="348329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5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263888" y="14016038"/>
              <a:ext cx="0" cy="0"/>
            </p14:xfrm>
          </p:contentPart>
        </mc:Choice>
        <mc:Fallback xmlns="">
          <p:pic>
            <p:nvPicPr>
              <p:cNvPr id="615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63888" y="14016038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4. The else if ladder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1447800"/>
            <a:ext cx="7772400" cy="5257800"/>
          </a:xfrm>
        </p:spPr>
        <p:txBody>
          <a:bodyPr/>
          <a:lstStyle/>
          <a:p>
            <a:r>
              <a:rPr lang="en-US" dirty="0"/>
              <a:t>Syntax: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1905000"/>
            <a:ext cx="6583680" cy="449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66"/>
                </a:solidFill>
              </a:rPr>
              <a:t>if   (  condition 1  )</a:t>
            </a:r>
          </a:p>
          <a:p>
            <a:r>
              <a:rPr lang="en-US" b="1" dirty="0">
                <a:solidFill>
                  <a:srgbClr val="FF0066"/>
                </a:solidFill>
              </a:rPr>
              <a:t>          statement 1;</a:t>
            </a:r>
          </a:p>
          <a:p>
            <a:r>
              <a:rPr lang="en-US" b="1" dirty="0">
                <a:solidFill>
                  <a:srgbClr val="660066"/>
                </a:solidFill>
              </a:rPr>
              <a:t>else if   (  condition 2  )</a:t>
            </a:r>
          </a:p>
          <a:p>
            <a:r>
              <a:rPr lang="en-US" b="1" dirty="0">
                <a:solidFill>
                  <a:srgbClr val="660066"/>
                </a:solidFill>
              </a:rPr>
              <a:t>          statement 2;</a:t>
            </a:r>
          </a:p>
          <a:p>
            <a:r>
              <a:rPr lang="en-US" b="1" dirty="0">
                <a:solidFill>
                  <a:srgbClr val="FF0000"/>
                </a:solidFill>
              </a:rPr>
              <a:t>else if   (   condition 3  )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statement 3;</a:t>
            </a:r>
          </a:p>
          <a:p>
            <a:r>
              <a:rPr lang="en-US" b="1" dirty="0">
                <a:solidFill>
                  <a:srgbClr val="7030A0"/>
                </a:solidFill>
              </a:rPr>
              <a:t>else if  (  condition 4  )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  statement 4;</a:t>
            </a:r>
          </a:p>
          <a:p>
            <a:r>
              <a:rPr lang="en-US" b="1" dirty="0"/>
              <a:t>......</a:t>
            </a:r>
          </a:p>
          <a:p>
            <a:r>
              <a:rPr lang="en-US" b="1" dirty="0"/>
              <a:t>…..</a:t>
            </a:r>
          </a:p>
          <a:p>
            <a:r>
              <a:rPr lang="en-US" b="1" dirty="0">
                <a:solidFill>
                  <a:srgbClr val="00B0F0"/>
                </a:solidFill>
              </a:rPr>
              <a:t>else if   (  condition n  ) </a:t>
            </a:r>
          </a:p>
          <a:p>
            <a:r>
              <a:rPr lang="en-US" b="1" dirty="0">
                <a:solidFill>
                  <a:srgbClr val="00B0F0"/>
                </a:solidFill>
              </a:rPr>
              <a:t>           statement n;</a:t>
            </a:r>
          </a:p>
          <a:p>
            <a:r>
              <a:rPr lang="en-US" b="1" dirty="0">
                <a:solidFill>
                  <a:schemeClr val="accent1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1"/>
                </a:solidFill>
              </a:rPr>
              <a:t>          default statement;</a:t>
            </a:r>
          </a:p>
          <a:p>
            <a:r>
              <a:rPr lang="en-US" b="1" dirty="0"/>
              <a:t>statement-X;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913000" y="25061863"/>
              <a:ext cx="0" cy="0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13000" y="250618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1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701875" y="18632488"/>
              <a:ext cx="0" cy="0"/>
            </p14:xfrm>
          </p:contentPart>
        </mc:Choice>
        <mc:Fallback xmlns="">
          <p:pic>
            <p:nvPicPr>
              <p:cNvPr id="81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01875" y="186324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20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76500" y="3862388"/>
              <a:ext cx="1588" cy="9525"/>
            </p14:xfrm>
          </p:contentPart>
        </mc:Choice>
        <mc:Fallback xmlns="">
          <p:pic>
            <p:nvPicPr>
              <p:cNvPr id="820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7916" y="3854595"/>
                <a:ext cx="55580" cy="2424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The Conditional Operator(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?: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524000"/>
            <a:ext cx="8991600" cy="4953000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Also called as ternary operators(since they takes three arguments)</a:t>
            </a:r>
          </a:p>
          <a:p>
            <a:r>
              <a:rPr lang="en-US" b="1" u="sng" dirty="0"/>
              <a:t>Syntax: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2724090"/>
            <a:ext cx="70866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conditional expression ? Expression 1: expression 2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895600" y="3810000"/>
          <a:ext cx="72390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4191001" y="4933890"/>
            <a:ext cx="805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TRUE</a:t>
            </a:r>
          </a:p>
        </p:txBody>
      </p:sp>
      <p:sp>
        <p:nvSpPr>
          <p:cNvPr id="7" name="Rectangle 6"/>
          <p:cNvSpPr/>
          <p:nvPr/>
        </p:nvSpPr>
        <p:spPr>
          <a:xfrm>
            <a:off x="8001000" y="4933890"/>
            <a:ext cx="840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FALSE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2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11863" y="18221325"/>
              <a:ext cx="0" cy="0"/>
            </p14:xfrm>
          </p:contentPart>
        </mc:Choice>
        <mc:Fallback xmlns="">
          <p:pic>
            <p:nvPicPr>
              <p:cNvPr id="102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411863" y="18221325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60C109-7B47-4E13-9480-0F005752C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2760C109-7B47-4E13-9480-0F005752CB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751F57-0976-4C27-88BC-E77599316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8C751F57-0976-4C27-88BC-E775993163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65984E-8838-4EEA-90B0-29DE79419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A165984E-8838-4EEA-90B0-29DE79419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EF0481-9C70-4194-9B76-5364A23DC3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7DEF0481-9C70-4194-9B76-5364A23DC3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B7D43E-D65A-440B-AD40-EE1CB939A2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88B7D43E-D65A-440B-AD40-EE1CB939A2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5" grpId="0">
        <p:bldSub>
          <a:bldDgm bld="lvlOne"/>
        </p:bldSub>
      </p:bldGraphic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7772400" cy="762000"/>
          </a:xfrm>
          <a:solidFill>
            <a:srgbClr val="00B0F0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The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1066800"/>
            <a:ext cx="7772400" cy="5638800"/>
          </a:xfrm>
        </p:spPr>
        <p:txBody>
          <a:bodyPr/>
          <a:lstStyle/>
          <a:p>
            <a:r>
              <a:rPr lang="en-US" dirty="0"/>
              <a:t>It is multi-way decision making statement</a:t>
            </a:r>
          </a:p>
          <a:p>
            <a:r>
              <a:rPr lang="en-US" dirty="0"/>
              <a:t>Purpose: </a:t>
            </a:r>
            <a:r>
              <a:rPr lang="en-US" dirty="0">
                <a:highlight>
                  <a:srgbClr val="00FFFF"/>
                </a:highlight>
              </a:rPr>
              <a:t>To avoid the complexity of using else if ladder</a:t>
            </a:r>
          </a:p>
          <a:p>
            <a:r>
              <a:rPr lang="en-US" b="1" u="sng" dirty="0"/>
              <a:t>Syntax: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29100" y="2401957"/>
            <a:ext cx="3733800" cy="42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switch</a:t>
            </a:r>
            <a:r>
              <a:rPr lang="en-US" sz="2000" b="1" dirty="0"/>
              <a:t> ( choice)</a:t>
            </a:r>
          </a:p>
          <a:p>
            <a:r>
              <a:rPr lang="en-US" sz="2000" b="1" dirty="0"/>
              <a:t>  {</a:t>
            </a:r>
          </a:p>
          <a:p>
            <a:r>
              <a:rPr lang="en-US" sz="2000" b="1" dirty="0"/>
              <a:t>      case 1:</a:t>
            </a:r>
          </a:p>
          <a:p>
            <a:r>
              <a:rPr lang="en-US" sz="2000" b="1" dirty="0"/>
              <a:t>                do this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break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/>
              <a:t>      case 2:</a:t>
            </a:r>
          </a:p>
          <a:p>
            <a:r>
              <a:rPr lang="en-US" sz="2000" b="1" dirty="0"/>
              <a:t>                  do this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      break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   case 3:</a:t>
            </a:r>
          </a:p>
          <a:p>
            <a:r>
              <a:rPr lang="en-US" sz="2000" b="1" dirty="0"/>
              <a:t>                  do this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      break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rgbClr val="FF0000"/>
                </a:solidFill>
              </a:rPr>
              <a:t>default</a:t>
            </a:r>
            <a:r>
              <a:rPr lang="en-US" sz="2000" b="1" dirty="0"/>
              <a:t>:</a:t>
            </a:r>
          </a:p>
          <a:p>
            <a:r>
              <a:rPr lang="en-US" sz="2000" b="1" dirty="0"/>
              <a:t>                  do this;  </a:t>
            </a:r>
          </a:p>
          <a:p>
            <a:r>
              <a:rPr lang="en-US" sz="2000" b="1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29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0" y="0"/>
              <a:ext cx="5060950" cy="6286500"/>
            </p14:xfrm>
          </p:contentPart>
        </mc:Choice>
        <mc:Fallback xmlns="">
          <p:pic>
            <p:nvPicPr>
              <p:cNvPr id="1229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1" y="-9360"/>
                <a:ext cx="5079673" cy="6305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9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89125" y="4441825"/>
              <a:ext cx="53975" cy="100013"/>
            </p14:xfrm>
          </p:contentPart>
        </mc:Choice>
        <mc:Fallback xmlns="">
          <p:pic>
            <p:nvPicPr>
              <p:cNvPr id="1229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2605" y="4435302"/>
                <a:ext cx="66291" cy="112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29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183513" y="14263688"/>
              <a:ext cx="0" cy="0"/>
            </p14:xfrm>
          </p:contentPart>
        </mc:Choice>
        <mc:Fallback xmlns="">
          <p:pic>
            <p:nvPicPr>
              <p:cNvPr id="1229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83513" y="142636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30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34100" y="2651125"/>
              <a:ext cx="7938" cy="31750"/>
            </p14:xfrm>
          </p:contentPart>
        </mc:Choice>
        <mc:Fallback xmlns="">
          <p:pic>
            <p:nvPicPr>
              <p:cNvPr id="1230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24719" y="2641526"/>
                <a:ext cx="26701" cy="50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30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9863" y="2765425"/>
              <a:ext cx="4710112" cy="960438"/>
            </p14:xfrm>
          </p:contentPart>
        </mc:Choice>
        <mc:Fallback xmlns="">
          <p:pic>
            <p:nvPicPr>
              <p:cNvPr id="1230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33383" y="2756062"/>
                <a:ext cx="4725593" cy="97592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0" y="2971800"/>
            <a:ext cx="4114800" cy="2590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1. Control statements/ instructions</a:t>
            </a:r>
          </a:p>
          <a:p>
            <a:pPr algn="ctr"/>
            <a:endParaRPr lang="en-US" sz="2800" dirty="0"/>
          </a:p>
          <a:p>
            <a:r>
              <a:rPr lang="en-US" sz="2800" dirty="0"/>
              <a:t>       2. Body of the loop</a:t>
            </a:r>
          </a:p>
          <a:p>
            <a:pPr algn="ctr"/>
            <a:r>
              <a:rPr lang="en-US" sz="2800" dirty="0"/>
              <a:t>(</a:t>
            </a:r>
            <a:r>
              <a:rPr lang="en-US" sz="2800" b="1" dirty="0"/>
              <a:t>LOGIC</a:t>
            </a:r>
            <a:r>
              <a:rPr lang="en-US" sz="28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7606"/>
            <a:ext cx="10363200" cy="792162"/>
          </a:xfrm>
          <a:solidFill>
            <a:srgbClr val="0EADC2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1447800"/>
            <a:ext cx="9910916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Repeating the execution some portion of the program </a:t>
            </a:r>
            <a:r>
              <a:rPr lang="en-US" dirty="0"/>
              <a:t>for specific number of times until a condition is being satisfied</a:t>
            </a:r>
          </a:p>
          <a:p>
            <a:r>
              <a:rPr lang="en-US" b="1" dirty="0"/>
              <a:t>Program Loop: </a:t>
            </a:r>
            <a:r>
              <a:rPr lang="en-US" dirty="0"/>
              <a:t>consist of two segments</a:t>
            </a:r>
          </a:p>
          <a:p>
            <a:pPr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>
              <a:buNone/>
            </a:pPr>
            <a:r>
              <a:rPr lang="en-US" b="1" dirty="0"/>
              <a:t>    </a:t>
            </a:r>
          </a:p>
          <a:p>
            <a:pPr>
              <a:buNone/>
            </a:pPr>
            <a:r>
              <a:rPr lang="en-US" b="1" dirty="0"/>
              <a:t>Note: </a:t>
            </a:r>
            <a:r>
              <a:rPr lang="en-US" dirty="0">
                <a:highlight>
                  <a:srgbClr val="FFFF00"/>
                </a:highlight>
              </a:rPr>
              <a:t>Loop body statements gets executed only if condition 	   provided to control instruction is true</a:t>
            </a:r>
          </a:p>
          <a:p>
            <a:pPr marL="1611630" lvl="4" indent="-514350">
              <a:buFont typeface="+mj-lt"/>
              <a:buAutoNum type="arabicPeriod"/>
            </a:pP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4267200"/>
            <a:ext cx="411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458200" cy="639762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914400"/>
            <a:ext cx="8153400" cy="1600200"/>
          </a:xfrm>
        </p:spPr>
        <p:txBody>
          <a:bodyPr>
            <a:normAutofit fontScale="92500"/>
          </a:bodyPr>
          <a:lstStyle/>
          <a:p>
            <a:r>
              <a:rPr lang="en-US" dirty="0"/>
              <a:t>Based on position of control instruction/ statement in loop, control structures are classified as: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/>
              <a:t>Entry-controlled Loop (Pre-test Loop)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/>
              <a:t>Exit-controlled Loop (pro-test Loop)</a:t>
            </a:r>
          </a:p>
          <a:p>
            <a:pPr marL="514350" indent="-51435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590800"/>
            <a:ext cx="30480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1" y="2590800"/>
            <a:ext cx="30575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4562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Types of Loop control instruction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438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AsOne/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76400" y="2235875"/>
            <a:ext cx="3962400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The </a:t>
            </a:r>
            <a:r>
              <a:rPr lang="en-US" i="1" dirty="0">
                <a:highlight>
                  <a:srgbClr val="FFFF00"/>
                </a:highlight>
              </a:rPr>
              <a:t>while</a:t>
            </a:r>
            <a:r>
              <a:rPr lang="en-US" dirty="0">
                <a:highlight>
                  <a:srgbClr val="FFFF00"/>
                </a:highlight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447799"/>
            <a:ext cx="4267200" cy="73592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3600" dirty="0"/>
              <a:t>Syntax	</a:t>
            </a:r>
            <a:r>
              <a:rPr lang="en-US" dirty="0"/>
              <a:t>		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05000" y="2438401"/>
            <a:ext cx="3581400" cy="2031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while (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test 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</a:rPr>
              <a:t>condition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{</a:t>
            </a:r>
            <a:endParaRPr lang="en-US" b="1" dirty="0">
              <a:solidFill>
                <a:srgbClr val="7030A0"/>
              </a:solidFill>
              <a:latin typeface="Courier New" pitchFamily="49" charset="0"/>
            </a:endParaRPr>
          </a:p>
          <a:p>
            <a:endParaRPr lang="en-US" b="1" dirty="0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  statements;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1" y="2057400"/>
            <a:ext cx="33432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3543300" y="4000500"/>
            <a:ext cx="4800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58000" y="1447799"/>
            <a:ext cx="1973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Flowchart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sz="2800" dirty="0"/>
              <a:t>Similar to nested </a:t>
            </a:r>
            <a:r>
              <a:rPr lang="en-US" sz="2800" dirty="0">
                <a:latin typeface="Courier New" pitchFamily="49" charset="0"/>
              </a:rPr>
              <a:t>if</a:t>
            </a:r>
            <a:r>
              <a:rPr lang="en-US" sz="2800" dirty="0"/>
              <a:t> statements, loops can be nested as well</a:t>
            </a:r>
          </a:p>
          <a:p>
            <a:pPr>
              <a:spcBef>
                <a:spcPct val="75000"/>
              </a:spcBef>
            </a:pPr>
            <a:r>
              <a:rPr lang="en-US" sz="2800" dirty="0"/>
              <a:t>That is, the body of a loop can contain another loop</a:t>
            </a:r>
          </a:p>
          <a:p>
            <a:pPr>
              <a:spcBef>
                <a:spcPct val="75000"/>
              </a:spcBef>
            </a:pPr>
            <a:r>
              <a:rPr lang="en-US" sz="2800" dirty="0"/>
              <a:t>For each iteration of the outer loop, the inner loop iterates completely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792162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How many times will the string </a:t>
            </a:r>
            <a:r>
              <a:rPr lang="en-US" sz="2800" dirty="0">
                <a:highlight>
                  <a:srgbClr val="FFFF00"/>
                </a:highlight>
                <a:latin typeface="Courier New" pitchFamily="49" charset="0"/>
              </a:rPr>
              <a:t>"Here"</a:t>
            </a:r>
            <a:r>
              <a:rPr lang="en-US" sz="2800" dirty="0">
                <a:highlight>
                  <a:srgbClr val="FFFF00"/>
                </a:highlight>
              </a:rPr>
              <a:t> be printed?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67000" y="1447800"/>
            <a:ext cx="6400800" cy="48320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2800" b="1" dirty="0">
                <a:latin typeface="Courier New" pitchFamily="49" charset="0"/>
              </a:rPr>
              <a:t>count1 = 1;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while</a:t>
            </a:r>
            <a:r>
              <a:rPr lang="en-US" sz="2800" b="1" dirty="0">
                <a:latin typeface="Courier New" pitchFamily="49" charset="0"/>
              </a:rPr>
              <a:t> (count1 &lt;= 10)</a:t>
            </a:r>
          </a:p>
          <a:p>
            <a:r>
              <a:rPr lang="en-US" sz="2800" b="1" dirty="0">
                <a:latin typeface="Courier New" pitchFamily="49" charset="0"/>
              </a:rPr>
              <a:t>{</a:t>
            </a:r>
          </a:p>
          <a:p>
            <a:r>
              <a:rPr lang="en-US" sz="2800" b="1" dirty="0">
                <a:latin typeface="Courier New" pitchFamily="49" charset="0"/>
              </a:rPr>
              <a:t>  count2 = 1;</a:t>
            </a:r>
          </a:p>
          <a:p>
            <a:r>
              <a:rPr lang="en-US" sz="2800" b="1" dirty="0">
                <a:latin typeface="Courier New" pitchFamily="49" charset="0"/>
              </a:rPr>
              <a:t>    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</a:rPr>
              <a:t>while </a:t>
            </a:r>
            <a:r>
              <a:rPr lang="en-US" sz="2800" b="1" dirty="0">
                <a:latin typeface="Courier New" pitchFamily="49" charset="0"/>
              </a:rPr>
              <a:t>(count2 &lt;= 20)</a:t>
            </a:r>
          </a:p>
          <a:p>
            <a:r>
              <a:rPr lang="en-US" sz="2800" b="1" dirty="0">
                <a:latin typeface="Courier New" pitchFamily="49" charset="0"/>
              </a:rPr>
              <a:t>       {</a:t>
            </a:r>
          </a:p>
          <a:p>
            <a:r>
              <a:rPr lang="en-US" sz="2800" b="1" dirty="0">
                <a:latin typeface="Courier New" pitchFamily="49" charset="0"/>
              </a:rPr>
              <a:t>         </a:t>
            </a:r>
            <a:r>
              <a:rPr lang="en-US" sz="2800" b="1" dirty="0" err="1">
                <a:latin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</a:rPr>
              <a:t>("Here");</a:t>
            </a:r>
          </a:p>
          <a:p>
            <a:r>
              <a:rPr lang="en-US" sz="2800" b="1" dirty="0">
                <a:latin typeface="Courier New" pitchFamily="49" charset="0"/>
              </a:rPr>
              <a:t>         count2++;</a:t>
            </a:r>
          </a:p>
          <a:p>
            <a:r>
              <a:rPr lang="en-US" sz="2800" b="1" dirty="0">
                <a:latin typeface="Courier New" pitchFamily="49" charset="0"/>
              </a:rPr>
              <a:t>       }</a:t>
            </a:r>
          </a:p>
          <a:p>
            <a:r>
              <a:rPr lang="en-US" sz="2800" b="1" dirty="0">
                <a:latin typeface="Courier New" pitchFamily="49" charset="0"/>
              </a:rPr>
              <a:t>  count1++;</a:t>
            </a:r>
          </a:p>
          <a:p>
            <a:r>
              <a:rPr lang="en-US" sz="2800" b="1" dirty="0">
                <a:latin typeface="Courier New" pitchFamily="49" charset="0"/>
              </a:rPr>
              <a:t>}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EE6A5F-71A3-3785-CD52-8113CBEF9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84522"/>
            <a:ext cx="10905066" cy="52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64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76400" y="2286000"/>
            <a:ext cx="4114800" cy="2438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The </a:t>
            </a:r>
            <a:r>
              <a:rPr lang="en-US" i="1" dirty="0">
                <a:highlight>
                  <a:srgbClr val="FFFF00"/>
                </a:highlight>
              </a:rPr>
              <a:t>do-while</a:t>
            </a:r>
            <a:r>
              <a:rPr lang="en-US" dirty="0">
                <a:highlight>
                  <a:srgbClr val="FFFF00"/>
                </a:highlight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447800"/>
            <a:ext cx="4343400" cy="86836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5200" dirty="0"/>
              <a:t>Syntax		</a:t>
            </a:r>
            <a:r>
              <a:rPr lang="en-US" dirty="0"/>
              <a:t>	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28800" y="2438401"/>
            <a:ext cx="3886200" cy="20928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do </a:t>
            </a:r>
          </a:p>
          <a:p>
            <a:r>
              <a:rPr lang="en-US" b="1" dirty="0">
                <a:latin typeface="Courier New" pitchFamily="49" charset="0"/>
              </a:rPr>
              <a:t>{</a:t>
            </a:r>
            <a:endParaRPr lang="en-US" b="1" dirty="0">
              <a:solidFill>
                <a:srgbClr val="7030A0"/>
              </a:solidFill>
              <a:latin typeface="Courier New" pitchFamily="49" charset="0"/>
            </a:endParaRPr>
          </a:p>
          <a:p>
            <a:endParaRPr lang="en-US" b="1" dirty="0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Statements;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}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while</a:t>
            </a:r>
            <a:r>
              <a:rPr lang="en-US" b="1" dirty="0">
                <a:latin typeface="Courier New" pitchFamily="49" charset="0"/>
              </a:rPr>
              <a:t> (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test 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</a:rPr>
              <a:t>condition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</a:endParaRPr>
          </a:p>
          <a:p>
            <a:endParaRPr lang="en-US" sz="2000" b="1" dirty="0">
              <a:latin typeface="Courier New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543300" y="4000500"/>
            <a:ext cx="4800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2095500"/>
            <a:ext cx="28765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324601" y="1524000"/>
            <a:ext cx="1879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Flowchart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666999" y="2286000"/>
            <a:ext cx="7361903" cy="335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for</a:t>
            </a:r>
            <a:r>
              <a:rPr lang="en-US" sz="2800" dirty="0"/>
              <a:t> ( </a:t>
            </a:r>
            <a:r>
              <a:rPr lang="en-US" sz="2800" dirty="0">
                <a:solidFill>
                  <a:srgbClr val="00B050"/>
                </a:solidFill>
              </a:rPr>
              <a:t>initialization</a:t>
            </a:r>
            <a:r>
              <a:rPr lang="en-US" sz="2800" dirty="0"/>
              <a:t>; </a:t>
            </a:r>
            <a:r>
              <a:rPr lang="en-US" sz="2800" dirty="0">
                <a:solidFill>
                  <a:srgbClr val="7030A0"/>
                </a:solidFill>
              </a:rPr>
              <a:t>test- condition</a:t>
            </a:r>
            <a:r>
              <a:rPr lang="en-US" sz="2800" dirty="0"/>
              <a:t>; </a:t>
            </a:r>
            <a:r>
              <a:rPr lang="en-US" sz="2800" dirty="0">
                <a:solidFill>
                  <a:srgbClr val="D60093"/>
                </a:solidFill>
              </a:rPr>
              <a:t>increment</a:t>
            </a:r>
            <a:r>
              <a:rPr lang="en-US" sz="2800" dirty="0"/>
              <a:t>)</a:t>
            </a:r>
          </a:p>
          <a:p>
            <a:r>
              <a:rPr lang="en-US" sz="2800" dirty="0"/>
              <a:t> {</a:t>
            </a:r>
          </a:p>
          <a:p>
            <a:r>
              <a:rPr lang="en-US" sz="2800" dirty="0"/>
              <a:t>      statements;</a:t>
            </a:r>
          </a:p>
          <a:p>
            <a:r>
              <a:rPr lang="en-US" sz="2800" dirty="0"/>
              <a:t> }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9982200" cy="944562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The </a:t>
            </a:r>
            <a:r>
              <a:rPr lang="en-US" i="1" dirty="0">
                <a:highlight>
                  <a:srgbClr val="FFFF00"/>
                </a:highlight>
              </a:rPr>
              <a:t>for</a:t>
            </a:r>
            <a:r>
              <a:rPr lang="en-US" dirty="0">
                <a:highlight>
                  <a:srgbClr val="FFFF00"/>
                </a:highlight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1447800"/>
            <a:ext cx="8305800" cy="4572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Syntax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274638"/>
            <a:ext cx="10815484" cy="757749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The </a:t>
            </a:r>
            <a:r>
              <a:rPr lang="en-US" i="1" dirty="0">
                <a:highlight>
                  <a:srgbClr val="FFFF00"/>
                </a:highlight>
              </a:rPr>
              <a:t>for</a:t>
            </a:r>
            <a:r>
              <a:rPr lang="en-US" dirty="0">
                <a:highlight>
                  <a:srgbClr val="FFFF00"/>
                </a:highlight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5400" y="1447800"/>
            <a:ext cx="8991600" cy="533400"/>
          </a:xfrm>
        </p:spPr>
        <p:txBody>
          <a:bodyPr/>
          <a:lstStyle/>
          <a:p>
            <a:r>
              <a:rPr lang="en-US" dirty="0"/>
              <a:t>Flowchart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0608" y="1714500"/>
            <a:ext cx="38481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6400" y="1905000"/>
            <a:ext cx="2819400" cy="297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while( test-condition)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if( condition)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break</a:t>
            </a:r>
            <a:r>
              <a:rPr lang="en-US" sz="2000" dirty="0"/>
              <a:t>;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………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26" y="304800"/>
            <a:ext cx="9532374" cy="685800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Syntax: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0" y="34290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124200" y="40386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3124200" y="464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648200" y="1905000"/>
            <a:ext cx="2819400" cy="297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do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if( condition)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break</a:t>
            </a:r>
            <a:r>
              <a:rPr lang="en-US" sz="2000" dirty="0"/>
              <a:t>;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} while( test-condition);</a:t>
            </a:r>
          </a:p>
          <a:p>
            <a:r>
              <a:rPr lang="en-US" sz="2000" dirty="0"/>
              <a:t>………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351212"/>
            <a:ext cx="14470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554391" y="4037409"/>
            <a:ext cx="137001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5867400" y="4648200"/>
            <a:ext cx="13708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620000" y="1828800"/>
            <a:ext cx="2819400" cy="3124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for( ………. 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if( condition)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break</a:t>
            </a:r>
            <a:r>
              <a:rPr lang="en-US" sz="2000" dirty="0"/>
              <a:t>;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………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8763000" y="3505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8839200" y="41148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8839200" y="4724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1524000" y="990600"/>
            <a:ext cx="8991600" cy="48006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6400" y="1905000"/>
            <a:ext cx="2819400" cy="297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while( test-condition)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if( condition)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continue</a:t>
            </a:r>
            <a:r>
              <a:rPr lang="en-US" sz="2000" dirty="0"/>
              <a:t>;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………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06" y="304800"/>
            <a:ext cx="9355394" cy="685800"/>
          </a:xfrm>
          <a:solidFill>
            <a:srgbClr val="0EADC2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Syntax: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00400" y="34290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733006" y="2819400"/>
            <a:ext cx="12199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038600" y="2209800"/>
            <a:ext cx="30480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648200" y="1905000"/>
            <a:ext cx="2819400" cy="297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do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if( condition)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continue</a:t>
            </a:r>
            <a:r>
              <a:rPr lang="en-US" sz="2000" dirty="0"/>
              <a:t>;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} while( test-condition);</a:t>
            </a:r>
          </a:p>
          <a:p>
            <a:r>
              <a:rPr lang="en-US" sz="2000" dirty="0"/>
              <a:t>………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943600" y="3427412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58794" y="3886200"/>
            <a:ext cx="913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7163594" y="4343401"/>
            <a:ext cx="15160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620000" y="1828800"/>
            <a:ext cx="2819400" cy="3124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for( ………. 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if( condition)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continue</a:t>
            </a:r>
            <a:r>
              <a:rPr lang="en-US" sz="2000" dirty="0"/>
              <a:t>;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…….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………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8991600" y="3429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9449594" y="2818606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9448800" y="22082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2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0B35-9152-12B0-AB55-F1A14A0C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217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Side Effects and Aliasing in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07F2-28CA-19EA-6D26-FF20C2F5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1445342"/>
            <a:ext cx="10987547" cy="47316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Side Effects :-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side effect</a:t>
            </a:r>
            <a:r>
              <a:rPr lang="en-US" dirty="0"/>
              <a:t> occurs when a function or routine </a:t>
            </a:r>
            <a:r>
              <a:rPr lang="en-US" b="1" dirty="0"/>
              <a:t>modifies a global state</a:t>
            </a:r>
            <a:r>
              <a:rPr lang="en-US" dirty="0"/>
              <a:t> or </a:t>
            </a:r>
            <a:r>
              <a:rPr lang="en-US" b="1" dirty="0"/>
              <a:t>changes a variable outside its scope</a:t>
            </a:r>
            <a:r>
              <a:rPr lang="en-US" dirty="0"/>
              <a:t> rather than just returning a value.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Avoiding Side Effects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b="1" dirty="0"/>
              <a:t>No modification of global variables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/>
              <a:t>No modification of input parameters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/>
              <a:t>No I/O operations inside the function</a:t>
            </a:r>
            <a:endParaRPr lang="en-US" sz="2000" dirty="0"/>
          </a:p>
          <a:p>
            <a:pPr marL="0" indent="0">
              <a:buNone/>
            </a:pPr>
            <a:br>
              <a:rPr lang="en-US" sz="2400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193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E7A0C-92D1-FD34-CD8C-0F6E8ABBD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63" y="1326824"/>
            <a:ext cx="7746709" cy="41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149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6528-96AE-3180-7523-E2C22474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009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Aliasing in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98DB-5069-D027-5613-9B0B4871C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34"/>
            <a:ext cx="10515600" cy="4857829"/>
          </a:xfrm>
        </p:spPr>
        <p:txBody>
          <a:bodyPr/>
          <a:lstStyle/>
          <a:p>
            <a:r>
              <a:rPr lang="en-US" dirty="0"/>
              <a:t>Aliasing occurs when </a:t>
            </a:r>
            <a:r>
              <a:rPr lang="en-US" b="1" dirty="0">
                <a:highlight>
                  <a:srgbClr val="FFFF00"/>
                </a:highlight>
              </a:rPr>
              <a:t>two or more references (pointers, references, or variables) point to the same memory location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6E9BD-B799-6577-9AD5-7DAC283B0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84" y="2766972"/>
            <a:ext cx="8114041" cy="30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045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DD83-6BC4-B957-08B4-242F5C8D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DCB6-383A-CD1E-32AC-73E2E8426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097"/>
            <a:ext cx="10754032" cy="47758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Side Effects</a:t>
            </a:r>
            <a:r>
              <a:rPr lang="en-US" dirty="0"/>
              <a:t> occur when a function modifies something outside its local scope.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Aliasing</a:t>
            </a:r>
            <a:r>
              <a:rPr lang="en-US" dirty="0"/>
              <a:t> occurs when two references point to the same memory, leading to unintended modifications.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Avoiding side effects and aliasing improves </a:t>
            </a:r>
            <a:r>
              <a:rPr lang="en-US" b="1" dirty="0"/>
              <a:t>code reliability</a:t>
            </a:r>
            <a:r>
              <a:rPr lang="en-US" dirty="0"/>
              <a:t>, </a:t>
            </a:r>
            <a:r>
              <a:rPr lang="en-US" b="1" dirty="0"/>
              <a:t>predictability</a:t>
            </a:r>
            <a:r>
              <a:rPr lang="en-US" dirty="0"/>
              <a:t>, and </a:t>
            </a:r>
            <a:r>
              <a:rPr lang="en-US" b="1" dirty="0"/>
              <a:t>maintainability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4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448D-C809-787D-1936-13F91212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506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Data Aggregation and Type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EB9FA-8E16-7E09-F783-2A2424A9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614"/>
            <a:ext cx="10515600" cy="5239260"/>
          </a:xfrm>
        </p:spPr>
        <p:txBody>
          <a:bodyPr>
            <a:normAutofit/>
          </a:bodyPr>
          <a:lstStyle/>
          <a:p>
            <a:r>
              <a:rPr lang="en-US" dirty="0"/>
              <a:t>Both </a:t>
            </a:r>
            <a:r>
              <a:rPr lang="en-US" b="1" dirty="0"/>
              <a:t>data aggregation</a:t>
            </a:r>
            <a:r>
              <a:rPr lang="en-US" dirty="0"/>
              <a:t> and </a:t>
            </a:r>
            <a:r>
              <a:rPr lang="en-US" b="1" dirty="0"/>
              <a:t>type constructors</a:t>
            </a:r>
            <a:r>
              <a:rPr lang="en-US" dirty="0"/>
              <a:t> are essential concepts in programming and data structure design. They are </a:t>
            </a:r>
            <a:r>
              <a:rPr lang="en-US" dirty="0">
                <a:highlight>
                  <a:srgbClr val="FFFF00"/>
                </a:highlight>
              </a:rPr>
              <a:t>used to manage, group, and organize data to model real-world entities effectively.</a:t>
            </a:r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dirty="0">
                <a:highlight>
                  <a:srgbClr val="00FF00"/>
                </a:highlight>
              </a:rPr>
              <a:t>Data Aggregation</a:t>
            </a:r>
          </a:p>
          <a:p>
            <a:r>
              <a:rPr lang="en-US" b="1" dirty="0">
                <a:highlight>
                  <a:srgbClr val="FFFF00"/>
                </a:highlight>
              </a:rPr>
              <a:t>Definition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aggregation refers to the process of combining multiple pieces of data into a single, unified structure. This structure allows for easier manipulation and organization of related data.</a:t>
            </a:r>
          </a:p>
          <a:p>
            <a:r>
              <a:rPr lang="en-US" b="1" dirty="0">
                <a:highlight>
                  <a:srgbClr val="FFFF00"/>
                </a:highlight>
              </a:rPr>
              <a:t>Purpose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group related pieces of data together.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represent complex entities in a structured manner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2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3694-7639-9764-86E3-58ECE210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290"/>
            <a:ext cx="10515600" cy="829494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Examples of Data Aggregation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0B4E-40E9-49C5-A760-23719127D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620"/>
            <a:ext cx="10515600" cy="4982343"/>
          </a:xfrm>
        </p:spPr>
        <p:txBody>
          <a:bodyPr>
            <a:normAutofit/>
          </a:bodyPr>
          <a:lstStyle/>
          <a:p>
            <a:r>
              <a:rPr lang="en-US" sz="2200" dirty="0">
                <a:highlight>
                  <a:srgbClr val="00FFFF"/>
                </a:highlight>
              </a:rPr>
              <a:t>1. Using Structures (struct) :- </a:t>
            </a:r>
            <a:r>
              <a:rPr lang="en-US" sz="2200" dirty="0"/>
              <a:t>Aggregates related variables of different types into a single entity.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66151-C910-354B-0FE9-717A4119E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313" y="2141536"/>
            <a:ext cx="74501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3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B9739-C932-5003-EF9D-02AEEDB9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865"/>
            <a:ext cx="10515600" cy="4938098"/>
          </a:xfrm>
        </p:spPr>
        <p:txBody>
          <a:bodyPr>
            <a:normAutofit/>
          </a:bodyPr>
          <a:lstStyle/>
          <a:p>
            <a:r>
              <a:rPr lang="en-US" sz="2200" b="1" dirty="0">
                <a:highlight>
                  <a:srgbClr val="00FFFF"/>
                </a:highlight>
              </a:rPr>
              <a:t>2. Using Classes:- </a:t>
            </a:r>
            <a:r>
              <a:rPr lang="en-US" sz="2200" dirty="0"/>
              <a:t>Classes can also aggregate data along with </a:t>
            </a:r>
            <a:r>
              <a:rPr lang="en-US" sz="2200" dirty="0" err="1"/>
              <a:t>behaviours</a:t>
            </a:r>
            <a:r>
              <a:rPr lang="en-US" sz="2200" dirty="0"/>
              <a:t> (function /method)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0E5BF-5236-2A67-DCDC-163F5FFB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45" y="1961535"/>
            <a:ext cx="7165298" cy="42154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97A1F4E-1815-D022-D289-3B3E88788E38}"/>
              </a:ext>
            </a:extLst>
          </p:cNvPr>
          <p:cNvSpPr txBox="1">
            <a:spLocks/>
          </p:cNvSpPr>
          <p:nvPr/>
        </p:nvSpPr>
        <p:spPr>
          <a:xfrm>
            <a:off x="838200" y="266290"/>
            <a:ext cx="10515600" cy="829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Examples of Data Aggregation in C++</a:t>
            </a:r>
          </a:p>
        </p:txBody>
      </p:sp>
    </p:spTree>
    <p:extLst>
      <p:ext uri="{BB962C8B-B14F-4D97-AF65-F5344CB8AC3E}">
        <p14:creationId xmlns:p14="http://schemas.microsoft.com/office/powerpoint/2010/main" val="386196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2996</Words>
  <Application>Microsoft Office PowerPoint</Application>
  <PresentationFormat>Widescreen</PresentationFormat>
  <Paragraphs>553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Aptos</vt:lpstr>
      <vt:lpstr>Aptos Display</vt:lpstr>
      <vt:lpstr>Arial</vt:lpstr>
      <vt:lpstr>Arial Unicode MS</vt:lpstr>
      <vt:lpstr>Courier New</vt:lpstr>
      <vt:lpstr>Times New Roman</vt:lpstr>
      <vt:lpstr>Wingdings</vt:lpstr>
      <vt:lpstr>Office Theme</vt:lpstr>
      <vt:lpstr>Principles of Programming Language </vt:lpstr>
      <vt:lpstr>Data Types </vt:lpstr>
      <vt:lpstr>Built in and Primitive Data Types </vt:lpstr>
      <vt:lpstr>Primitive Data Types </vt:lpstr>
      <vt:lpstr>2. Built-in Data Types</vt:lpstr>
      <vt:lpstr>PowerPoint Presentation</vt:lpstr>
      <vt:lpstr>Data Aggregation and Type Constructors</vt:lpstr>
      <vt:lpstr>Examples of Data Aggregation in C++</vt:lpstr>
      <vt:lpstr>PowerPoint Presentation</vt:lpstr>
      <vt:lpstr>PowerPoint Presentation</vt:lpstr>
      <vt:lpstr>PowerPoint Presentation</vt:lpstr>
      <vt:lpstr>Constructors </vt:lpstr>
      <vt:lpstr>PowerPoint Presentation</vt:lpstr>
      <vt:lpstr>Storing Mechanism (Representation of data into memory)</vt:lpstr>
      <vt:lpstr>PowerPoint Presentation</vt:lpstr>
      <vt:lpstr>PowerPoint Presentation</vt:lpstr>
      <vt:lpstr>PowerPoint Presentation</vt:lpstr>
      <vt:lpstr>Cartesian Product</vt:lpstr>
      <vt:lpstr>Cartesian Product</vt:lpstr>
      <vt:lpstr>Use of Cartesian Product in Data Type Design </vt:lpstr>
      <vt:lpstr>User Defined Data Types  </vt:lpstr>
      <vt:lpstr>Abstract Data Types </vt:lpstr>
      <vt:lpstr>User Defined vs Abstract Data Type </vt:lpstr>
      <vt:lpstr>Type System </vt:lpstr>
      <vt:lpstr>Purpose of Type System</vt:lpstr>
      <vt:lpstr>Components of a Type System</vt:lpstr>
      <vt:lpstr>Classification of Type Systems</vt:lpstr>
      <vt:lpstr>Static vs. Dynamic Type Systems:</vt:lpstr>
      <vt:lpstr>Classification of Type Systems</vt:lpstr>
      <vt:lpstr>Monomorphic and Polymorphic Type Systems</vt:lpstr>
      <vt:lpstr>PowerPoint Presentation</vt:lpstr>
      <vt:lpstr>Polymorphic Type System</vt:lpstr>
      <vt:lpstr>Example </vt:lpstr>
      <vt:lpstr>Structuring of Computation </vt:lpstr>
      <vt:lpstr>Expression and Statements </vt:lpstr>
      <vt:lpstr>Type of Expression </vt:lpstr>
      <vt:lpstr>Operator</vt:lpstr>
      <vt:lpstr>PowerPoint Presentation</vt:lpstr>
      <vt:lpstr>PowerPoint Presentation</vt:lpstr>
      <vt:lpstr>PowerPoint Presentation</vt:lpstr>
      <vt:lpstr>PowerPoint Presentation</vt:lpstr>
      <vt:lpstr>Statement</vt:lpstr>
      <vt:lpstr>Type of Statements</vt:lpstr>
      <vt:lpstr>Control instructions</vt:lpstr>
      <vt:lpstr>Decision making with If statement</vt:lpstr>
      <vt:lpstr>Decision making with If statement</vt:lpstr>
      <vt:lpstr>Variations of If statement</vt:lpstr>
      <vt:lpstr>1. Simple if statement</vt:lpstr>
      <vt:lpstr>2. The if…..else statement</vt:lpstr>
      <vt:lpstr>3. Nesting of if….else statement</vt:lpstr>
      <vt:lpstr>4. The else if ladder</vt:lpstr>
      <vt:lpstr>The Conditional Operator(?:)</vt:lpstr>
      <vt:lpstr>The switch statement</vt:lpstr>
      <vt:lpstr>Loops</vt:lpstr>
      <vt:lpstr>Control Structures</vt:lpstr>
      <vt:lpstr>Types of Loop control instruction</vt:lpstr>
      <vt:lpstr>The while Statement</vt:lpstr>
      <vt:lpstr>Nested Loops</vt:lpstr>
      <vt:lpstr>How many times will the string "Here" be printed?</vt:lpstr>
      <vt:lpstr>The do-while Statement</vt:lpstr>
      <vt:lpstr>The for Statement</vt:lpstr>
      <vt:lpstr>The for Statement</vt:lpstr>
      <vt:lpstr>Syntax:</vt:lpstr>
      <vt:lpstr>Syntax:</vt:lpstr>
      <vt:lpstr>Side Effects and Aliasing in Routines</vt:lpstr>
      <vt:lpstr>PowerPoint Presentation</vt:lpstr>
      <vt:lpstr>Aliasing in Routines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Nilesh_Shirude</dc:creator>
  <cp:lastModifiedBy>ICEI 2022</cp:lastModifiedBy>
  <cp:revision>27</cp:revision>
  <dcterms:created xsi:type="dcterms:W3CDTF">2025-01-16T17:14:00Z</dcterms:created>
  <dcterms:modified xsi:type="dcterms:W3CDTF">2025-01-31T04:31:09Z</dcterms:modified>
</cp:coreProperties>
</file>