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  <p:sldMasterId id="2147483709" r:id="rId2"/>
  </p:sldMasterIdLst>
  <p:notesMasterIdLst>
    <p:notesMasterId r:id="rId83"/>
  </p:notesMasterIdLst>
  <p:handoutMasterIdLst>
    <p:handoutMasterId r:id="rId84"/>
  </p:handoutMasterIdLst>
  <p:sldIdLst>
    <p:sldId id="534" r:id="rId3"/>
    <p:sldId id="536" r:id="rId4"/>
    <p:sldId id="533" r:id="rId5"/>
    <p:sldId id="391" r:id="rId6"/>
    <p:sldId id="464" r:id="rId7"/>
    <p:sldId id="537" r:id="rId8"/>
    <p:sldId id="538" r:id="rId9"/>
    <p:sldId id="539" r:id="rId10"/>
    <p:sldId id="541" r:id="rId11"/>
    <p:sldId id="440" r:id="rId12"/>
    <p:sldId id="441" r:id="rId13"/>
    <p:sldId id="540" r:id="rId14"/>
    <p:sldId id="491" r:id="rId15"/>
    <p:sldId id="442" r:id="rId16"/>
    <p:sldId id="444" r:id="rId17"/>
    <p:sldId id="445" r:id="rId18"/>
    <p:sldId id="446" r:id="rId19"/>
    <p:sldId id="542" r:id="rId20"/>
    <p:sldId id="453" r:id="rId21"/>
    <p:sldId id="544" r:id="rId22"/>
    <p:sldId id="543" r:id="rId23"/>
    <p:sldId id="545" r:id="rId24"/>
    <p:sldId id="546" r:id="rId25"/>
    <p:sldId id="547" r:id="rId26"/>
    <p:sldId id="454" r:id="rId27"/>
    <p:sldId id="455" r:id="rId28"/>
    <p:sldId id="468" r:id="rId29"/>
    <p:sldId id="469" r:id="rId30"/>
    <p:sldId id="470" r:id="rId31"/>
    <p:sldId id="471" r:id="rId32"/>
    <p:sldId id="499" r:id="rId33"/>
    <p:sldId id="500" r:id="rId34"/>
    <p:sldId id="501" r:id="rId35"/>
    <p:sldId id="502" r:id="rId36"/>
    <p:sldId id="503" r:id="rId37"/>
    <p:sldId id="504" r:id="rId38"/>
    <p:sldId id="525" r:id="rId39"/>
    <p:sldId id="505" r:id="rId40"/>
    <p:sldId id="460" r:id="rId41"/>
    <p:sldId id="548" r:id="rId42"/>
    <p:sldId id="487" r:id="rId43"/>
    <p:sldId id="488" r:id="rId44"/>
    <p:sldId id="489" r:id="rId45"/>
    <p:sldId id="490" r:id="rId46"/>
    <p:sldId id="492" r:id="rId47"/>
    <p:sldId id="493" r:id="rId48"/>
    <p:sldId id="494" r:id="rId49"/>
    <p:sldId id="495" r:id="rId50"/>
    <p:sldId id="496" r:id="rId51"/>
    <p:sldId id="497" r:id="rId52"/>
    <p:sldId id="498" r:id="rId53"/>
    <p:sldId id="519" r:id="rId54"/>
    <p:sldId id="520" r:id="rId55"/>
    <p:sldId id="473" r:id="rId56"/>
    <p:sldId id="474" r:id="rId57"/>
    <p:sldId id="475" r:id="rId58"/>
    <p:sldId id="521" r:id="rId59"/>
    <p:sldId id="522" r:id="rId60"/>
    <p:sldId id="476" r:id="rId61"/>
    <p:sldId id="549" r:id="rId62"/>
    <p:sldId id="523" r:id="rId63"/>
    <p:sldId id="483" r:id="rId64"/>
    <p:sldId id="527" r:id="rId65"/>
    <p:sldId id="528" r:id="rId66"/>
    <p:sldId id="506" r:id="rId67"/>
    <p:sldId id="507" r:id="rId68"/>
    <p:sldId id="508" r:id="rId69"/>
    <p:sldId id="509" r:id="rId70"/>
    <p:sldId id="510" r:id="rId71"/>
    <p:sldId id="511" r:id="rId72"/>
    <p:sldId id="512" r:id="rId73"/>
    <p:sldId id="513" r:id="rId74"/>
    <p:sldId id="514" r:id="rId75"/>
    <p:sldId id="529" r:id="rId76"/>
    <p:sldId id="530" r:id="rId77"/>
    <p:sldId id="531" r:id="rId78"/>
    <p:sldId id="532" r:id="rId79"/>
    <p:sldId id="517" r:id="rId80"/>
    <p:sldId id="518" r:id="rId81"/>
    <p:sldId id="524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993D0C-FF17-44E1-A8C5-046E557FA6DA}">
          <p14:sldIdLst>
            <p14:sldId id="534"/>
            <p14:sldId id="536"/>
          </p14:sldIdLst>
        </p14:section>
        <p14:section name="Reference" id="{0FD6D7B3-0870-4CF3-8EBA-FCF1ABB368CE}">
          <p14:sldIdLst>
            <p14:sldId id="533"/>
          </p14:sldIdLst>
        </p14:section>
        <p14:section name="Unit No.1" id="{1682111F-6893-4CC3-9505-C6EAB05D106B}">
          <p14:sldIdLst>
            <p14:sldId id="391"/>
          </p14:sldIdLst>
        </p14:section>
        <p14:section name="Unit No. 1 Summary" id="{8CE5F14B-B30C-4A44-98B8-83E37AFFEA70}">
          <p14:sldIdLst>
            <p14:sldId id="464"/>
          </p14:sldIdLst>
        </p14:section>
        <p14:section name="1.1" id="{D2BCC459-2346-4464-8E82-A43778775965}">
          <p14:sldIdLst>
            <p14:sldId id="537"/>
            <p14:sldId id="538"/>
            <p14:sldId id="539"/>
            <p14:sldId id="541"/>
            <p14:sldId id="440"/>
            <p14:sldId id="441"/>
            <p14:sldId id="540"/>
            <p14:sldId id="491"/>
            <p14:sldId id="442"/>
            <p14:sldId id="444"/>
            <p14:sldId id="445"/>
            <p14:sldId id="446"/>
          </p14:sldIdLst>
        </p14:section>
        <p14:section name="1.2" id="{B4192A95-3677-4DE4-A406-084C12788D54}">
          <p14:sldIdLst>
            <p14:sldId id="542"/>
            <p14:sldId id="453"/>
            <p14:sldId id="544"/>
            <p14:sldId id="543"/>
            <p14:sldId id="545"/>
            <p14:sldId id="546"/>
            <p14:sldId id="547"/>
            <p14:sldId id="454"/>
            <p14:sldId id="455"/>
            <p14:sldId id="468"/>
            <p14:sldId id="469"/>
            <p14:sldId id="470"/>
            <p14:sldId id="471"/>
            <p14:sldId id="499"/>
            <p14:sldId id="500"/>
            <p14:sldId id="501"/>
            <p14:sldId id="502"/>
            <p14:sldId id="503"/>
            <p14:sldId id="504"/>
            <p14:sldId id="525"/>
            <p14:sldId id="505"/>
            <p14:sldId id="460"/>
            <p14:sldId id="548"/>
            <p14:sldId id="487"/>
            <p14:sldId id="488"/>
            <p14:sldId id="489"/>
            <p14:sldId id="490"/>
            <p14:sldId id="492"/>
            <p14:sldId id="493"/>
            <p14:sldId id="494"/>
            <p14:sldId id="495"/>
            <p14:sldId id="496"/>
            <p14:sldId id="497"/>
            <p14:sldId id="498"/>
            <p14:sldId id="519"/>
            <p14:sldId id="520"/>
            <p14:sldId id="473"/>
            <p14:sldId id="474"/>
            <p14:sldId id="475"/>
            <p14:sldId id="521"/>
            <p14:sldId id="522"/>
            <p14:sldId id="476"/>
            <p14:sldId id="549"/>
            <p14:sldId id="523"/>
            <p14:sldId id="483"/>
            <p14:sldId id="527"/>
            <p14:sldId id="528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29"/>
            <p14:sldId id="530"/>
            <p14:sldId id="531"/>
            <p14:sldId id="532"/>
            <p14:sldId id="517"/>
            <p14:sldId id="518"/>
            <p14:sldId id="5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yoti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9A4"/>
    <a:srgbClr val="0EADC2"/>
    <a:srgbClr val="000000"/>
    <a:srgbClr val="66FFCC"/>
    <a:srgbClr val="CFBFCD"/>
    <a:srgbClr val="C8DB0F"/>
    <a:srgbClr val="66CCFF"/>
    <a:srgbClr val="F5F5C1"/>
    <a:srgbClr val="008080"/>
    <a:srgbClr val="1DD6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9" autoAdjust="0"/>
    <p:restoredTop sz="95232" autoAdjust="0"/>
  </p:normalViewPr>
  <p:slideViewPr>
    <p:cSldViewPr>
      <p:cViewPr varScale="1">
        <p:scale>
          <a:sx n="65" d="100"/>
          <a:sy n="65" d="100"/>
        </p:scale>
        <p:origin x="93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98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handoutMaster" Target="handoutMasters/handoutMaster1.xml"/><Relationship Id="rId89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commentAuthors" Target="commentAuthor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notesMaster" Target="notesMasters/notesMaster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1507BC-9668-4770-A219-56F91D013B7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B9EFD3BC-8CE3-41CD-AD7E-ECEF628C2CD6}">
      <dgm:prSet custT="1"/>
      <dgm:spPr/>
      <dgm:t>
        <a:bodyPr/>
        <a:lstStyle/>
        <a:p>
          <a:pPr>
            <a:defRPr cap="all"/>
          </a:pPr>
          <a:r>
            <a:rPr lang="en-US" sz="1800" b="1">
              <a:solidFill>
                <a:schemeClr val="tx1"/>
              </a:solidFill>
            </a:rPr>
            <a:t>Objective of JAVA Language</a:t>
          </a:r>
          <a:endParaRPr lang="en-US" sz="1800" b="1" dirty="0">
            <a:solidFill>
              <a:schemeClr val="tx1"/>
            </a:solidFill>
          </a:endParaRPr>
        </a:p>
      </dgm:t>
    </dgm:pt>
    <dgm:pt modelId="{1FBA6F73-9C65-4A79-94BC-98ECDE067634}" type="parTrans" cxnId="{343F26FB-E289-4312-BA40-6362EE38EC71}">
      <dgm:prSet/>
      <dgm:spPr/>
      <dgm:t>
        <a:bodyPr/>
        <a:lstStyle/>
        <a:p>
          <a:endParaRPr lang="en-US"/>
        </a:p>
      </dgm:t>
    </dgm:pt>
    <dgm:pt modelId="{DE9F465B-A670-44F6-ABB8-5C4406B24669}" type="sibTrans" cxnId="{343F26FB-E289-4312-BA40-6362EE38EC71}">
      <dgm:prSet/>
      <dgm:spPr/>
      <dgm:t>
        <a:bodyPr/>
        <a:lstStyle/>
        <a:p>
          <a:endParaRPr lang="en-US"/>
        </a:p>
      </dgm:t>
    </dgm:pt>
    <dgm:pt modelId="{47A7C0F4-5E8E-4D9A-A93F-A92F94F37913}">
      <dgm:prSet custT="1"/>
      <dgm:spPr/>
      <dgm:t>
        <a:bodyPr/>
        <a:lstStyle/>
        <a:p>
          <a:pPr>
            <a:defRPr cap="all"/>
          </a:pPr>
          <a:r>
            <a:rPr lang="en-US" sz="1800" b="1">
              <a:solidFill>
                <a:schemeClr val="tx1"/>
              </a:solidFill>
            </a:rPr>
            <a:t>Application of JAVA Programming</a:t>
          </a:r>
          <a:endParaRPr lang="en-US" sz="1800" b="1" dirty="0">
            <a:solidFill>
              <a:schemeClr val="tx1"/>
            </a:solidFill>
          </a:endParaRPr>
        </a:p>
      </dgm:t>
    </dgm:pt>
    <dgm:pt modelId="{5E794F80-3013-4C90-99E2-95F6B562773D}" type="parTrans" cxnId="{FB54D94E-4D13-4FAE-9681-237B32C7BEDA}">
      <dgm:prSet/>
      <dgm:spPr/>
      <dgm:t>
        <a:bodyPr/>
        <a:lstStyle/>
        <a:p>
          <a:endParaRPr lang="en-US"/>
        </a:p>
      </dgm:t>
    </dgm:pt>
    <dgm:pt modelId="{D4C59064-03F1-4441-ADB2-BB2D370ACC5D}" type="sibTrans" cxnId="{FB54D94E-4D13-4FAE-9681-237B32C7BEDA}">
      <dgm:prSet/>
      <dgm:spPr/>
      <dgm:t>
        <a:bodyPr/>
        <a:lstStyle/>
        <a:p>
          <a:endParaRPr lang="en-US"/>
        </a:p>
      </dgm:t>
    </dgm:pt>
    <dgm:pt modelId="{1DB25CF0-2E76-424E-8FA4-403F87E1FFB4}">
      <dgm:prSet custT="1"/>
      <dgm:spPr/>
      <dgm:t>
        <a:bodyPr/>
        <a:lstStyle/>
        <a:p>
          <a:pPr>
            <a:defRPr cap="all"/>
          </a:pPr>
          <a:r>
            <a:rPr lang="en-US" sz="1800" b="1">
              <a:solidFill>
                <a:schemeClr val="tx1"/>
              </a:solidFill>
            </a:rPr>
            <a:t>JAVA History</a:t>
          </a:r>
          <a:endParaRPr lang="en-US" sz="1800" b="1" dirty="0">
            <a:solidFill>
              <a:schemeClr val="tx1"/>
            </a:solidFill>
          </a:endParaRPr>
        </a:p>
      </dgm:t>
    </dgm:pt>
    <dgm:pt modelId="{E43967D1-7007-4B28-9F6B-95B285075E07}" type="parTrans" cxnId="{44B4D37B-6728-45A9-946D-4B2EBA0F21DA}">
      <dgm:prSet/>
      <dgm:spPr/>
      <dgm:t>
        <a:bodyPr/>
        <a:lstStyle/>
        <a:p>
          <a:endParaRPr lang="en-US"/>
        </a:p>
      </dgm:t>
    </dgm:pt>
    <dgm:pt modelId="{DD8F0C51-7EF8-470C-8F6F-E810884EFB60}" type="sibTrans" cxnId="{44B4D37B-6728-45A9-946D-4B2EBA0F21DA}">
      <dgm:prSet/>
      <dgm:spPr/>
      <dgm:t>
        <a:bodyPr/>
        <a:lstStyle/>
        <a:p>
          <a:endParaRPr lang="en-US"/>
        </a:p>
      </dgm:t>
    </dgm:pt>
    <dgm:pt modelId="{E7821A54-71A5-4F7B-B6B7-90561E2FD85C}">
      <dgm:prSet custT="1"/>
      <dgm:spPr/>
      <dgm:t>
        <a:bodyPr/>
        <a:lstStyle/>
        <a:p>
          <a:pPr>
            <a:defRPr cap="all"/>
          </a:pPr>
          <a:r>
            <a:rPr lang="en-US" sz="1800" b="1">
              <a:solidFill>
                <a:schemeClr val="tx1"/>
              </a:solidFill>
            </a:rPr>
            <a:t>Features of JAVA programming </a:t>
          </a:r>
          <a:endParaRPr lang="en-US" sz="1800" b="1" dirty="0">
            <a:solidFill>
              <a:schemeClr val="tx1"/>
            </a:solidFill>
          </a:endParaRPr>
        </a:p>
      </dgm:t>
    </dgm:pt>
    <dgm:pt modelId="{463314D6-1AE4-47D7-A4A2-A4681E4F5D9A}" type="parTrans" cxnId="{BE0E56AB-F4F6-41A4-AAEE-E4D51E8877F0}">
      <dgm:prSet/>
      <dgm:spPr/>
      <dgm:t>
        <a:bodyPr/>
        <a:lstStyle/>
        <a:p>
          <a:endParaRPr lang="en-US"/>
        </a:p>
      </dgm:t>
    </dgm:pt>
    <dgm:pt modelId="{86A19528-B093-453E-87A8-1C10DEC0D1DF}" type="sibTrans" cxnId="{BE0E56AB-F4F6-41A4-AAEE-E4D51E8877F0}">
      <dgm:prSet/>
      <dgm:spPr/>
      <dgm:t>
        <a:bodyPr/>
        <a:lstStyle/>
        <a:p>
          <a:endParaRPr lang="en-US"/>
        </a:p>
      </dgm:t>
    </dgm:pt>
    <dgm:pt modelId="{1C55918F-0990-4FD9-96CF-0C84D53EECCE}">
      <dgm:prSet custT="1"/>
      <dgm:spPr/>
      <dgm:t>
        <a:bodyPr/>
        <a:lstStyle/>
        <a:p>
          <a:pPr>
            <a:defRPr cap="all"/>
          </a:pPr>
          <a:r>
            <a:rPr lang="en-US" sz="1800" b="1">
              <a:solidFill>
                <a:schemeClr val="tx1"/>
              </a:solidFill>
            </a:rPr>
            <a:t>Installation of Eclipse </a:t>
          </a:r>
          <a:endParaRPr lang="en-US" sz="1800" b="1" dirty="0">
            <a:solidFill>
              <a:schemeClr val="tx1"/>
            </a:solidFill>
          </a:endParaRPr>
        </a:p>
      </dgm:t>
    </dgm:pt>
    <dgm:pt modelId="{B52E0585-773E-4F06-B35C-51BA1BA2C0A5}" type="parTrans" cxnId="{F46EE7B0-4D23-494A-A4B2-49F27429E223}">
      <dgm:prSet/>
      <dgm:spPr/>
      <dgm:t>
        <a:bodyPr/>
        <a:lstStyle/>
        <a:p>
          <a:endParaRPr lang="en-US"/>
        </a:p>
      </dgm:t>
    </dgm:pt>
    <dgm:pt modelId="{0C4ACF05-3549-49C5-876C-C6EBDD86A025}" type="sibTrans" cxnId="{F46EE7B0-4D23-494A-A4B2-49F27429E223}">
      <dgm:prSet/>
      <dgm:spPr/>
      <dgm:t>
        <a:bodyPr/>
        <a:lstStyle/>
        <a:p>
          <a:endParaRPr lang="en-US"/>
        </a:p>
      </dgm:t>
    </dgm:pt>
    <dgm:pt modelId="{2046E0FD-B1EC-43CD-A6B9-42DE7D9BE8AA}">
      <dgm:prSet custT="1"/>
      <dgm:spPr/>
      <dgm:t>
        <a:bodyPr/>
        <a:lstStyle/>
        <a:p>
          <a:pPr>
            <a:defRPr cap="all"/>
          </a:pPr>
          <a:r>
            <a:rPr lang="en-US" sz="1800" b="1" dirty="0">
              <a:solidFill>
                <a:schemeClr val="tx1"/>
              </a:solidFill>
            </a:rPr>
            <a:t>Installation of JAVA</a:t>
          </a:r>
        </a:p>
      </dgm:t>
    </dgm:pt>
    <dgm:pt modelId="{2449A194-358A-455D-8E19-CA4EDD019306}" type="parTrans" cxnId="{19C53B73-E1D1-4B30-B897-3C223AFEA38E}">
      <dgm:prSet/>
      <dgm:spPr/>
      <dgm:t>
        <a:bodyPr/>
        <a:lstStyle/>
        <a:p>
          <a:endParaRPr lang="en-US"/>
        </a:p>
      </dgm:t>
    </dgm:pt>
    <dgm:pt modelId="{9F44BE9D-07C8-488B-8C82-C9BAB56CAA31}" type="sibTrans" cxnId="{19C53B73-E1D1-4B30-B897-3C223AFEA38E}">
      <dgm:prSet/>
      <dgm:spPr/>
      <dgm:t>
        <a:bodyPr/>
        <a:lstStyle/>
        <a:p>
          <a:endParaRPr lang="en-US"/>
        </a:p>
      </dgm:t>
    </dgm:pt>
    <dgm:pt modelId="{9A757693-4526-4B13-97BF-A8C43A86D41C}" type="pres">
      <dgm:prSet presAssocID="{6F1507BC-9668-4770-A219-56F91D013B7C}" presName="root" presStyleCnt="0">
        <dgm:presLayoutVars>
          <dgm:dir/>
          <dgm:resizeHandles val="exact"/>
        </dgm:presLayoutVars>
      </dgm:prSet>
      <dgm:spPr/>
    </dgm:pt>
    <dgm:pt modelId="{9ADB7955-9D99-4D49-B653-0B372C4EB623}" type="pres">
      <dgm:prSet presAssocID="{B9EFD3BC-8CE3-41CD-AD7E-ECEF628C2CD6}" presName="compNode" presStyleCnt="0"/>
      <dgm:spPr/>
    </dgm:pt>
    <dgm:pt modelId="{7A37D084-2C9A-411E-86CE-15AB6EEF514B}" type="pres">
      <dgm:prSet presAssocID="{B9EFD3BC-8CE3-41CD-AD7E-ECEF628C2CD6}" presName="iconBgRect" presStyleLbl="bgShp" presStyleIdx="0" presStyleCnt="6"/>
      <dgm:spPr/>
    </dgm:pt>
    <dgm:pt modelId="{19432D6C-9A1A-4851-AEDA-41A026534C37}" type="pres">
      <dgm:prSet presAssocID="{B9EFD3BC-8CE3-41CD-AD7E-ECEF628C2CD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926D0FC-C544-4133-AB06-657517459C0B}" type="pres">
      <dgm:prSet presAssocID="{B9EFD3BC-8CE3-41CD-AD7E-ECEF628C2CD6}" presName="spaceRect" presStyleCnt="0"/>
      <dgm:spPr/>
    </dgm:pt>
    <dgm:pt modelId="{B1435F57-52EE-4D9E-ADCF-7A8E09A970A9}" type="pres">
      <dgm:prSet presAssocID="{B9EFD3BC-8CE3-41CD-AD7E-ECEF628C2CD6}" presName="textRect" presStyleLbl="revTx" presStyleIdx="0" presStyleCnt="6">
        <dgm:presLayoutVars>
          <dgm:chMax val="1"/>
          <dgm:chPref val="1"/>
        </dgm:presLayoutVars>
      </dgm:prSet>
      <dgm:spPr/>
    </dgm:pt>
    <dgm:pt modelId="{48D69F17-BE47-41C6-AEA9-85021FF9912F}" type="pres">
      <dgm:prSet presAssocID="{DE9F465B-A670-44F6-ABB8-5C4406B24669}" presName="sibTrans" presStyleCnt="0"/>
      <dgm:spPr/>
    </dgm:pt>
    <dgm:pt modelId="{87F4EF31-7166-46B7-9E61-6583022741BB}" type="pres">
      <dgm:prSet presAssocID="{47A7C0F4-5E8E-4D9A-A93F-A92F94F37913}" presName="compNode" presStyleCnt="0"/>
      <dgm:spPr/>
    </dgm:pt>
    <dgm:pt modelId="{E282E5F0-1E36-4A25-83C7-860186366735}" type="pres">
      <dgm:prSet presAssocID="{47A7C0F4-5E8E-4D9A-A93F-A92F94F37913}" presName="iconBgRect" presStyleLbl="bgShp" presStyleIdx="1" presStyleCnt="6"/>
      <dgm:spPr/>
    </dgm:pt>
    <dgm:pt modelId="{DCE011F4-2955-47C9-8BED-659BEED84DC2}" type="pres">
      <dgm:prSet presAssocID="{47A7C0F4-5E8E-4D9A-A93F-A92F94F3791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16C259C-5D12-4B85-A576-3D05DAFD5D0F}" type="pres">
      <dgm:prSet presAssocID="{47A7C0F4-5E8E-4D9A-A93F-A92F94F37913}" presName="spaceRect" presStyleCnt="0"/>
      <dgm:spPr/>
    </dgm:pt>
    <dgm:pt modelId="{6F42E58C-D6C6-4C50-B066-93F0357CCCAE}" type="pres">
      <dgm:prSet presAssocID="{47A7C0F4-5E8E-4D9A-A93F-A92F94F37913}" presName="textRect" presStyleLbl="revTx" presStyleIdx="1" presStyleCnt="6">
        <dgm:presLayoutVars>
          <dgm:chMax val="1"/>
          <dgm:chPref val="1"/>
        </dgm:presLayoutVars>
      </dgm:prSet>
      <dgm:spPr/>
    </dgm:pt>
    <dgm:pt modelId="{94232BBB-9B2E-4C1A-82BD-907FF4419587}" type="pres">
      <dgm:prSet presAssocID="{D4C59064-03F1-4441-ADB2-BB2D370ACC5D}" presName="sibTrans" presStyleCnt="0"/>
      <dgm:spPr/>
    </dgm:pt>
    <dgm:pt modelId="{B9D7EBFD-190A-4B4F-8167-B118277E923D}" type="pres">
      <dgm:prSet presAssocID="{1DB25CF0-2E76-424E-8FA4-403F87E1FFB4}" presName="compNode" presStyleCnt="0"/>
      <dgm:spPr/>
    </dgm:pt>
    <dgm:pt modelId="{82FE81BB-382D-417A-98F3-A9348E62186B}" type="pres">
      <dgm:prSet presAssocID="{1DB25CF0-2E76-424E-8FA4-403F87E1FFB4}" presName="iconBgRect" presStyleLbl="bgShp" presStyleIdx="2" presStyleCnt="6"/>
      <dgm:spPr/>
    </dgm:pt>
    <dgm:pt modelId="{3BC33113-9C21-4DA7-AE55-FFC451BA0FE3}" type="pres">
      <dgm:prSet presAssocID="{1DB25CF0-2E76-424E-8FA4-403F87E1FFB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B3852B9-C12D-463D-ACED-CC8DFBB9FD97}" type="pres">
      <dgm:prSet presAssocID="{1DB25CF0-2E76-424E-8FA4-403F87E1FFB4}" presName="spaceRect" presStyleCnt="0"/>
      <dgm:spPr/>
    </dgm:pt>
    <dgm:pt modelId="{C13DBF0E-5D01-4190-84CA-41D6F7E24EDC}" type="pres">
      <dgm:prSet presAssocID="{1DB25CF0-2E76-424E-8FA4-403F87E1FFB4}" presName="textRect" presStyleLbl="revTx" presStyleIdx="2" presStyleCnt="6">
        <dgm:presLayoutVars>
          <dgm:chMax val="1"/>
          <dgm:chPref val="1"/>
        </dgm:presLayoutVars>
      </dgm:prSet>
      <dgm:spPr/>
    </dgm:pt>
    <dgm:pt modelId="{54DE3353-2528-4F92-832A-4F58DDE21787}" type="pres">
      <dgm:prSet presAssocID="{DD8F0C51-7EF8-470C-8F6F-E810884EFB60}" presName="sibTrans" presStyleCnt="0"/>
      <dgm:spPr/>
    </dgm:pt>
    <dgm:pt modelId="{4D87CC5C-F0CE-474A-BD89-B686B178DC8C}" type="pres">
      <dgm:prSet presAssocID="{E7821A54-71A5-4F7B-B6B7-90561E2FD85C}" presName="compNode" presStyleCnt="0"/>
      <dgm:spPr/>
    </dgm:pt>
    <dgm:pt modelId="{7A677168-9041-4637-87CA-AF4CE2363AEC}" type="pres">
      <dgm:prSet presAssocID="{E7821A54-71A5-4F7B-B6B7-90561E2FD85C}" presName="iconBgRect" presStyleLbl="bgShp" presStyleIdx="3" presStyleCnt="6"/>
      <dgm:spPr/>
    </dgm:pt>
    <dgm:pt modelId="{927413DB-AC99-4E65-A42E-01B7AE6969EB}" type="pres">
      <dgm:prSet presAssocID="{E7821A54-71A5-4F7B-B6B7-90561E2FD85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BAAD275-67F7-4ED7-9355-67CAC74028E2}" type="pres">
      <dgm:prSet presAssocID="{E7821A54-71A5-4F7B-B6B7-90561E2FD85C}" presName="spaceRect" presStyleCnt="0"/>
      <dgm:spPr/>
    </dgm:pt>
    <dgm:pt modelId="{D5717715-490D-49D7-978E-BC7179E61966}" type="pres">
      <dgm:prSet presAssocID="{E7821A54-71A5-4F7B-B6B7-90561E2FD85C}" presName="textRect" presStyleLbl="revTx" presStyleIdx="3" presStyleCnt="6">
        <dgm:presLayoutVars>
          <dgm:chMax val="1"/>
          <dgm:chPref val="1"/>
        </dgm:presLayoutVars>
      </dgm:prSet>
      <dgm:spPr/>
    </dgm:pt>
    <dgm:pt modelId="{5BE8B028-C578-43C6-A9D5-A55B3A89CDE8}" type="pres">
      <dgm:prSet presAssocID="{86A19528-B093-453E-87A8-1C10DEC0D1DF}" presName="sibTrans" presStyleCnt="0"/>
      <dgm:spPr/>
    </dgm:pt>
    <dgm:pt modelId="{0B901487-602A-47B9-8AA1-9D0AAC4FFEE3}" type="pres">
      <dgm:prSet presAssocID="{1C55918F-0990-4FD9-96CF-0C84D53EECCE}" presName="compNode" presStyleCnt="0"/>
      <dgm:spPr/>
    </dgm:pt>
    <dgm:pt modelId="{64A61998-0630-4A98-A77D-8238D1430F63}" type="pres">
      <dgm:prSet presAssocID="{1C55918F-0990-4FD9-96CF-0C84D53EECCE}" presName="iconBgRect" presStyleLbl="bgShp" presStyleIdx="4" presStyleCnt="6"/>
      <dgm:spPr/>
    </dgm:pt>
    <dgm:pt modelId="{3A4D2564-F2CF-4C05-9A59-E12BA8A868C6}" type="pres">
      <dgm:prSet presAssocID="{1C55918F-0990-4FD9-96CF-0C84D53EECCE}" presName="iconRect" presStyleLbl="node1" presStyleIdx="4" presStyleCnt="6" custScaleX="166822" custScaleY="189507"/>
      <dgm:spPr>
        <a:blipFill>
          <a:blip xmlns:r="http://schemas.openxmlformats.org/officeDocument/2006/relationships" r:embed="rId9"/>
          <a:srcRect/>
          <a:stretch>
            <a:fillRect/>
          </a:stretch>
        </a:blipFill>
        <a:ln>
          <a:noFill/>
        </a:ln>
      </dgm:spPr>
    </dgm:pt>
    <dgm:pt modelId="{C3BB5874-F376-433D-B58F-A494A4106378}" type="pres">
      <dgm:prSet presAssocID="{1C55918F-0990-4FD9-96CF-0C84D53EECCE}" presName="spaceRect" presStyleCnt="0"/>
      <dgm:spPr/>
    </dgm:pt>
    <dgm:pt modelId="{92C611EA-E7A1-4EDF-820E-9CC2405A6471}" type="pres">
      <dgm:prSet presAssocID="{1C55918F-0990-4FD9-96CF-0C84D53EECCE}" presName="textRect" presStyleLbl="revTx" presStyleIdx="4" presStyleCnt="6">
        <dgm:presLayoutVars>
          <dgm:chMax val="1"/>
          <dgm:chPref val="1"/>
        </dgm:presLayoutVars>
      </dgm:prSet>
      <dgm:spPr/>
    </dgm:pt>
    <dgm:pt modelId="{FEDC372C-1811-4E63-BC30-DAAD77786838}" type="pres">
      <dgm:prSet presAssocID="{0C4ACF05-3549-49C5-876C-C6EBDD86A025}" presName="sibTrans" presStyleCnt="0"/>
      <dgm:spPr/>
    </dgm:pt>
    <dgm:pt modelId="{2CE93653-2337-4478-92D6-C4ED20448226}" type="pres">
      <dgm:prSet presAssocID="{2046E0FD-B1EC-43CD-A6B9-42DE7D9BE8AA}" presName="compNode" presStyleCnt="0"/>
      <dgm:spPr/>
    </dgm:pt>
    <dgm:pt modelId="{A032F7D1-A3B2-4E2F-80B8-88E1570A2409}" type="pres">
      <dgm:prSet presAssocID="{2046E0FD-B1EC-43CD-A6B9-42DE7D9BE8AA}" presName="iconBgRect" presStyleLbl="bgShp" presStyleIdx="5" presStyleCnt="6"/>
      <dgm:spPr/>
    </dgm:pt>
    <dgm:pt modelId="{0B140BB2-E23F-4EF8-9C34-1A295D98F3C6}" type="pres">
      <dgm:prSet presAssocID="{2046E0FD-B1EC-43CD-A6B9-42DE7D9BE8AA}" presName="iconRect" presStyleLbl="node1" presStyleIdx="5" presStyleCnt="6" custScaleY="134704"/>
      <dgm:spPr>
        <a:blipFill>
          <a:blip xmlns:r="http://schemas.openxmlformats.org/officeDocument/2006/relationships"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2000" b="-42000"/>
          </a:stretch>
        </a:blipFill>
        <a:ln>
          <a:noFill/>
        </a:ln>
      </dgm:spPr>
    </dgm:pt>
    <dgm:pt modelId="{F2D0679A-EAB0-4618-B761-0A45521EDFC9}" type="pres">
      <dgm:prSet presAssocID="{2046E0FD-B1EC-43CD-A6B9-42DE7D9BE8AA}" presName="spaceRect" presStyleCnt="0"/>
      <dgm:spPr/>
    </dgm:pt>
    <dgm:pt modelId="{274938E5-6DD0-411D-BCB7-7BE6BA8E4F62}" type="pres">
      <dgm:prSet presAssocID="{2046E0FD-B1EC-43CD-A6B9-42DE7D9BE8A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2C5BC19-3D7C-4B2E-9199-B8987B5C2675}" type="presOf" srcId="{1DB25CF0-2E76-424E-8FA4-403F87E1FFB4}" destId="{C13DBF0E-5D01-4190-84CA-41D6F7E24EDC}" srcOrd="0" destOrd="0" presId="urn:microsoft.com/office/officeart/2018/5/layout/IconCircleLabelList"/>
    <dgm:cxn modelId="{645AD41D-ED74-40E9-A8BD-B88CAE0A0AA4}" type="presOf" srcId="{2046E0FD-B1EC-43CD-A6B9-42DE7D9BE8AA}" destId="{274938E5-6DD0-411D-BCB7-7BE6BA8E4F62}" srcOrd="0" destOrd="0" presId="urn:microsoft.com/office/officeart/2018/5/layout/IconCircleLabelList"/>
    <dgm:cxn modelId="{75A6B42D-3501-4291-9DBD-FB6F48F39719}" type="presOf" srcId="{B9EFD3BC-8CE3-41CD-AD7E-ECEF628C2CD6}" destId="{B1435F57-52EE-4D9E-ADCF-7A8E09A970A9}" srcOrd="0" destOrd="0" presId="urn:microsoft.com/office/officeart/2018/5/layout/IconCircleLabelList"/>
    <dgm:cxn modelId="{D22D5063-6135-4CEC-BAFF-145575B16F62}" type="presOf" srcId="{E7821A54-71A5-4F7B-B6B7-90561E2FD85C}" destId="{D5717715-490D-49D7-978E-BC7179E61966}" srcOrd="0" destOrd="0" presId="urn:microsoft.com/office/officeart/2018/5/layout/IconCircleLabelList"/>
    <dgm:cxn modelId="{FB54D94E-4D13-4FAE-9681-237B32C7BEDA}" srcId="{6F1507BC-9668-4770-A219-56F91D013B7C}" destId="{47A7C0F4-5E8E-4D9A-A93F-A92F94F37913}" srcOrd="1" destOrd="0" parTransId="{5E794F80-3013-4C90-99E2-95F6B562773D}" sibTransId="{D4C59064-03F1-4441-ADB2-BB2D370ACC5D}"/>
    <dgm:cxn modelId="{90663C6F-6A30-4154-AA27-693FB0766987}" type="presOf" srcId="{47A7C0F4-5E8E-4D9A-A93F-A92F94F37913}" destId="{6F42E58C-D6C6-4C50-B066-93F0357CCCAE}" srcOrd="0" destOrd="0" presId="urn:microsoft.com/office/officeart/2018/5/layout/IconCircleLabelList"/>
    <dgm:cxn modelId="{19C53B73-E1D1-4B30-B897-3C223AFEA38E}" srcId="{6F1507BC-9668-4770-A219-56F91D013B7C}" destId="{2046E0FD-B1EC-43CD-A6B9-42DE7D9BE8AA}" srcOrd="5" destOrd="0" parTransId="{2449A194-358A-455D-8E19-CA4EDD019306}" sibTransId="{9F44BE9D-07C8-488B-8C82-C9BAB56CAA31}"/>
    <dgm:cxn modelId="{44B4D37B-6728-45A9-946D-4B2EBA0F21DA}" srcId="{6F1507BC-9668-4770-A219-56F91D013B7C}" destId="{1DB25CF0-2E76-424E-8FA4-403F87E1FFB4}" srcOrd="2" destOrd="0" parTransId="{E43967D1-7007-4B28-9F6B-95B285075E07}" sibTransId="{DD8F0C51-7EF8-470C-8F6F-E810884EFB60}"/>
    <dgm:cxn modelId="{BE0E56AB-F4F6-41A4-AAEE-E4D51E8877F0}" srcId="{6F1507BC-9668-4770-A219-56F91D013B7C}" destId="{E7821A54-71A5-4F7B-B6B7-90561E2FD85C}" srcOrd="3" destOrd="0" parTransId="{463314D6-1AE4-47D7-A4A2-A4681E4F5D9A}" sibTransId="{86A19528-B093-453E-87A8-1C10DEC0D1DF}"/>
    <dgm:cxn modelId="{F46EE7B0-4D23-494A-A4B2-49F27429E223}" srcId="{6F1507BC-9668-4770-A219-56F91D013B7C}" destId="{1C55918F-0990-4FD9-96CF-0C84D53EECCE}" srcOrd="4" destOrd="0" parTransId="{B52E0585-773E-4F06-B35C-51BA1BA2C0A5}" sibTransId="{0C4ACF05-3549-49C5-876C-C6EBDD86A025}"/>
    <dgm:cxn modelId="{551BE7BE-9D0F-4D7D-87C5-0C5A32D7331A}" type="presOf" srcId="{6F1507BC-9668-4770-A219-56F91D013B7C}" destId="{9A757693-4526-4B13-97BF-A8C43A86D41C}" srcOrd="0" destOrd="0" presId="urn:microsoft.com/office/officeart/2018/5/layout/IconCircleLabelList"/>
    <dgm:cxn modelId="{966C90EE-9973-47CC-857D-C9A6259FFFF6}" type="presOf" srcId="{1C55918F-0990-4FD9-96CF-0C84D53EECCE}" destId="{92C611EA-E7A1-4EDF-820E-9CC2405A6471}" srcOrd="0" destOrd="0" presId="urn:microsoft.com/office/officeart/2018/5/layout/IconCircleLabelList"/>
    <dgm:cxn modelId="{343F26FB-E289-4312-BA40-6362EE38EC71}" srcId="{6F1507BC-9668-4770-A219-56F91D013B7C}" destId="{B9EFD3BC-8CE3-41CD-AD7E-ECEF628C2CD6}" srcOrd="0" destOrd="0" parTransId="{1FBA6F73-9C65-4A79-94BC-98ECDE067634}" sibTransId="{DE9F465B-A670-44F6-ABB8-5C4406B24669}"/>
    <dgm:cxn modelId="{B6B78275-3B73-46D5-A6DE-16D8BCC595F9}" type="presParOf" srcId="{9A757693-4526-4B13-97BF-A8C43A86D41C}" destId="{9ADB7955-9D99-4D49-B653-0B372C4EB623}" srcOrd="0" destOrd="0" presId="urn:microsoft.com/office/officeart/2018/5/layout/IconCircleLabelList"/>
    <dgm:cxn modelId="{BDD6E812-F855-428F-839F-BC999BFD55D1}" type="presParOf" srcId="{9ADB7955-9D99-4D49-B653-0B372C4EB623}" destId="{7A37D084-2C9A-411E-86CE-15AB6EEF514B}" srcOrd="0" destOrd="0" presId="urn:microsoft.com/office/officeart/2018/5/layout/IconCircleLabelList"/>
    <dgm:cxn modelId="{6CF3F931-E1F5-43B8-A4B0-D1417D27035B}" type="presParOf" srcId="{9ADB7955-9D99-4D49-B653-0B372C4EB623}" destId="{19432D6C-9A1A-4851-AEDA-41A026534C37}" srcOrd="1" destOrd="0" presId="urn:microsoft.com/office/officeart/2018/5/layout/IconCircleLabelList"/>
    <dgm:cxn modelId="{32D06C0B-7C63-4DFB-B457-979485AA6D69}" type="presParOf" srcId="{9ADB7955-9D99-4D49-B653-0B372C4EB623}" destId="{A926D0FC-C544-4133-AB06-657517459C0B}" srcOrd="2" destOrd="0" presId="urn:microsoft.com/office/officeart/2018/5/layout/IconCircleLabelList"/>
    <dgm:cxn modelId="{DE7534B8-7A18-4973-8BE7-56B002E495A6}" type="presParOf" srcId="{9ADB7955-9D99-4D49-B653-0B372C4EB623}" destId="{B1435F57-52EE-4D9E-ADCF-7A8E09A970A9}" srcOrd="3" destOrd="0" presId="urn:microsoft.com/office/officeart/2018/5/layout/IconCircleLabelList"/>
    <dgm:cxn modelId="{DDEB5DE4-E5B2-48B6-B1AE-45F622E132C8}" type="presParOf" srcId="{9A757693-4526-4B13-97BF-A8C43A86D41C}" destId="{48D69F17-BE47-41C6-AEA9-85021FF9912F}" srcOrd="1" destOrd="0" presId="urn:microsoft.com/office/officeart/2018/5/layout/IconCircleLabelList"/>
    <dgm:cxn modelId="{81DFE495-8D74-4F8F-9036-392790552EDC}" type="presParOf" srcId="{9A757693-4526-4B13-97BF-A8C43A86D41C}" destId="{87F4EF31-7166-46B7-9E61-6583022741BB}" srcOrd="2" destOrd="0" presId="urn:microsoft.com/office/officeart/2018/5/layout/IconCircleLabelList"/>
    <dgm:cxn modelId="{8E008EE0-F04E-484A-9C5A-502980D14E10}" type="presParOf" srcId="{87F4EF31-7166-46B7-9E61-6583022741BB}" destId="{E282E5F0-1E36-4A25-83C7-860186366735}" srcOrd="0" destOrd="0" presId="urn:microsoft.com/office/officeart/2018/5/layout/IconCircleLabelList"/>
    <dgm:cxn modelId="{A393B141-9509-465C-B02C-7239A44AD497}" type="presParOf" srcId="{87F4EF31-7166-46B7-9E61-6583022741BB}" destId="{DCE011F4-2955-47C9-8BED-659BEED84DC2}" srcOrd="1" destOrd="0" presId="urn:microsoft.com/office/officeart/2018/5/layout/IconCircleLabelList"/>
    <dgm:cxn modelId="{306DA9DE-F182-45D8-8E2D-D61765593525}" type="presParOf" srcId="{87F4EF31-7166-46B7-9E61-6583022741BB}" destId="{A16C259C-5D12-4B85-A576-3D05DAFD5D0F}" srcOrd="2" destOrd="0" presId="urn:microsoft.com/office/officeart/2018/5/layout/IconCircleLabelList"/>
    <dgm:cxn modelId="{80CB66A1-F023-4C9A-A2E2-6CCA26734D65}" type="presParOf" srcId="{87F4EF31-7166-46B7-9E61-6583022741BB}" destId="{6F42E58C-D6C6-4C50-B066-93F0357CCCAE}" srcOrd="3" destOrd="0" presId="urn:microsoft.com/office/officeart/2018/5/layout/IconCircleLabelList"/>
    <dgm:cxn modelId="{FA2C77D4-5DDE-4D23-B1CC-9C26DE1CC012}" type="presParOf" srcId="{9A757693-4526-4B13-97BF-A8C43A86D41C}" destId="{94232BBB-9B2E-4C1A-82BD-907FF4419587}" srcOrd="3" destOrd="0" presId="urn:microsoft.com/office/officeart/2018/5/layout/IconCircleLabelList"/>
    <dgm:cxn modelId="{BA84B5BF-1AE5-407E-A92C-DA8690F893E0}" type="presParOf" srcId="{9A757693-4526-4B13-97BF-A8C43A86D41C}" destId="{B9D7EBFD-190A-4B4F-8167-B118277E923D}" srcOrd="4" destOrd="0" presId="urn:microsoft.com/office/officeart/2018/5/layout/IconCircleLabelList"/>
    <dgm:cxn modelId="{F8758F55-DBCC-4A64-9268-F4066623DC75}" type="presParOf" srcId="{B9D7EBFD-190A-4B4F-8167-B118277E923D}" destId="{82FE81BB-382D-417A-98F3-A9348E62186B}" srcOrd="0" destOrd="0" presId="urn:microsoft.com/office/officeart/2018/5/layout/IconCircleLabelList"/>
    <dgm:cxn modelId="{681CA224-E286-4B07-8B73-58923CB562F9}" type="presParOf" srcId="{B9D7EBFD-190A-4B4F-8167-B118277E923D}" destId="{3BC33113-9C21-4DA7-AE55-FFC451BA0FE3}" srcOrd="1" destOrd="0" presId="urn:microsoft.com/office/officeart/2018/5/layout/IconCircleLabelList"/>
    <dgm:cxn modelId="{240744E4-F92E-4E83-B6EB-E1076A0FB6D8}" type="presParOf" srcId="{B9D7EBFD-190A-4B4F-8167-B118277E923D}" destId="{DB3852B9-C12D-463D-ACED-CC8DFBB9FD97}" srcOrd="2" destOrd="0" presId="urn:microsoft.com/office/officeart/2018/5/layout/IconCircleLabelList"/>
    <dgm:cxn modelId="{9FA256EB-CC3C-4C36-995C-5E4B56204E79}" type="presParOf" srcId="{B9D7EBFD-190A-4B4F-8167-B118277E923D}" destId="{C13DBF0E-5D01-4190-84CA-41D6F7E24EDC}" srcOrd="3" destOrd="0" presId="urn:microsoft.com/office/officeart/2018/5/layout/IconCircleLabelList"/>
    <dgm:cxn modelId="{56E8F86A-628F-446D-83AF-2EA37F0B542B}" type="presParOf" srcId="{9A757693-4526-4B13-97BF-A8C43A86D41C}" destId="{54DE3353-2528-4F92-832A-4F58DDE21787}" srcOrd="5" destOrd="0" presId="urn:microsoft.com/office/officeart/2018/5/layout/IconCircleLabelList"/>
    <dgm:cxn modelId="{AB513E1A-D451-4AE0-ABDA-57A9CC7CA2E3}" type="presParOf" srcId="{9A757693-4526-4B13-97BF-A8C43A86D41C}" destId="{4D87CC5C-F0CE-474A-BD89-B686B178DC8C}" srcOrd="6" destOrd="0" presId="urn:microsoft.com/office/officeart/2018/5/layout/IconCircleLabelList"/>
    <dgm:cxn modelId="{42062992-4499-49AB-A5C9-D0C3F1B16BCF}" type="presParOf" srcId="{4D87CC5C-F0CE-474A-BD89-B686B178DC8C}" destId="{7A677168-9041-4637-87CA-AF4CE2363AEC}" srcOrd="0" destOrd="0" presId="urn:microsoft.com/office/officeart/2018/5/layout/IconCircleLabelList"/>
    <dgm:cxn modelId="{94E90963-EBA1-4A6E-AF8D-5301D7168B74}" type="presParOf" srcId="{4D87CC5C-F0CE-474A-BD89-B686B178DC8C}" destId="{927413DB-AC99-4E65-A42E-01B7AE6969EB}" srcOrd="1" destOrd="0" presId="urn:microsoft.com/office/officeart/2018/5/layout/IconCircleLabelList"/>
    <dgm:cxn modelId="{A2DFDE3F-CA21-4D35-B18C-2FB981A1FDC2}" type="presParOf" srcId="{4D87CC5C-F0CE-474A-BD89-B686B178DC8C}" destId="{6BAAD275-67F7-4ED7-9355-67CAC74028E2}" srcOrd="2" destOrd="0" presId="urn:microsoft.com/office/officeart/2018/5/layout/IconCircleLabelList"/>
    <dgm:cxn modelId="{EB4516B7-DD0D-4C72-A7AD-15E850752517}" type="presParOf" srcId="{4D87CC5C-F0CE-474A-BD89-B686B178DC8C}" destId="{D5717715-490D-49D7-978E-BC7179E61966}" srcOrd="3" destOrd="0" presId="urn:microsoft.com/office/officeart/2018/5/layout/IconCircleLabelList"/>
    <dgm:cxn modelId="{C7B170AF-0421-4A1E-A5D6-B9AD96DBE9C9}" type="presParOf" srcId="{9A757693-4526-4B13-97BF-A8C43A86D41C}" destId="{5BE8B028-C578-43C6-A9D5-A55B3A89CDE8}" srcOrd="7" destOrd="0" presId="urn:microsoft.com/office/officeart/2018/5/layout/IconCircleLabelList"/>
    <dgm:cxn modelId="{64A7B207-648E-4441-8504-E12B30CE3D58}" type="presParOf" srcId="{9A757693-4526-4B13-97BF-A8C43A86D41C}" destId="{0B901487-602A-47B9-8AA1-9D0AAC4FFEE3}" srcOrd="8" destOrd="0" presId="urn:microsoft.com/office/officeart/2018/5/layout/IconCircleLabelList"/>
    <dgm:cxn modelId="{3FC88197-5FC5-4461-8184-DEE15CA79B34}" type="presParOf" srcId="{0B901487-602A-47B9-8AA1-9D0AAC4FFEE3}" destId="{64A61998-0630-4A98-A77D-8238D1430F63}" srcOrd="0" destOrd="0" presId="urn:microsoft.com/office/officeart/2018/5/layout/IconCircleLabelList"/>
    <dgm:cxn modelId="{394819D3-0650-405C-826B-7F93F1001F9A}" type="presParOf" srcId="{0B901487-602A-47B9-8AA1-9D0AAC4FFEE3}" destId="{3A4D2564-F2CF-4C05-9A59-E12BA8A868C6}" srcOrd="1" destOrd="0" presId="urn:microsoft.com/office/officeart/2018/5/layout/IconCircleLabelList"/>
    <dgm:cxn modelId="{0C00FF40-A2FE-4C3F-A4E5-796A38FA68F7}" type="presParOf" srcId="{0B901487-602A-47B9-8AA1-9D0AAC4FFEE3}" destId="{C3BB5874-F376-433D-B58F-A494A4106378}" srcOrd="2" destOrd="0" presId="urn:microsoft.com/office/officeart/2018/5/layout/IconCircleLabelList"/>
    <dgm:cxn modelId="{7FFCDF23-55CD-45C7-9600-B3E4A0574995}" type="presParOf" srcId="{0B901487-602A-47B9-8AA1-9D0AAC4FFEE3}" destId="{92C611EA-E7A1-4EDF-820E-9CC2405A6471}" srcOrd="3" destOrd="0" presId="urn:microsoft.com/office/officeart/2018/5/layout/IconCircleLabelList"/>
    <dgm:cxn modelId="{BF091783-0C62-44A9-9F9F-9F1928A9E837}" type="presParOf" srcId="{9A757693-4526-4B13-97BF-A8C43A86D41C}" destId="{FEDC372C-1811-4E63-BC30-DAAD77786838}" srcOrd="9" destOrd="0" presId="urn:microsoft.com/office/officeart/2018/5/layout/IconCircleLabelList"/>
    <dgm:cxn modelId="{90E6293D-F4C7-4353-8D7B-6B2C33B424A8}" type="presParOf" srcId="{9A757693-4526-4B13-97BF-A8C43A86D41C}" destId="{2CE93653-2337-4478-92D6-C4ED20448226}" srcOrd="10" destOrd="0" presId="urn:microsoft.com/office/officeart/2018/5/layout/IconCircleLabelList"/>
    <dgm:cxn modelId="{B5A3C2E2-E443-4264-84A2-2C37A7DFE689}" type="presParOf" srcId="{2CE93653-2337-4478-92D6-C4ED20448226}" destId="{A032F7D1-A3B2-4E2F-80B8-88E1570A2409}" srcOrd="0" destOrd="0" presId="urn:microsoft.com/office/officeart/2018/5/layout/IconCircleLabelList"/>
    <dgm:cxn modelId="{8B1CFD05-E634-45EA-AA7E-484FE46367C2}" type="presParOf" srcId="{2CE93653-2337-4478-92D6-C4ED20448226}" destId="{0B140BB2-E23F-4EF8-9C34-1A295D98F3C6}" srcOrd="1" destOrd="0" presId="urn:microsoft.com/office/officeart/2018/5/layout/IconCircleLabelList"/>
    <dgm:cxn modelId="{288B8F82-4C60-4FB5-B472-074E19DCF155}" type="presParOf" srcId="{2CE93653-2337-4478-92D6-C4ED20448226}" destId="{F2D0679A-EAB0-4618-B761-0A45521EDFC9}" srcOrd="2" destOrd="0" presId="urn:microsoft.com/office/officeart/2018/5/layout/IconCircleLabelList"/>
    <dgm:cxn modelId="{B5CEB488-9BF9-4902-BC9F-5063CB25F1C8}" type="presParOf" srcId="{2CE93653-2337-4478-92D6-C4ED20448226}" destId="{274938E5-6DD0-411D-BCB7-7BE6BA8E4F6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C537335-58C9-4BE2-951D-C424239B2A4E}" type="doc">
      <dgm:prSet loTypeId="urn:microsoft.com/office/officeart/2005/8/layout/hierarchy6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7B5DD8-8CDB-4042-A36E-B6AC7C571444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JAVA COMPILER</a:t>
          </a:r>
        </a:p>
      </dgm:t>
    </dgm:pt>
    <dgm:pt modelId="{E5D2A2E7-97F1-47AC-9163-CB9DBE4685EE}" type="parTrans" cxnId="{E3EDEDF7-D55F-4552-9013-15F479CEC281}">
      <dgm:prSet/>
      <dgm:spPr/>
      <dgm:t>
        <a:bodyPr/>
        <a:lstStyle/>
        <a:p>
          <a:endParaRPr lang="en-US"/>
        </a:p>
      </dgm:t>
    </dgm:pt>
    <dgm:pt modelId="{39FC8D5B-7652-48B0-884F-65AA6229181F}" type="sibTrans" cxnId="{E3EDEDF7-D55F-4552-9013-15F479CEC281}">
      <dgm:prSet/>
      <dgm:spPr/>
      <dgm:t>
        <a:bodyPr/>
        <a:lstStyle/>
        <a:p>
          <a:endParaRPr lang="en-US"/>
        </a:p>
      </dgm:t>
    </dgm:pt>
    <dgm:pt modelId="{D4DDF0D4-A830-4EA4-82B8-EB2898661343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JAVA ENABLED WEB BROWSER</a:t>
          </a:r>
        </a:p>
      </dgm:t>
    </dgm:pt>
    <dgm:pt modelId="{68AECCAD-DF69-40DF-A0CF-EEA959065ACA}" type="parTrans" cxnId="{09528AE7-D49F-4027-9FFF-E3BF9533DA77}">
      <dgm:prSet/>
      <dgm:spPr/>
      <dgm:t>
        <a:bodyPr/>
        <a:lstStyle/>
        <a:p>
          <a:endParaRPr lang="en-US"/>
        </a:p>
      </dgm:t>
    </dgm:pt>
    <dgm:pt modelId="{E0B08EB2-4768-4120-8506-96969AC8BFF3}" type="sibTrans" cxnId="{09528AE7-D49F-4027-9FFF-E3BF9533DA77}">
      <dgm:prSet/>
      <dgm:spPr/>
      <dgm:t>
        <a:bodyPr/>
        <a:lstStyle/>
        <a:p>
          <a:endParaRPr lang="en-US"/>
        </a:p>
      </dgm:t>
    </dgm:pt>
    <dgm:pt modelId="{6D0240CF-7297-46E1-AF3D-5325E0993035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000" b="1" dirty="0"/>
            <a:t>OUTPUT</a:t>
          </a:r>
        </a:p>
      </dgm:t>
    </dgm:pt>
    <dgm:pt modelId="{92B4CF67-2529-407B-A4F0-60E1F65AD88A}" type="parTrans" cxnId="{B438C085-6E44-45AD-BE72-48F33ECD8E15}">
      <dgm:prSet/>
      <dgm:spPr/>
      <dgm:t>
        <a:bodyPr/>
        <a:lstStyle/>
        <a:p>
          <a:endParaRPr lang="en-US"/>
        </a:p>
      </dgm:t>
    </dgm:pt>
    <dgm:pt modelId="{9CEF1358-0B41-4708-80A1-21B929215D71}" type="sibTrans" cxnId="{B438C085-6E44-45AD-BE72-48F33ECD8E15}">
      <dgm:prSet/>
      <dgm:spPr/>
      <dgm:t>
        <a:bodyPr/>
        <a:lstStyle/>
        <a:p>
          <a:endParaRPr lang="en-US"/>
        </a:p>
      </dgm:t>
    </dgm:pt>
    <dgm:pt modelId="{27EA4941-4DF0-472E-86ED-874734A80342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000" b="1" dirty="0"/>
            <a:t>JAVA INTERPRETER</a:t>
          </a:r>
        </a:p>
      </dgm:t>
    </dgm:pt>
    <dgm:pt modelId="{5E68E476-0392-47A7-A969-30C61072D2B6}" type="parTrans" cxnId="{5E41941E-7779-4616-A125-40B3DE63E2BB}">
      <dgm:prSet/>
      <dgm:spPr/>
      <dgm:t>
        <a:bodyPr/>
        <a:lstStyle/>
        <a:p>
          <a:endParaRPr lang="en-US"/>
        </a:p>
      </dgm:t>
    </dgm:pt>
    <dgm:pt modelId="{BC1F2D3A-E6A3-4F10-8EA9-4C1E7CCF6899}" type="sibTrans" cxnId="{5E41941E-7779-4616-A125-40B3DE63E2BB}">
      <dgm:prSet/>
      <dgm:spPr/>
      <dgm:t>
        <a:bodyPr/>
        <a:lstStyle/>
        <a:p>
          <a:endParaRPr lang="en-US"/>
        </a:p>
      </dgm:t>
    </dgm:pt>
    <dgm:pt modelId="{41CF64C0-B257-4B44-925F-EF64AE1551D8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000" b="1" dirty="0"/>
            <a:t>OUTPUT</a:t>
          </a:r>
        </a:p>
      </dgm:t>
    </dgm:pt>
    <dgm:pt modelId="{E80EF3C1-764C-41A0-B037-AEBBDE06590B}" type="parTrans" cxnId="{D53C5B97-D33E-4566-9122-9330805DEA77}">
      <dgm:prSet/>
      <dgm:spPr/>
      <dgm:t>
        <a:bodyPr/>
        <a:lstStyle/>
        <a:p>
          <a:endParaRPr lang="en-US"/>
        </a:p>
      </dgm:t>
    </dgm:pt>
    <dgm:pt modelId="{AD62EC24-7C10-4484-A13D-D749FAB0FEA8}" type="sibTrans" cxnId="{D53C5B97-D33E-4566-9122-9330805DEA77}">
      <dgm:prSet/>
      <dgm:spPr/>
      <dgm:t>
        <a:bodyPr/>
        <a:lstStyle/>
        <a:p>
          <a:endParaRPr lang="en-US"/>
        </a:p>
      </dgm:t>
    </dgm:pt>
    <dgm:pt modelId="{E698350D-C572-4E5B-87E8-40EF352C8D72}">
      <dgm:prSet custT="1"/>
      <dgm:spPr>
        <a:solidFill>
          <a:srgbClr val="00B050"/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JAVA SOURCE CODE</a:t>
          </a:r>
        </a:p>
      </dgm:t>
    </dgm:pt>
    <dgm:pt modelId="{B9546102-0B04-4D13-AB74-6D0FF975FE2F}" type="parTrans" cxnId="{C0C5BBF5-AEEC-45F7-89C9-C295C065E063}">
      <dgm:prSet/>
      <dgm:spPr/>
      <dgm:t>
        <a:bodyPr/>
        <a:lstStyle/>
        <a:p>
          <a:endParaRPr lang="en-US"/>
        </a:p>
      </dgm:t>
    </dgm:pt>
    <dgm:pt modelId="{04633A74-05D5-4F22-B57F-C1ACCA7FF249}" type="sibTrans" cxnId="{C0C5BBF5-AEEC-45F7-89C9-C295C065E063}">
      <dgm:prSet/>
      <dgm:spPr/>
      <dgm:t>
        <a:bodyPr/>
        <a:lstStyle/>
        <a:p>
          <a:endParaRPr lang="en-US"/>
        </a:p>
      </dgm:t>
    </dgm:pt>
    <dgm:pt modelId="{688035C9-D061-439D-A843-CFCDF5F494F7}" type="pres">
      <dgm:prSet presAssocID="{7C537335-58C9-4BE2-951D-C424239B2A4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96362EF-7828-4F30-8166-3EE95BFF6926}" type="pres">
      <dgm:prSet presAssocID="{7C537335-58C9-4BE2-951D-C424239B2A4E}" presName="hierFlow" presStyleCnt="0"/>
      <dgm:spPr/>
    </dgm:pt>
    <dgm:pt modelId="{C6503219-DC87-47B9-B9B6-1FE671EA4575}" type="pres">
      <dgm:prSet presAssocID="{7C537335-58C9-4BE2-951D-C424239B2A4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099307E-6B95-47B0-8B7A-D74687EBC4DC}" type="pres">
      <dgm:prSet presAssocID="{E698350D-C572-4E5B-87E8-40EF352C8D72}" presName="Name14" presStyleCnt="0"/>
      <dgm:spPr/>
    </dgm:pt>
    <dgm:pt modelId="{FD5D69DB-C0C9-4FF4-85C6-EBD0F68F1E3B}" type="pres">
      <dgm:prSet presAssocID="{E698350D-C572-4E5B-87E8-40EF352C8D72}" presName="level1Shape" presStyleLbl="node0" presStyleIdx="0" presStyleCnt="1" custScaleX="175187" custScaleY="81995" custLinFactNeighborX="-9217" custLinFactNeighborY="-22537">
        <dgm:presLayoutVars>
          <dgm:chPref val="3"/>
        </dgm:presLayoutVars>
      </dgm:prSet>
      <dgm:spPr>
        <a:prstGeom prst="ellipse">
          <a:avLst/>
        </a:prstGeom>
      </dgm:spPr>
    </dgm:pt>
    <dgm:pt modelId="{B70A6663-5518-4BC1-B784-9BE2565BE37D}" type="pres">
      <dgm:prSet presAssocID="{E698350D-C572-4E5B-87E8-40EF352C8D72}" presName="hierChild2" presStyleCnt="0"/>
      <dgm:spPr/>
    </dgm:pt>
    <dgm:pt modelId="{31135CA7-A7D5-47BF-8DC9-1888EA430E95}" type="pres">
      <dgm:prSet presAssocID="{E5D2A2E7-97F1-47AC-9163-CB9DBE4685EE}" presName="Name19" presStyleLbl="parChTrans1D2" presStyleIdx="0" presStyleCnt="1"/>
      <dgm:spPr/>
    </dgm:pt>
    <dgm:pt modelId="{0FA283D4-FB50-4F3D-A806-6470445646BF}" type="pres">
      <dgm:prSet presAssocID="{EA7B5DD8-8CDB-4042-A36E-B6AC7C571444}" presName="Name21" presStyleCnt="0"/>
      <dgm:spPr/>
    </dgm:pt>
    <dgm:pt modelId="{80DFDF1D-0645-4979-8105-35E6D75687A2}" type="pres">
      <dgm:prSet presAssocID="{EA7B5DD8-8CDB-4042-A36E-B6AC7C571444}" presName="level2Shape" presStyleLbl="node2" presStyleIdx="0" presStyleCnt="1" custScaleX="209506" custScaleY="102654" custLinFactNeighborX="-10264" custLinFactNeighborY="-23176"/>
      <dgm:spPr>
        <a:prstGeom prst="flowChartDecision">
          <a:avLst/>
        </a:prstGeom>
      </dgm:spPr>
    </dgm:pt>
    <dgm:pt modelId="{5624AD3C-2EA9-4E22-9A41-69C4583D3757}" type="pres">
      <dgm:prSet presAssocID="{EA7B5DD8-8CDB-4042-A36E-B6AC7C571444}" presName="hierChild3" presStyleCnt="0"/>
      <dgm:spPr/>
    </dgm:pt>
    <dgm:pt modelId="{26D6420B-8D36-4820-A123-3F01F5650516}" type="pres">
      <dgm:prSet presAssocID="{68AECCAD-DF69-40DF-A0CF-EEA959065ACA}" presName="Name19" presStyleLbl="parChTrans1D3" presStyleIdx="0" presStyleCnt="2"/>
      <dgm:spPr/>
    </dgm:pt>
    <dgm:pt modelId="{F01C467D-8003-48C6-8655-E59CEA3E58F2}" type="pres">
      <dgm:prSet presAssocID="{D4DDF0D4-A830-4EA4-82B8-EB2898661343}" presName="Name21" presStyleCnt="0"/>
      <dgm:spPr/>
    </dgm:pt>
    <dgm:pt modelId="{20B14CF9-67AD-477F-9B8B-EFE6A81F956C}" type="pres">
      <dgm:prSet presAssocID="{D4DDF0D4-A830-4EA4-82B8-EB2898661343}" presName="level2Shape" presStyleLbl="node3" presStyleIdx="0" presStyleCnt="2" custScaleX="228792" custLinFactNeighborX="-86670" custLinFactNeighborY="-2666"/>
      <dgm:spPr>
        <a:prstGeom prst="ellipse">
          <a:avLst/>
        </a:prstGeom>
      </dgm:spPr>
    </dgm:pt>
    <dgm:pt modelId="{90F16F26-B681-4043-983A-A9FDCE350D0E}" type="pres">
      <dgm:prSet presAssocID="{D4DDF0D4-A830-4EA4-82B8-EB2898661343}" presName="hierChild3" presStyleCnt="0"/>
      <dgm:spPr/>
    </dgm:pt>
    <dgm:pt modelId="{E1DC31AA-871F-4059-B1BF-627263A3A715}" type="pres">
      <dgm:prSet presAssocID="{92B4CF67-2529-407B-A4F0-60E1F65AD88A}" presName="Name19" presStyleLbl="parChTrans1D4" presStyleIdx="0" presStyleCnt="2"/>
      <dgm:spPr/>
    </dgm:pt>
    <dgm:pt modelId="{854830D1-2633-4E36-B97F-DEDC9D7410F1}" type="pres">
      <dgm:prSet presAssocID="{6D0240CF-7297-46E1-AF3D-5325E0993035}" presName="Name21" presStyleCnt="0"/>
      <dgm:spPr/>
    </dgm:pt>
    <dgm:pt modelId="{4A6A459B-618B-4855-83A4-29A57C450649}" type="pres">
      <dgm:prSet presAssocID="{6D0240CF-7297-46E1-AF3D-5325E0993035}" presName="level2Shape" presStyleLbl="node4" presStyleIdx="0" presStyleCnt="2" custScaleY="50644" custLinFactNeighborX="-416" custLinFactNeighborY="-8584"/>
      <dgm:spPr/>
    </dgm:pt>
    <dgm:pt modelId="{1A953DB8-6CCC-406C-A141-309B9D81E5A0}" type="pres">
      <dgm:prSet presAssocID="{6D0240CF-7297-46E1-AF3D-5325E0993035}" presName="hierChild3" presStyleCnt="0"/>
      <dgm:spPr/>
    </dgm:pt>
    <dgm:pt modelId="{C063E0FE-264A-4F96-97BC-AD66F068A943}" type="pres">
      <dgm:prSet presAssocID="{5E68E476-0392-47A7-A969-30C61072D2B6}" presName="Name19" presStyleLbl="parChTrans1D3" presStyleIdx="1" presStyleCnt="2"/>
      <dgm:spPr/>
    </dgm:pt>
    <dgm:pt modelId="{57FE099A-5581-430A-9C95-E411CBDA38CF}" type="pres">
      <dgm:prSet presAssocID="{27EA4941-4DF0-472E-86ED-874734A80342}" presName="Name21" presStyleCnt="0"/>
      <dgm:spPr/>
    </dgm:pt>
    <dgm:pt modelId="{7AA4BF25-A085-4F8E-BEE7-DF03389676F9}" type="pres">
      <dgm:prSet presAssocID="{27EA4941-4DF0-472E-86ED-874734A80342}" presName="level2Shape" presStyleLbl="node3" presStyleIdx="1" presStyleCnt="2" custScaleX="206295" custLinFactNeighborX="82666" custLinFactNeighborY="-2666"/>
      <dgm:spPr>
        <a:prstGeom prst="ellipse">
          <a:avLst/>
        </a:prstGeom>
      </dgm:spPr>
    </dgm:pt>
    <dgm:pt modelId="{2D3A5206-F0B6-4FF2-8BE7-CA4A11512A6C}" type="pres">
      <dgm:prSet presAssocID="{27EA4941-4DF0-472E-86ED-874734A80342}" presName="hierChild3" presStyleCnt="0"/>
      <dgm:spPr/>
    </dgm:pt>
    <dgm:pt modelId="{4F1538A4-F75E-494A-8878-9086BAF89001}" type="pres">
      <dgm:prSet presAssocID="{E80EF3C1-764C-41A0-B037-AEBBDE06590B}" presName="Name19" presStyleLbl="parChTrans1D4" presStyleIdx="1" presStyleCnt="2"/>
      <dgm:spPr/>
    </dgm:pt>
    <dgm:pt modelId="{E199CE4F-BBED-40F6-8BF0-53CD46E0CD22}" type="pres">
      <dgm:prSet presAssocID="{41CF64C0-B257-4B44-925F-EF64AE1551D8}" presName="Name21" presStyleCnt="0"/>
      <dgm:spPr/>
    </dgm:pt>
    <dgm:pt modelId="{45B341D7-1075-4458-80DE-3E3D0E0EF6F9}" type="pres">
      <dgm:prSet presAssocID="{41CF64C0-B257-4B44-925F-EF64AE1551D8}" presName="level2Shape" presStyleLbl="node4" presStyleIdx="1" presStyleCnt="2" custScaleY="50026" custLinFactNeighborX="898" custLinFactNeighborY="-4185"/>
      <dgm:spPr/>
    </dgm:pt>
    <dgm:pt modelId="{770A2292-6D13-4B2B-8DA8-5A02B00CF577}" type="pres">
      <dgm:prSet presAssocID="{41CF64C0-B257-4B44-925F-EF64AE1551D8}" presName="hierChild3" presStyleCnt="0"/>
      <dgm:spPr/>
    </dgm:pt>
    <dgm:pt modelId="{1B19A98F-86E4-4797-9E46-384E7911A5F0}" type="pres">
      <dgm:prSet presAssocID="{7C537335-58C9-4BE2-951D-C424239B2A4E}" presName="bgShapesFlow" presStyleCnt="0"/>
      <dgm:spPr/>
    </dgm:pt>
  </dgm:ptLst>
  <dgm:cxnLst>
    <dgm:cxn modelId="{5E41941E-7779-4616-A125-40B3DE63E2BB}" srcId="{EA7B5DD8-8CDB-4042-A36E-B6AC7C571444}" destId="{27EA4941-4DF0-472E-86ED-874734A80342}" srcOrd="1" destOrd="0" parTransId="{5E68E476-0392-47A7-A969-30C61072D2B6}" sibTransId="{BC1F2D3A-E6A3-4F10-8EA9-4C1E7CCF6899}"/>
    <dgm:cxn modelId="{C4CA072E-B472-4076-8A16-0B02E1142CA2}" type="presOf" srcId="{68AECCAD-DF69-40DF-A0CF-EEA959065ACA}" destId="{26D6420B-8D36-4820-A123-3F01F5650516}" srcOrd="0" destOrd="0" presId="urn:microsoft.com/office/officeart/2005/8/layout/hierarchy6"/>
    <dgm:cxn modelId="{707A402F-E6CE-4400-BB17-6E352C01A214}" type="presOf" srcId="{41CF64C0-B257-4B44-925F-EF64AE1551D8}" destId="{45B341D7-1075-4458-80DE-3E3D0E0EF6F9}" srcOrd="0" destOrd="0" presId="urn:microsoft.com/office/officeart/2005/8/layout/hierarchy6"/>
    <dgm:cxn modelId="{B765F432-11A7-4709-9D00-6856D663547C}" type="presOf" srcId="{EA7B5DD8-8CDB-4042-A36E-B6AC7C571444}" destId="{80DFDF1D-0645-4979-8105-35E6D75687A2}" srcOrd="0" destOrd="0" presId="urn:microsoft.com/office/officeart/2005/8/layout/hierarchy6"/>
    <dgm:cxn modelId="{70C53D69-8499-4135-B25E-CEDDA33A2399}" type="presOf" srcId="{7C537335-58C9-4BE2-951D-C424239B2A4E}" destId="{688035C9-D061-439D-A843-CFCDF5F494F7}" srcOrd="0" destOrd="0" presId="urn:microsoft.com/office/officeart/2005/8/layout/hierarchy6"/>
    <dgm:cxn modelId="{18B9D44F-F483-4349-86CE-D2275838F352}" type="presOf" srcId="{92B4CF67-2529-407B-A4F0-60E1F65AD88A}" destId="{E1DC31AA-871F-4059-B1BF-627263A3A715}" srcOrd="0" destOrd="0" presId="urn:microsoft.com/office/officeart/2005/8/layout/hierarchy6"/>
    <dgm:cxn modelId="{A9D35351-77BE-4D13-A41D-75FA80DA34F0}" type="presOf" srcId="{E698350D-C572-4E5B-87E8-40EF352C8D72}" destId="{FD5D69DB-C0C9-4FF4-85C6-EBD0F68F1E3B}" srcOrd="0" destOrd="0" presId="urn:microsoft.com/office/officeart/2005/8/layout/hierarchy6"/>
    <dgm:cxn modelId="{78ECC07C-C9EA-4387-B82C-1582237FBBF2}" type="presOf" srcId="{E80EF3C1-764C-41A0-B037-AEBBDE06590B}" destId="{4F1538A4-F75E-494A-8878-9086BAF89001}" srcOrd="0" destOrd="0" presId="urn:microsoft.com/office/officeart/2005/8/layout/hierarchy6"/>
    <dgm:cxn modelId="{B438C085-6E44-45AD-BE72-48F33ECD8E15}" srcId="{D4DDF0D4-A830-4EA4-82B8-EB2898661343}" destId="{6D0240CF-7297-46E1-AF3D-5325E0993035}" srcOrd="0" destOrd="0" parTransId="{92B4CF67-2529-407B-A4F0-60E1F65AD88A}" sibTransId="{9CEF1358-0B41-4708-80A1-21B929215D71}"/>
    <dgm:cxn modelId="{D53C5B97-D33E-4566-9122-9330805DEA77}" srcId="{27EA4941-4DF0-472E-86ED-874734A80342}" destId="{41CF64C0-B257-4B44-925F-EF64AE1551D8}" srcOrd="0" destOrd="0" parTransId="{E80EF3C1-764C-41A0-B037-AEBBDE06590B}" sibTransId="{AD62EC24-7C10-4484-A13D-D749FAB0FEA8}"/>
    <dgm:cxn modelId="{2250259F-27EA-466A-B460-771B7C72C017}" type="presOf" srcId="{D4DDF0D4-A830-4EA4-82B8-EB2898661343}" destId="{20B14CF9-67AD-477F-9B8B-EFE6A81F956C}" srcOrd="0" destOrd="0" presId="urn:microsoft.com/office/officeart/2005/8/layout/hierarchy6"/>
    <dgm:cxn modelId="{F60ECCB2-0394-48F3-8D37-D03F170F4EB9}" type="presOf" srcId="{5E68E476-0392-47A7-A969-30C61072D2B6}" destId="{C063E0FE-264A-4F96-97BC-AD66F068A943}" srcOrd="0" destOrd="0" presId="urn:microsoft.com/office/officeart/2005/8/layout/hierarchy6"/>
    <dgm:cxn modelId="{F85AECB6-23B4-4129-96BC-C160827085B7}" type="presOf" srcId="{E5D2A2E7-97F1-47AC-9163-CB9DBE4685EE}" destId="{31135CA7-A7D5-47BF-8DC9-1888EA430E95}" srcOrd="0" destOrd="0" presId="urn:microsoft.com/office/officeart/2005/8/layout/hierarchy6"/>
    <dgm:cxn modelId="{6E17A6C5-982E-4C27-B6B9-DB99746C337D}" type="presOf" srcId="{6D0240CF-7297-46E1-AF3D-5325E0993035}" destId="{4A6A459B-618B-4855-83A4-29A57C450649}" srcOrd="0" destOrd="0" presId="urn:microsoft.com/office/officeart/2005/8/layout/hierarchy6"/>
    <dgm:cxn modelId="{1944F8E2-20BA-49B8-BED0-033F1187FEA0}" type="presOf" srcId="{27EA4941-4DF0-472E-86ED-874734A80342}" destId="{7AA4BF25-A085-4F8E-BEE7-DF03389676F9}" srcOrd="0" destOrd="0" presId="urn:microsoft.com/office/officeart/2005/8/layout/hierarchy6"/>
    <dgm:cxn modelId="{09528AE7-D49F-4027-9FFF-E3BF9533DA77}" srcId="{EA7B5DD8-8CDB-4042-A36E-B6AC7C571444}" destId="{D4DDF0D4-A830-4EA4-82B8-EB2898661343}" srcOrd="0" destOrd="0" parTransId="{68AECCAD-DF69-40DF-A0CF-EEA959065ACA}" sibTransId="{E0B08EB2-4768-4120-8506-96969AC8BFF3}"/>
    <dgm:cxn modelId="{C0C5BBF5-AEEC-45F7-89C9-C295C065E063}" srcId="{7C537335-58C9-4BE2-951D-C424239B2A4E}" destId="{E698350D-C572-4E5B-87E8-40EF352C8D72}" srcOrd="0" destOrd="0" parTransId="{B9546102-0B04-4D13-AB74-6D0FF975FE2F}" sibTransId="{04633A74-05D5-4F22-B57F-C1ACCA7FF249}"/>
    <dgm:cxn modelId="{E3EDEDF7-D55F-4552-9013-15F479CEC281}" srcId="{E698350D-C572-4E5B-87E8-40EF352C8D72}" destId="{EA7B5DD8-8CDB-4042-A36E-B6AC7C571444}" srcOrd="0" destOrd="0" parTransId="{E5D2A2E7-97F1-47AC-9163-CB9DBE4685EE}" sibTransId="{39FC8D5B-7652-48B0-884F-65AA6229181F}"/>
    <dgm:cxn modelId="{1479ABAB-90A4-43AA-90C5-ABE0D78BE4BA}" type="presParOf" srcId="{688035C9-D061-439D-A843-CFCDF5F494F7}" destId="{196362EF-7828-4F30-8166-3EE95BFF6926}" srcOrd="0" destOrd="0" presId="urn:microsoft.com/office/officeart/2005/8/layout/hierarchy6"/>
    <dgm:cxn modelId="{2CD9A627-51D6-4FD7-82C2-711E2AAFC54B}" type="presParOf" srcId="{196362EF-7828-4F30-8166-3EE95BFF6926}" destId="{C6503219-DC87-47B9-B9B6-1FE671EA4575}" srcOrd="0" destOrd="0" presId="urn:microsoft.com/office/officeart/2005/8/layout/hierarchy6"/>
    <dgm:cxn modelId="{A12A74A4-203A-4DBA-8D66-D8185AC33573}" type="presParOf" srcId="{C6503219-DC87-47B9-B9B6-1FE671EA4575}" destId="{B099307E-6B95-47B0-8B7A-D74687EBC4DC}" srcOrd="0" destOrd="0" presId="urn:microsoft.com/office/officeart/2005/8/layout/hierarchy6"/>
    <dgm:cxn modelId="{CACFE15E-7523-44AF-93F9-84E78E0F4E1F}" type="presParOf" srcId="{B099307E-6B95-47B0-8B7A-D74687EBC4DC}" destId="{FD5D69DB-C0C9-4FF4-85C6-EBD0F68F1E3B}" srcOrd="0" destOrd="0" presId="urn:microsoft.com/office/officeart/2005/8/layout/hierarchy6"/>
    <dgm:cxn modelId="{1684B3EA-C140-42E1-BCB6-2DA704E94381}" type="presParOf" srcId="{B099307E-6B95-47B0-8B7A-D74687EBC4DC}" destId="{B70A6663-5518-4BC1-B784-9BE2565BE37D}" srcOrd="1" destOrd="0" presId="urn:microsoft.com/office/officeart/2005/8/layout/hierarchy6"/>
    <dgm:cxn modelId="{C32DA1B7-9F2F-4065-82BA-F2222259C0E1}" type="presParOf" srcId="{B70A6663-5518-4BC1-B784-9BE2565BE37D}" destId="{31135CA7-A7D5-47BF-8DC9-1888EA430E95}" srcOrd="0" destOrd="0" presId="urn:microsoft.com/office/officeart/2005/8/layout/hierarchy6"/>
    <dgm:cxn modelId="{670123D6-8C55-4E59-8422-F875DD89F5A0}" type="presParOf" srcId="{B70A6663-5518-4BC1-B784-9BE2565BE37D}" destId="{0FA283D4-FB50-4F3D-A806-6470445646BF}" srcOrd="1" destOrd="0" presId="urn:microsoft.com/office/officeart/2005/8/layout/hierarchy6"/>
    <dgm:cxn modelId="{7A496507-4F3A-40FC-B5EA-4FEE01118A12}" type="presParOf" srcId="{0FA283D4-FB50-4F3D-A806-6470445646BF}" destId="{80DFDF1D-0645-4979-8105-35E6D75687A2}" srcOrd="0" destOrd="0" presId="urn:microsoft.com/office/officeart/2005/8/layout/hierarchy6"/>
    <dgm:cxn modelId="{1AAB0ED8-1E83-4F77-9B44-B94B18FCD3DC}" type="presParOf" srcId="{0FA283D4-FB50-4F3D-A806-6470445646BF}" destId="{5624AD3C-2EA9-4E22-9A41-69C4583D3757}" srcOrd="1" destOrd="0" presId="urn:microsoft.com/office/officeart/2005/8/layout/hierarchy6"/>
    <dgm:cxn modelId="{DD3588C9-3899-4319-B4CD-67BC525A5B60}" type="presParOf" srcId="{5624AD3C-2EA9-4E22-9A41-69C4583D3757}" destId="{26D6420B-8D36-4820-A123-3F01F5650516}" srcOrd="0" destOrd="0" presId="urn:microsoft.com/office/officeart/2005/8/layout/hierarchy6"/>
    <dgm:cxn modelId="{A98B08FB-ED1C-4A3D-BE50-269F3D160C59}" type="presParOf" srcId="{5624AD3C-2EA9-4E22-9A41-69C4583D3757}" destId="{F01C467D-8003-48C6-8655-E59CEA3E58F2}" srcOrd="1" destOrd="0" presId="urn:microsoft.com/office/officeart/2005/8/layout/hierarchy6"/>
    <dgm:cxn modelId="{A95483D3-C266-44E3-993E-674355783907}" type="presParOf" srcId="{F01C467D-8003-48C6-8655-E59CEA3E58F2}" destId="{20B14CF9-67AD-477F-9B8B-EFE6A81F956C}" srcOrd="0" destOrd="0" presId="urn:microsoft.com/office/officeart/2005/8/layout/hierarchy6"/>
    <dgm:cxn modelId="{5CA955B3-8450-4DB2-B74E-B1258DF06E55}" type="presParOf" srcId="{F01C467D-8003-48C6-8655-E59CEA3E58F2}" destId="{90F16F26-B681-4043-983A-A9FDCE350D0E}" srcOrd="1" destOrd="0" presId="urn:microsoft.com/office/officeart/2005/8/layout/hierarchy6"/>
    <dgm:cxn modelId="{27FA679C-B664-4191-8B99-F3D5DF8FA715}" type="presParOf" srcId="{90F16F26-B681-4043-983A-A9FDCE350D0E}" destId="{E1DC31AA-871F-4059-B1BF-627263A3A715}" srcOrd="0" destOrd="0" presId="urn:microsoft.com/office/officeart/2005/8/layout/hierarchy6"/>
    <dgm:cxn modelId="{BB49DB84-8C93-40EA-9CC7-0F11F468C698}" type="presParOf" srcId="{90F16F26-B681-4043-983A-A9FDCE350D0E}" destId="{854830D1-2633-4E36-B97F-DEDC9D7410F1}" srcOrd="1" destOrd="0" presId="urn:microsoft.com/office/officeart/2005/8/layout/hierarchy6"/>
    <dgm:cxn modelId="{68A03E9F-D0C3-4970-B906-8D04C1426601}" type="presParOf" srcId="{854830D1-2633-4E36-B97F-DEDC9D7410F1}" destId="{4A6A459B-618B-4855-83A4-29A57C450649}" srcOrd="0" destOrd="0" presId="urn:microsoft.com/office/officeart/2005/8/layout/hierarchy6"/>
    <dgm:cxn modelId="{7667536D-6340-47D7-A2F5-B88987DAF7E9}" type="presParOf" srcId="{854830D1-2633-4E36-B97F-DEDC9D7410F1}" destId="{1A953DB8-6CCC-406C-A141-309B9D81E5A0}" srcOrd="1" destOrd="0" presId="urn:microsoft.com/office/officeart/2005/8/layout/hierarchy6"/>
    <dgm:cxn modelId="{10F4CF8D-66AD-48A8-B5B9-82857AB7DFA8}" type="presParOf" srcId="{5624AD3C-2EA9-4E22-9A41-69C4583D3757}" destId="{C063E0FE-264A-4F96-97BC-AD66F068A943}" srcOrd="2" destOrd="0" presId="urn:microsoft.com/office/officeart/2005/8/layout/hierarchy6"/>
    <dgm:cxn modelId="{AC595301-5140-4801-A634-03882B317274}" type="presParOf" srcId="{5624AD3C-2EA9-4E22-9A41-69C4583D3757}" destId="{57FE099A-5581-430A-9C95-E411CBDA38CF}" srcOrd="3" destOrd="0" presId="urn:microsoft.com/office/officeart/2005/8/layout/hierarchy6"/>
    <dgm:cxn modelId="{4B021E11-12BF-4445-A4F5-26D4E539D0BC}" type="presParOf" srcId="{57FE099A-5581-430A-9C95-E411CBDA38CF}" destId="{7AA4BF25-A085-4F8E-BEE7-DF03389676F9}" srcOrd="0" destOrd="0" presId="urn:microsoft.com/office/officeart/2005/8/layout/hierarchy6"/>
    <dgm:cxn modelId="{B213E131-832A-47FC-A2B6-2C551CE3B8C0}" type="presParOf" srcId="{57FE099A-5581-430A-9C95-E411CBDA38CF}" destId="{2D3A5206-F0B6-4FF2-8BE7-CA4A11512A6C}" srcOrd="1" destOrd="0" presId="urn:microsoft.com/office/officeart/2005/8/layout/hierarchy6"/>
    <dgm:cxn modelId="{14EEFC2C-FE3F-4DCC-B4BE-471B331A3368}" type="presParOf" srcId="{2D3A5206-F0B6-4FF2-8BE7-CA4A11512A6C}" destId="{4F1538A4-F75E-494A-8878-9086BAF89001}" srcOrd="0" destOrd="0" presId="urn:microsoft.com/office/officeart/2005/8/layout/hierarchy6"/>
    <dgm:cxn modelId="{4217D010-4E11-4227-B337-F60F60833888}" type="presParOf" srcId="{2D3A5206-F0B6-4FF2-8BE7-CA4A11512A6C}" destId="{E199CE4F-BBED-40F6-8BF0-53CD46E0CD22}" srcOrd="1" destOrd="0" presId="urn:microsoft.com/office/officeart/2005/8/layout/hierarchy6"/>
    <dgm:cxn modelId="{642CBD5A-CB1F-4B62-AF3E-A8F0E9964364}" type="presParOf" srcId="{E199CE4F-BBED-40F6-8BF0-53CD46E0CD22}" destId="{45B341D7-1075-4458-80DE-3E3D0E0EF6F9}" srcOrd="0" destOrd="0" presId="urn:microsoft.com/office/officeart/2005/8/layout/hierarchy6"/>
    <dgm:cxn modelId="{716DB39C-3860-4D51-95AC-CDB545B23BF2}" type="presParOf" srcId="{E199CE4F-BBED-40F6-8BF0-53CD46E0CD22}" destId="{770A2292-6D13-4B2B-8DA8-5A02B00CF577}" srcOrd="1" destOrd="0" presId="urn:microsoft.com/office/officeart/2005/8/layout/hierarchy6"/>
    <dgm:cxn modelId="{BD72641A-91CE-4435-BF6F-55FA8DE96EC2}" type="presParOf" srcId="{688035C9-D061-439D-A843-CFCDF5F494F7}" destId="{1B19A98F-86E4-4797-9E46-384E7911A5F0}" srcOrd="1" destOrd="0" presId="urn:microsoft.com/office/officeart/2005/8/layout/hierarchy6"/>
  </dgm:cxnLst>
  <dgm:bg/>
  <dgm:whole>
    <a:ln w="22225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56D10A-83A1-4779-829F-D38B82AE801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4C1BED-283D-4DD9-B1CF-ADA517A93C8B}">
      <dgm:prSet/>
      <dgm:spPr/>
      <dgm:t>
        <a:bodyPr/>
        <a:lstStyle/>
        <a:p>
          <a:pPr>
            <a:lnSpc>
              <a:spcPct val="100000"/>
            </a:lnSpc>
          </a:pPr>
          <a:r>
            <a:rPr lang="en-ZW" dirty="0"/>
            <a:t>Evolution of Java, Comparison of Java with other programming languages, Java features</a:t>
          </a:r>
          <a:endParaRPr lang="en-US" dirty="0"/>
        </a:p>
      </dgm:t>
    </dgm:pt>
    <dgm:pt modelId="{22E7BBE3-0E67-4DC4-B39A-B4F92255008E}" type="parTrans" cxnId="{6E07A78C-4BF3-4008-97AA-740CACC8DFE6}">
      <dgm:prSet/>
      <dgm:spPr/>
      <dgm:t>
        <a:bodyPr/>
        <a:lstStyle/>
        <a:p>
          <a:endParaRPr lang="en-US"/>
        </a:p>
      </dgm:t>
    </dgm:pt>
    <dgm:pt modelId="{E87A4C8F-D09C-4E19-B38E-46EB8E94C238}" type="sibTrans" cxnId="{6E07A78C-4BF3-4008-97AA-740CACC8DFE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51BE3A3-998F-4C1A-9666-184E18C2E941}">
      <dgm:prSet/>
      <dgm:spPr/>
      <dgm:t>
        <a:bodyPr/>
        <a:lstStyle/>
        <a:p>
          <a:pPr>
            <a:lnSpc>
              <a:spcPct val="100000"/>
            </a:lnSpc>
          </a:pPr>
          <a:r>
            <a:rPr lang="en-ZW"/>
            <a:t>Environment, Simple Java Program, Java Tokens, Java Statements, Constants, variables, data types.</a:t>
          </a:r>
          <a:endParaRPr lang="en-US"/>
        </a:p>
      </dgm:t>
    </dgm:pt>
    <dgm:pt modelId="{4A3B4A32-C39C-4AE6-B342-74C4884C7DCF}" type="parTrans" cxnId="{1D7DF967-48F2-47C9-9A70-9ED266E07468}">
      <dgm:prSet/>
      <dgm:spPr/>
      <dgm:t>
        <a:bodyPr/>
        <a:lstStyle/>
        <a:p>
          <a:endParaRPr lang="en-US"/>
        </a:p>
      </dgm:t>
    </dgm:pt>
    <dgm:pt modelId="{49D48ADB-7409-4CCC-855A-A56E03BB97BF}" type="sibTrans" cxnId="{1D7DF967-48F2-47C9-9A70-9ED266E0746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DADFD13-D6E0-40A4-806F-08B4F058264A}">
      <dgm:prSet/>
      <dgm:spPr/>
      <dgm:t>
        <a:bodyPr/>
        <a:lstStyle/>
        <a:p>
          <a:pPr>
            <a:lnSpc>
              <a:spcPct val="100000"/>
            </a:lnSpc>
          </a:pPr>
          <a:r>
            <a:rPr lang="en-ZW"/>
            <a:t>Declaration of variables, Giving values to variables, Scope of variables, arrays, </a:t>
          </a:r>
          <a:r>
            <a:rPr lang="en-ZW" b="1"/>
            <a:t>Symbolic constants</a:t>
          </a:r>
          <a:r>
            <a:rPr lang="en-ZW"/>
            <a:t>,</a:t>
          </a:r>
          <a:endParaRPr lang="en-US"/>
        </a:p>
      </dgm:t>
    </dgm:pt>
    <dgm:pt modelId="{138692E6-E7C0-4678-8725-171DAAE361EC}" type="parTrans" cxnId="{4264BFC5-AE0A-4D1E-9236-557324021D46}">
      <dgm:prSet/>
      <dgm:spPr/>
      <dgm:t>
        <a:bodyPr/>
        <a:lstStyle/>
        <a:p>
          <a:endParaRPr lang="en-US"/>
        </a:p>
      </dgm:t>
    </dgm:pt>
    <dgm:pt modelId="{C05E67E9-7BA6-4533-A0A8-606161C110F1}" type="sibTrans" cxnId="{4264BFC5-AE0A-4D1E-9236-557324021D4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40C4E1A-CF2D-4305-B2D4-03586AC63229}">
      <dgm:prSet/>
      <dgm:spPr/>
      <dgm:t>
        <a:bodyPr/>
        <a:lstStyle/>
        <a:p>
          <a:pPr>
            <a:lnSpc>
              <a:spcPct val="100000"/>
            </a:lnSpc>
          </a:pPr>
          <a:r>
            <a:rPr lang="en-ZW" b="1" dirty="0"/>
            <a:t>Typecasting</a:t>
          </a:r>
          <a:r>
            <a:rPr lang="en-ZW" dirty="0"/>
            <a:t>, Getting values of variables, </a:t>
          </a:r>
          <a:r>
            <a:rPr lang="en-ZW" b="1" dirty="0"/>
            <a:t>Standard default values</a:t>
          </a:r>
          <a:r>
            <a:rPr lang="en-ZW" dirty="0"/>
            <a:t>, Operators, Expressions, Type</a:t>
          </a:r>
          <a:endParaRPr lang="en-US" dirty="0"/>
        </a:p>
      </dgm:t>
    </dgm:pt>
    <dgm:pt modelId="{00D8045F-B616-4861-A27A-E3367E1594E1}" type="parTrans" cxnId="{D698BFE5-0280-4C98-BBCF-3EBFDD8E1545}">
      <dgm:prSet/>
      <dgm:spPr/>
      <dgm:t>
        <a:bodyPr/>
        <a:lstStyle/>
        <a:p>
          <a:endParaRPr lang="en-US"/>
        </a:p>
      </dgm:t>
    </dgm:pt>
    <dgm:pt modelId="{61FB24C0-FBCE-4EBC-A51B-602A4F14D3C4}" type="sibTrans" cxnId="{D698BFE5-0280-4C98-BBCF-3EBFDD8E154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5743B5F-B85A-40DB-AF3A-780FDCB51224}">
      <dgm:prSet/>
      <dgm:spPr/>
      <dgm:t>
        <a:bodyPr/>
        <a:lstStyle/>
        <a:p>
          <a:pPr>
            <a:lnSpc>
              <a:spcPct val="100000"/>
            </a:lnSpc>
          </a:pPr>
          <a:r>
            <a:rPr lang="en-ZW"/>
            <a:t>conversion in expressions, Operator precedence and associativity, Mathematical functions, Control</a:t>
          </a:r>
          <a:endParaRPr lang="en-US"/>
        </a:p>
      </dgm:t>
    </dgm:pt>
    <dgm:pt modelId="{731BF948-2AB4-4C8F-980D-1FB018949FE1}" type="parTrans" cxnId="{377DBDBB-4BF3-4213-862F-B43B13292FA8}">
      <dgm:prSet/>
      <dgm:spPr/>
      <dgm:t>
        <a:bodyPr/>
        <a:lstStyle/>
        <a:p>
          <a:endParaRPr lang="en-US"/>
        </a:p>
      </dgm:t>
    </dgm:pt>
    <dgm:pt modelId="{FFD01BEF-6439-4D02-9176-60D6F3B386CF}" type="sibTrans" cxnId="{377DBDBB-4BF3-4213-862F-B43B13292FA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3754927-2B4F-476F-BA69-42B7F7E69686}">
      <dgm:prSet/>
      <dgm:spPr/>
      <dgm:t>
        <a:bodyPr/>
        <a:lstStyle/>
        <a:p>
          <a:pPr>
            <a:lnSpc>
              <a:spcPct val="100000"/>
            </a:lnSpc>
          </a:pPr>
          <a:r>
            <a:rPr lang="en-ZW"/>
            <a:t>statements- Decision making &amp; branching, Decision making &amp; looping.</a:t>
          </a:r>
          <a:endParaRPr lang="en-US"/>
        </a:p>
      </dgm:t>
    </dgm:pt>
    <dgm:pt modelId="{94982CCE-5567-4A01-928B-1166DE52855B}" type="parTrans" cxnId="{667817C6-6D4E-4E42-974B-8B32F403C5E3}">
      <dgm:prSet/>
      <dgm:spPr/>
      <dgm:t>
        <a:bodyPr/>
        <a:lstStyle/>
        <a:p>
          <a:endParaRPr lang="en-US"/>
        </a:p>
      </dgm:t>
    </dgm:pt>
    <dgm:pt modelId="{EC9454A5-243A-4D91-B65F-8DB7CCC634F9}" type="sibTrans" cxnId="{667817C6-6D4E-4E42-974B-8B32F403C5E3}">
      <dgm:prSet/>
      <dgm:spPr/>
      <dgm:t>
        <a:bodyPr/>
        <a:lstStyle/>
        <a:p>
          <a:endParaRPr lang="en-US"/>
        </a:p>
      </dgm:t>
    </dgm:pt>
    <dgm:pt modelId="{30903EE5-7DB6-4A32-A4E4-90B8A6152753}" type="pres">
      <dgm:prSet presAssocID="{E456D10A-83A1-4779-829F-D38B82AE801C}" presName="root" presStyleCnt="0">
        <dgm:presLayoutVars>
          <dgm:dir/>
          <dgm:resizeHandles val="exact"/>
        </dgm:presLayoutVars>
      </dgm:prSet>
      <dgm:spPr/>
    </dgm:pt>
    <dgm:pt modelId="{DDC7B4F8-EE36-405E-A3C4-7CD1FEEC52D9}" type="pres">
      <dgm:prSet presAssocID="{E456D10A-83A1-4779-829F-D38B82AE801C}" presName="container" presStyleCnt="0">
        <dgm:presLayoutVars>
          <dgm:dir/>
          <dgm:resizeHandles val="exact"/>
        </dgm:presLayoutVars>
      </dgm:prSet>
      <dgm:spPr/>
    </dgm:pt>
    <dgm:pt modelId="{940E9FE3-8914-4893-AA7C-B94E43C584CE}" type="pres">
      <dgm:prSet presAssocID="{BD4C1BED-283D-4DD9-B1CF-ADA517A93C8B}" presName="compNode" presStyleCnt="0"/>
      <dgm:spPr/>
    </dgm:pt>
    <dgm:pt modelId="{D4BCDE7B-81F5-4669-91C7-E1E7C2A5DC27}" type="pres">
      <dgm:prSet presAssocID="{BD4C1BED-283D-4DD9-B1CF-ADA517A93C8B}" presName="iconBgRect" presStyleLbl="bgShp" presStyleIdx="0" presStyleCnt="6"/>
      <dgm:spPr/>
    </dgm:pt>
    <dgm:pt modelId="{6FE4F8FF-7B3D-41E8-933B-7A27984A4267}" type="pres">
      <dgm:prSet presAssocID="{BD4C1BED-283D-4DD9-B1CF-ADA517A93C8B}" presName="iconRect" presStyleLbl="node1" presStyleIdx="0" presStyleCnt="6"/>
      <dgm:spPr/>
    </dgm:pt>
    <dgm:pt modelId="{45DC3EEB-41A4-4CAA-8BB9-430FDEBD5327}" type="pres">
      <dgm:prSet presAssocID="{BD4C1BED-283D-4DD9-B1CF-ADA517A93C8B}" presName="spaceRect" presStyleCnt="0"/>
      <dgm:spPr/>
    </dgm:pt>
    <dgm:pt modelId="{470909F0-EEE8-463F-BCC0-1C3C9F244259}" type="pres">
      <dgm:prSet presAssocID="{BD4C1BED-283D-4DD9-B1CF-ADA517A93C8B}" presName="textRect" presStyleLbl="revTx" presStyleIdx="0" presStyleCnt="6">
        <dgm:presLayoutVars>
          <dgm:chMax val="1"/>
          <dgm:chPref val="1"/>
        </dgm:presLayoutVars>
      </dgm:prSet>
      <dgm:spPr/>
    </dgm:pt>
    <dgm:pt modelId="{128F739E-1200-4137-9DDD-CFB5AF8B8EC9}" type="pres">
      <dgm:prSet presAssocID="{E87A4C8F-D09C-4E19-B38E-46EB8E94C238}" presName="sibTrans" presStyleLbl="sibTrans2D1" presStyleIdx="0" presStyleCnt="0"/>
      <dgm:spPr/>
    </dgm:pt>
    <dgm:pt modelId="{4C6E5233-A4A1-4E43-AF23-D085632CB88A}" type="pres">
      <dgm:prSet presAssocID="{451BE3A3-998F-4C1A-9666-184E18C2E941}" presName="compNode" presStyleCnt="0"/>
      <dgm:spPr/>
    </dgm:pt>
    <dgm:pt modelId="{B82891AA-B93F-4742-A82F-9A1729688EB4}" type="pres">
      <dgm:prSet presAssocID="{451BE3A3-998F-4C1A-9666-184E18C2E941}" presName="iconBgRect" presStyleLbl="bgShp" presStyleIdx="1" presStyleCnt="6"/>
      <dgm:spPr/>
    </dgm:pt>
    <dgm:pt modelId="{A0CC3543-3D99-4C04-B1BB-39E9027207F6}" type="pres">
      <dgm:prSet presAssocID="{451BE3A3-998F-4C1A-9666-184E18C2E941}" presName="iconRect" presStyleLbl="node1" presStyleIdx="1" presStyleCnt="6"/>
      <dgm:spPr/>
    </dgm:pt>
    <dgm:pt modelId="{62BDA85B-9E53-4B73-A432-CE8C733833F6}" type="pres">
      <dgm:prSet presAssocID="{451BE3A3-998F-4C1A-9666-184E18C2E941}" presName="spaceRect" presStyleCnt="0"/>
      <dgm:spPr/>
    </dgm:pt>
    <dgm:pt modelId="{EEBE4895-3026-496B-865B-2696AA3CEF27}" type="pres">
      <dgm:prSet presAssocID="{451BE3A3-998F-4C1A-9666-184E18C2E941}" presName="textRect" presStyleLbl="revTx" presStyleIdx="1" presStyleCnt="6">
        <dgm:presLayoutVars>
          <dgm:chMax val="1"/>
          <dgm:chPref val="1"/>
        </dgm:presLayoutVars>
      </dgm:prSet>
      <dgm:spPr/>
    </dgm:pt>
    <dgm:pt modelId="{62F1616F-E2B6-4DEA-96DD-F87CDCA10CD2}" type="pres">
      <dgm:prSet presAssocID="{49D48ADB-7409-4CCC-855A-A56E03BB97BF}" presName="sibTrans" presStyleLbl="sibTrans2D1" presStyleIdx="0" presStyleCnt="0"/>
      <dgm:spPr/>
    </dgm:pt>
    <dgm:pt modelId="{F13AB1D1-1017-45B1-B01C-4462E467F22F}" type="pres">
      <dgm:prSet presAssocID="{1DADFD13-D6E0-40A4-806F-08B4F058264A}" presName="compNode" presStyleCnt="0"/>
      <dgm:spPr/>
    </dgm:pt>
    <dgm:pt modelId="{7FCAB0FE-C398-4D15-8573-DE33F11BB834}" type="pres">
      <dgm:prSet presAssocID="{1DADFD13-D6E0-40A4-806F-08B4F058264A}" presName="iconBgRect" presStyleLbl="bgShp" presStyleIdx="2" presStyleCnt="6"/>
      <dgm:spPr/>
    </dgm:pt>
    <dgm:pt modelId="{178D29CF-5516-49A1-A4EB-4A80767D9196}" type="pres">
      <dgm:prSet presAssocID="{1DADFD13-D6E0-40A4-806F-08B4F058264A}" presName="iconRect" presStyleLbl="node1" presStyleIdx="2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BBD3DFF-0A2F-4B34-A1C0-3FFC319795F1}" type="pres">
      <dgm:prSet presAssocID="{1DADFD13-D6E0-40A4-806F-08B4F058264A}" presName="spaceRect" presStyleCnt="0"/>
      <dgm:spPr/>
    </dgm:pt>
    <dgm:pt modelId="{DEEFD239-4417-4716-9746-AA3C5B5E2A4E}" type="pres">
      <dgm:prSet presAssocID="{1DADFD13-D6E0-40A4-806F-08B4F058264A}" presName="textRect" presStyleLbl="revTx" presStyleIdx="2" presStyleCnt="6">
        <dgm:presLayoutVars>
          <dgm:chMax val="1"/>
          <dgm:chPref val="1"/>
        </dgm:presLayoutVars>
      </dgm:prSet>
      <dgm:spPr/>
    </dgm:pt>
    <dgm:pt modelId="{A887C26B-5DDA-4715-AAE3-35F8258DB0DB}" type="pres">
      <dgm:prSet presAssocID="{C05E67E9-7BA6-4533-A0A8-606161C110F1}" presName="sibTrans" presStyleLbl="sibTrans2D1" presStyleIdx="0" presStyleCnt="0"/>
      <dgm:spPr/>
    </dgm:pt>
    <dgm:pt modelId="{C6DC396A-B35D-4A7C-9B33-66E7F58C1119}" type="pres">
      <dgm:prSet presAssocID="{640C4E1A-CF2D-4305-B2D4-03586AC63229}" presName="compNode" presStyleCnt="0"/>
      <dgm:spPr/>
    </dgm:pt>
    <dgm:pt modelId="{365B1698-CEE9-416A-B9E9-39F9F0DFFDF7}" type="pres">
      <dgm:prSet presAssocID="{640C4E1A-CF2D-4305-B2D4-03586AC63229}" presName="iconBgRect" presStyleLbl="bgShp" presStyleIdx="3" presStyleCnt="6"/>
      <dgm:spPr/>
    </dgm:pt>
    <dgm:pt modelId="{3830FA56-A17D-4FED-83CD-AF421A139C14}" type="pres">
      <dgm:prSet presAssocID="{640C4E1A-CF2D-4305-B2D4-03586AC63229}" presName="iconRect" presStyleLbl="node1" presStyleIdx="3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701729A6-07F6-4D77-AAC8-B4B96E3D3F74}" type="pres">
      <dgm:prSet presAssocID="{640C4E1A-CF2D-4305-B2D4-03586AC63229}" presName="spaceRect" presStyleCnt="0"/>
      <dgm:spPr/>
    </dgm:pt>
    <dgm:pt modelId="{73F0E639-4B18-4BCE-AE45-DD8C4797F406}" type="pres">
      <dgm:prSet presAssocID="{640C4E1A-CF2D-4305-B2D4-03586AC63229}" presName="textRect" presStyleLbl="revTx" presStyleIdx="3" presStyleCnt="6">
        <dgm:presLayoutVars>
          <dgm:chMax val="1"/>
          <dgm:chPref val="1"/>
        </dgm:presLayoutVars>
      </dgm:prSet>
      <dgm:spPr/>
    </dgm:pt>
    <dgm:pt modelId="{04824512-5A23-46A0-A4E2-6BE8E5D877A6}" type="pres">
      <dgm:prSet presAssocID="{61FB24C0-FBCE-4EBC-A51B-602A4F14D3C4}" presName="sibTrans" presStyleLbl="sibTrans2D1" presStyleIdx="0" presStyleCnt="0"/>
      <dgm:spPr/>
    </dgm:pt>
    <dgm:pt modelId="{436E5AE7-2B4D-4720-9F65-D7F9EF66073D}" type="pres">
      <dgm:prSet presAssocID="{85743B5F-B85A-40DB-AF3A-780FDCB51224}" presName="compNode" presStyleCnt="0"/>
      <dgm:spPr/>
    </dgm:pt>
    <dgm:pt modelId="{91F97362-84A5-424E-9C54-271750C3E204}" type="pres">
      <dgm:prSet presAssocID="{85743B5F-B85A-40DB-AF3A-780FDCB51224}" presName="iconBgRect" presStyleLbl="bgShp" presStyleIdx="4" presStyleCnt="6"/>
      <dgm:spPr/>
    </dgm:pt>
    <dgm:pt modelId="{BBAFA585-0203-47F9-9A7D-53598A56E8F6}" type="pres">
      <dgm:prSet presAssocID="{85743B5F-B85A-40DB-AF3A-780FDCB51224}" presName="iconRect" presStyleLbl="nod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4A7340AF-1584-429C-ACDA-01647450E3C7}" type="pres">
      <dgm:prSet presAssocID="{85743B5F-B85A-40DB-AF3A-780FDCB51224}" presName="spaceRect" presStyleCnt="0"/>
      <dgm:spPr/>
    </dgm:pt>
    <dgm:pt modelId="{882A9B46-8E6A-4B57-BA2A-DF7C731EBAA8}" type="pres">
      <dgm:prSet presAssocID="{85743B5F-B85A-40DB-AF3A-780FDCB51224}" presName="textRect" presStyleLbl="revTx" presStyleIdx="4" presStyleCnt="6">
        <dgm:presLayoutVars>
          <dgm:chMax val="1"/>
          <dgm:chPref val="1"/>
        </dgm:presLayoutVars>
      </dgm:prSet>
      <dgm:spPr/>
    </dgm:pt>
    <dgm:pt modelId="{CBCE1BB9-1638-4462-B53A-85497223FB81}" type="pres">
      <dgm:prSet presAssocID="{FFD01BEF-6439-4D02-9176-60D6F3B386CF}" presName="sibTrans" presStyleLbl="sibTrans2D1" presStyleIdx="0" presStyleCnt="0"/>
      <dgm:spPr/>
    </dgm:pt>
    <dgm:pt modelId="{D9C99979-F341-4E01-8562-155D232695B7}" type="pres">
      <dgm:prSet presAssocID="{93754927-2B4F-476F-BA69-42B7F7E69686}" presName="compNode" presStyleCnt="0"/>
      <dgm:spPr/>
    </dgm:pt>
    <dgm:pt modelId="{DC3C2809-CBCC-4E27-B9D6-05BD5287BC76}" type="pres">
      <dgm:prSet presAssocID="{93754927-2B4F-476F-BA69-42B7F7E69686}" presName="iconBgRect" presStyleLbl="bgShp" presStyleIdx="5" presStyleCnt="6"/>
      <dgm:spPr/>
    </dgm:pt>
    <dgm:pt modelId="{7D2C4403-7859-4C19-99A4-57B05A265649}" type="pres">
      <dgm:prSet presAssocID="{93754927-2B4F-476F-BA69-42B7F7E69686}" presName="iconRect" presStyleLbl="node1" presStyleIdx="5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41A6A4D7-851D-476D-BF44-3B5EB67A38C3}" type="pres">
      <dgm:prSet presAssocID="{93754927-2B4F-476F-BA69-42B7F7E69686}" presName="spaceRect" presStyleCnt="0"/>
      <dgm:spPr/>
    </dgm:pt>
    <dgm:pt modelId="{AD147324-9F39-4860-BC88-472FF44B2CE7}" type="pres">
      <dgm:prSet presAssocID="{93754927-2B4F-476F-BA69-42B7F7E6968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0EAFD16-A07C-461F-9C56-98C0429B2B1E}" type="presOf" srcId="{1DADFD13-D6E0-40A4-806F-08B4F058264A}" destId="{DEEFD239-4417-4716-9746-AA3C5B5E2A4E}" srcOrd="0" destOrd="0" presId="urn:microsoft.com/office/officeart/2018/2/layout/IconCircleList"/>
    <dgm:cxn modelId="{4C209822-6EE1-4357-B9E0-D325196E2082}" type="presOf" srcId="{61FB24C0-FBCE-4EBC-A51B-602A4F14D3C4}" destId="{04824512-5A23-46A0-A4E2-6BE8E5D877A6}" srcOrd="0" destOrd="0" presId="urn:microsoft.com/office/officeart/2018/2/layout/IconCircleList"/>
    <dgm:cxn modelId="{92F5EC45-5770-4259-9651-DA8872323CBF}" type="presOf" srcId="{FFD01BEF-6439-4D02-9176-60D6F3B386CF}" destId="{CBCE1BB9-1638-4462-B53A-85497223FB81}" srcOrd="0" destOrd="0" presId="urn:microsoft.com/office/officeart/2018/2/layout/IconCircleList"/>
    <dgm:cxn modelId="{5CD10246-6C09-4BEF-A994-AAF708FCB63B}" type="presOf" srcId="{640C4E1A-CF2D-4305-B2D4-03586AC63229}" destId="{73F0E639-4B18-4BCE-AE45-DD8C4797F406}" srcOrd="0" destOrd="0" presId="urn:microsoft.com/office/officeart/2018/2/layout/IconCircleList"/>
    <dgm:cxn modelId="{1D7DF967-48F2-47C9-9A70-9ED266E07468}" srcId="{E456D10A-83A1-4779-829F-D38B82AE801C}" destId="{451BE3A3-998F-4C1A-9666-184E18C2E941}" srcOrd="1" destOrd="0" parTransId="{4A3B4A32-C39C-4AE6-B342-74C4884C7DCF}" sibTransId="{49D48ADB-7409-4CCC-855A-A56E03BB97BF}"/>
    <dgm:cxn modelId="{E11A9C50-B121-46D2-8D34-40FA8856DA32}" type="presOf" srcId="{E87A4C8F-D09C-4E19-B38E-46EB8E94C238}" destId="{128F739E-1200-4137-9DDD-CFB5AF8B8EC9}" srcOrd="0" destOrd="0" presId="urn:microsoft.com/office/officeart/2018/2/layout/IconCircleList"/>
    <dgm:cxn modelId="{C75A1457-8201-45F6-9523-A918D67B8007}" type="presOf" srcId="{BD4C1BED-283D-4DD9-B1CF-ADA517A93C8B}" destId="{470909F0-EEE8-463F-BCC0-1C3C9F244259}" srcOrd="0" destOrd="0" presId="urn:microsoft.com/office/officeart/2018/2/layout/IconCircleList"/>
    <dgm:cxn modelId="{4548C178-CE36-461C-9986-B149324D9F55}" type="presOf" srcId="{49D48ADB-7409-4CCC-855A-A56E03BB97BF}" destId="{62F1616F-E2B6-4DEA-96DD-F87CDCA10CD2}" srcOrd="0" destOrd="0" presId="urn:microsoft.com/office/officeart/2018/2/layout/IconCircleList"/>
    <dgm:cxn modelId="{B9D2937D-1361-4711-9EF0-E53586C398F6}" type="presOf" srcId="{C05E67E9-7BA6-4533-A0A8-606161C110F1}" destId="{A887C26B-5DDA-4715-AAE3-35F8258DB0DB}" srcOrd="0" destOrd="0" presId="urn:microsoft.com/office/officeart/2018/2/layout/IconCircleList"/>
    <dgm:cxn modelId="{931C2781-EEBF-435B-847A-9A26685295BC}" type="presOf" srcId="{85743B5F-B85A-40DB-AF3A-780FDCB51224}" destId="{882A9B46-8E6A-4B57-BA2A-DF7C731EBAA8}" srcOrd="0" destOrd="0" presId="urn:microsoft.com/office/officeart/2018/2/layout/IconCircleList"/>
    <dgm:cxn modelId="{6E07A78C-4BF3-4008-97AA-740CACC8DFE6}" srcId="{E456D10A-83A1-4779-829F-D38B82AE801C}" destId="{BD4C1BED-283D-4DD9-B1CF-ADA517A93C8B}" srcOrd="0" destOrd="0" parTransId="{22E7BBE3-0E67-4DC4-B39A-B4F92255008E}" sibTransId="{E87A4C8F-D09C-4E19-B38E-46EB8E94C238}"/>
    <dgm:cxn modelId="{D05882A2-9B12-4028-828E-73A498287DF0}" type="presOf" srcId="{93754927-2B4F-476F-BA69-42B7F7E69686}" destId="{AD147324-9F39-4860-BC88-472FF44B2CE7}" srcOrd="0" destOrd="0" presId="urn:microsoft.com/office/officeart/2018/2/layout/IconCircleList"/>
    <dgm:cxn modelId="{377DBDBB-4BF3-4213-862F-B43B13292FA8}" srcId="{E456D10A-83A1-4779-829F-D38B82AE801C}" destId="{85743B5F-B85A-40DB-AF3A-780FDCB51224}" srcOrd="4" destOrd="0" parTransId="{731BF948-2AB4-4C8F-980D-1FB018949FE1}" sibTransId="{FFD01BEF-6439-4D02-9176-60D6F3B386CF}"/>
    <dgm:cxn modelId="{4264BFC5-AE0A-4D1E-9236-557324021D46}" srcId="{E456D10A-83A1-4779-829F-D38B82AE801C}" destId="{1DADFD13-D6E0-40A4-806F-08B4F058264A}" srcOrd="2" destOrd="0" parTransId="{138692E6-E7C0-4678-8725-171DAAE361EC}" sibTransId="{C05E67E9-7BA6-4533-A0A8-606161C110F1}"/>
    <dgm:cxn modelId="{667817C6-6D4E-4E42-974B-8B32F403C5E3}" srcId="{E456D10A-83A1-4779-829F-D38B82AE801C}" destId="{93754927-2B4F-476F-BA69-42B7F7E69686}" srcOrd="5" destOrd="0" parTransId="{94982CCE-5567-4A01-928B-1166DE52855B}" sibTransId="{EC9454A5-243A-4D91-B65F-8DB7CCC634F9}"/>
    <dgm:cxn modelId="{15D76EC9-4D94-4234-8497-6D71AE02BC87}" type="presOf" srcId="{E456D10A-83A1-4779-829F-D38B82AE801C}" destId="{30903EE5-7DB6-4A32-A4E4-90B8A6152753}" srcOrd="0" destOrd="0" presId="urn:microsoft.com/office/officeart/2018/2/layout/IconCircleList"/>
    <dgm:cxn modelId="{D698BFE5-0280-4C98-BBCF-3EBFDD8E1545}" srcId="{E456D10A-83A1-4779-829F-D38B82AE801C}" destId="{640C4E1A-CF2D-4305-B2D4-03586AC63229}" srcOrd="3" destOrd="0" parTransId="{00D8045F-B616-4861-A27A-E3367E1594E1}" sibTransId="{61FB24C0-FBCE-4EBC-A51B-602A4F14D3C4}"/>
    <dgm:cxn modelId="{3EE967F7-8AC0-4A6D-883A-28569DC372EA}" type="presOf" srcId="{451BE3A3-998F-4C1A-9666-184E18C2E941}" destId="{EEBE4895-3026-496B-865B-2696AA3CEF27}" srcOrd="0" destOrd="0" presId="urn:microsoft.com/office/officeart/2018/2/layout/IconCircleList"/>
    <dgm:cxn modelId="{C1A62FDF-4213-4948-B64E-F3ADBF2F263A}" type="presParOf" srcId="{30903EE5-7DB6-4A32-A4E4-90B8A6152753}" destId="{DDC7B4F8-EE36-405E-A3C4-7CD1FEEC52D9}" srcOrd="0" destOrd="0" presId="urn:microsoft.com/office/officeart/2018/2/layout/IconCircleList"/>
    <dgm:cxn modelId="{A72E7D38-26D5-4599-9BF8-CF39DD6AC460}" type="presParOf" srcId="{DDC7B4F8-EE36-405E-A3C4-7CD1FEEC52D9}" destId="{940E9FE3-8914-4893-AA7C-B94E43C584CE}" srcOrd="0" destOrd="0" presId="urn:microsoft.com/office/officeart/2018/2/layout/IconCircleList"/>
    <dgm:cxn modelId="{C035CE0C-069C-4E1F-AF4C-24D05630C5FB}" type="presParOf" srcId="{940E9FE3-8914-4893-AA7C-B94E43C584CE}" destId="{D4BCDE7B-81F5-4669-91C7-E1E7C2A5DC27}" srcOrd="0" destOrd="0" presId="urn:microsoft.com/office/officeart/2018/2/layout/IconCircleList"/>
    <dgm:cxn modelId="{A3418594-221E-4C84-A7D2-3670C6340B41}" type="presParOf" srcId="{940E9FE3-8914-4893-AA7C-B94E43C584CE}" destId="{6FE4F8FF-7B3D-41E8-933B-7A27984A4267}" srcOrd="1" destOrd="0" presId="urn:microsoft.com/office/officeart/2018/2/layout/IconCircleList"/>
    <dgm:cxn modelId="{9E0E2F77-598F-4E4C-B43A-8884132E476E}" type="presParOf" srcId="{940E9FE3-8914-4893-AA7C-B94E43C584CE}" destId="{45DC3EEB-41A4-4CAA-8BB9-430FDEBD5327}" srcOrd="2" destOrd="0" presId="urn:microsoft.com/office/officeart/2018/2/layout/IconCircleList"/>
    <dgm:cxn modelId="{AED0429A-FFAA-404A-8F66-9A2F626AB66F}" type="presParOf" srcId="{940E9FE3-8914-4893-AA7C-B94E43C584CE}" destId="{470909F0-EEE8-463F-BCC0-1C3C9F244259}" srcOrd="3" destOrd="0" presId="urn:microsoft.com/office/officeart/2018/2/layout/IconCircleList"/>
    <dgm:cxn modelId="{6015C8A4-0370-49D6-8B12-FCD48D0B1567}" type="presParOf" srcId="{DDC7B4F8-EE36-405E-A3C4-7CD1FEEC52D9}" destId="{128F739E-1200-4137-9DDD-CFB5AF8B8EC9}" srcOrd="1" destOrd="0" presId="urn:microsoft.com/office/officeart/2018/2/layout/IconCircleList"/>
    <dgm:cxn modelId="{78B0053B-7BB5-44E3-B96A-65DF88DA83A7}" type="presParOf" srcId="{DDC7B4F8-EE36-405E-A3C4-7CD1FEEC52D9}" destId="{4C6E5233-A4A1-4E43-AF23-D085632CB88A}" srcOrd="2" destOrd="0" presId="urn:microsoft.com/office/officeart/2018/2/layout/IconCircleList"/>
    <dgm:cxn modelId="{FDD88CD2-BDF0-4C92-8315-A1BA6C9A4512}" type="presParOf" srcId="{4C6E5233-A4A1-4E43-AF23-D085632CB88A}" destId="{B82891AA-B93F-4742-A82F-9A1729688EB4}" srcOrd="0" destOrd="0" presId="urn:microsoft.com/office/officeart/2018/2/layout/IconCircleList"/>
    <dgm:cxn modelId="{3755332E-1C6D-438B-ACAE-A8D80BD1FD30}" type="presParOf" srcId="{4C6E5233-A4A1-4E43-AF23-D085632CB88A}" destId="{A0CC3543-3D99-4C04-B1BB-39E9027207F6}" srcOrd="1" destOrd="0" presId="urn:microsoft.com/office/officeart/2018/2/layout/IconCircleList"/>
    <dgm:cxn modelId="{46D5B42F-30C8-403B-82A6-C8DAA2D2CCE6}" type="presParOf" srcId="{4C6E5233-A4A1-4E43-AF23-D085632CB88A}" destId="{62BDA85B-9E53-4B73-A432-CE8C733833F6}" srcOrd="2" destOrd="0" presId="urn:microsoft.com/office/officeart/2018/2/layout/IconCircleList"/>
    <dgm:cxn modelId="{6FB14256-0D80-47A9-83D1-073945C4EBB6}" type="presParOf" srcId="{4C6E5233-A4A1-4E43-AF23-D085632CB88A}" destId="{EEBE4895-3026-496B-865B-2696AA3CEF27}" srcOrd="3" destOrd="0" presId="urn:microsoft.com/office/officeart/2018/2/layout/IconCircleList"/>
    <dgm:cxn modelId="{D850736B-FDD1-4892-82B2-9DA5297F3F10}" type="presParOf" srcId="{DDC7B4F8-EE36-405E-A3C4-7CD1FEEC52D9}" destId="{62F1616F-E2B6-4DEA-96DD-F87CDCA10CD2}" srcOrd="3" destOrd="0" presId="urn:microsoft.com/office/officeart/2018/2/layout/IconCircleList"/>
    <dgm:cxn modelId="{8A0EBEEC-1A08-4567-A7E7-77DED158F385}" type="presParOf" srcId="{DDC7B4F8-EE36-405E-A3C4-7CD1FEEC52D9}" destId="{F13AB1D1-1017-45B1-B01C-4462E467F22F}" srcOrd="4" destOrd="0" presId="urn:microsoft.com/office/officeart/2018/2/layout/IconCircleList"/>
    <dgm:cxn modelId="{6B4C102A-2617-4461-BE86-1DE3F8A99AB2}" type="presParOf" srcId="{F13AB1D1-1017-45B1-B01C-4462E467F22F}" destId="{7FCAB0FE-C398-4D15-8573-DE33F11BB834}" srcOrd="0" destOrd="0" presId="urn:microsoft.com/office/officeart/2018/2/layout/IconCircleList"/>
    <dgm:cxn modelId="{61C7C098-2E98-4023-979F-7D85D44EE702}" type="presParOf" srcId="{F13AB1D1-1017-45B1-B01C-4462E467F22F}" destId="{178D29CF-5516-49A1-A4EB-4A80767D9196}" srcOrd="1" destOrd="0" presId="urn:microsoft.com/office/officeart/2018/2/layout/IconCircleList"/>
    <dgm:cxn modelId="{FFFD3ECA-057D-4A2D-BC09-8E6D3E43AA4C}" type="presParOf" srcId="{F13AB1D1-1017-45B1-B01C-4462E467F22F}" destId="{9BBD3DFF-0A2F-4B34-A1C0-3FFC319795F1}" srcOrd="2" destOrd="0" presId="urn:microsoft.com/office/officeart/2018/2/layout/IconCircleList"/>
    <dgm:cxn modelId="{CF8E9A46-5080-4666-A46C-19EAA7BCFC77}" type="presParOf" srcId="{F13AB1D1-1017-45B1-B01C-4462E467F22F}" destId="{DEEFD239-4417-4716-9746-AA3C5B5E2A4E}" srcOrd="3" destOrd="0" presId="urn:microsoft.com/office/officeart/2018/2/layout/IconCircleList"/>
    <dgm:cxn modelId="{CD91A1DE-5764-4CA5-B513-1676A6CA32A7}" type="presParOf" srcId="{DDC7B4F8-EE36-405E-A3C4-7CD1FEEC52D9}" destId="{A887C26B-5DDA-4715-AAE3-35F8258DB0DB}" srcOrd="5" destOrd="0" presId="urn:microsoft.com/office/officeart/2018/2/layout/IconCircleList"/>
    <dgm:cxn modelId="{6CBF8D6B-021E-424D-AFB2-809D73608311}" type="presParOf" srcId="{DDC7B4F8-EE36-405E-A3C4-7CD1FEEC52D9}" destId="{C6DC396A-B35D-4A7C-9B33-66E7F58C1119}" srcOrd="6" destOrd="0" presId="urn:microsoft.com/office/officeart/2018/2/layout/IconCircleList"/>
    <dgm:cxn modelId="{A259B739-0BBE-46CB-BC23-E948CE6EB2AE}" type="presParOf" srcId="{C6DC396A-B35D-4A7C-9B33-66E7F58C1119}" destId="{365B1698-CEE9-416A-B9E9-39F9F0DFFDF7}" srcOrd="0" destOrd="0" presId="urn:microsoft.com/office/officeart/2018/2/layout/IconCircleList"/>
    <dgm:cxn modelId="{2D806A6E-A605-460A-AD78-74EFB02E0774}" type="presParOf" srcId="{C6DC396A-B35D-4A7C-9B33-66E7F58C1119}" destId="{3830FA56-A17D-4FED-83CD-AF421A139C14}" srcOrd="1" destOrd="0" presId="urn:microsoft.com/office/officeart/2018/2/layout/IconCircleList"/>
    <dgm:cxn modelId="{93D6C0A8-C18E-43EC-8EAD-0497B6A8DC91}" type="presParOf" srcId="{C6DC396A-B35D-4A7C-9B33-66E7F58C1119}" destId="{701729A6-07F6-4D77-AAC8-B4B96E3D3F74}" srcOrd="2" destOrd="0" presId="urn:microsoft.com/office/officeart/2018/2/layout/IconCircleList"/>
    <dgm:cxn modelId="{0E04AC35-BFE8-4098-BBA7-5F0AC53FE998}" type="presParOf" srcId="{C6DC396A-B35D-4A7C-9B33-66E7F58C1119}" destId="{73F0E639-4B18-4BCE-AE45-DD8C4797F406}" srcOrd="3" destOrd="0" presId="urn:microsoft.com/office/officeart/2018/2/layout/IconCircleList"/>
    <dgm:cxn modelId="{BC8BF8AF-4118-41C5-99DA-0446847D7637}" type="presParOf" srcId="{DDC7B4F8-EE36-405E-A3C4-7CD1FEEC52D9}" destId="{04824512-5A23-46A0-A4E2-6BE8E5D877A6}" srcOrd="7" destOrd="0" presId="urn:microsoft.com/office/officeart/2018/2/layout/IconCircleList"/>
    <dgm:cxn modelId="{0BE5DEDF-CD03-497E-AD5F-36FD90172DD0}" type="presParOf" srcId="{DDC7B4F8-EE36-405E-A3C4-7CD1FEEC52D9}" destId="{436E5AE7-2B4D-4720-9F65-D7F9EF66073D}" srcOrd="8" destOrd="0" presId="urn:microsoft.com/office/officeart/2018/2/layout/IconCircleList"/>
    <dgm:cxn modelId="{5A7F0FD7-7899-42A7-9D85-10072BE0490B}" type="presParOf" srcId="{436E5AE7-2B4D-4720-9F65-D7F9EF66073D}" destId="{91F97362-84A5-424E-9C54-271750C3E204}" srcOrd="0" destOrd="0" presId="urn:microsoft.com/office/officeart/2018/2/layout/IconCircleList"/>
    <dgm:cxn modelId="{4679E6CF-DAF5-4E2D-B2E4-7F3B85C280E4}" type="presParOf" srcId="{436E5AE7-2B4D-4720-9F65-D7F9EF66073D}" destId="{BBAFA585-0203-47F9-9A7D-53598A56E8F6}" srcOrd="1" destOrd="0" presId="urn:microsoft.com/office/officeart/2018/2/layout/IconCircleList"/>
    <dgm:cxn modelId="{4E342291-927D-43B4-97C1-D2DA797B8274}" type="presParOf" srcId="{436E5AE7-2B4D-4720-9F65-D7F9EF66073D}" destId="{4A7340AF-1584-429C-ACDA-01647450E3C7}" srcOrd="2" destOrd="0" presId="urn:microsoft.com/office/officeart/2018/2/layout/IconCircleList"/>
    <dgm:cxn modelId="{F8872B85-B3B0-4410-A7D3-F563F5A1B139}" type="presParOf" srcId="{436E5AE7-2B4D-4720-9F65-D7F9EF66073D}" destId="{882A9B46-8E6A-4B57-BA2A-DF7C731EBAA8}" srcOrd="3" destOrd="0" presId="urn:microsoft.com/office/officeart/2018/2/layout/IconCircleList"/>
    <dgm:cxn modelId="{69F23163-0015-498D-88C2-49BD43E42DE6}" type="presParOf" srcId="{DDC7B4F8-EE36-405E-A3C4-7CD1FEEC52D9}" destId="{CBCE1BB9-1638-4462-B53A-85497223FB81}" srcOrd="9" destOrd="0" presId="urn:microsoft.com/office/officeart/2018/2/layout/IconCircleList"/>
    <dgm:cxn modelId="{5875A793-3E16-42F5-B6DA-0FCC51C94F88}" type="presParOf" srcId="{DDC7B4F8-EE36-405E-A3C4-7CD1FEEC52D9}" destId="{D9C99979-F341-4E01-8562-155D232695B7}" srcOrd="10" destOrd="0" presId="urn:microsoft.com/office/officeart/2018/2/layout/IconCircleList"/>
    <dgm:cxn modelId="{0C56D393-385F-4A34-9636-0BDE6B799403}" type="presParOf" srcId="{D9C99979-F341-4E01-8562-155D232695B7}" destId="{DC3C2809-CBCC-4E27-B9D6-05BD5287BC76}" srcOrd="0" destOrd="0" presId="urn:microsoft.com/office/officeart/2018/2/layout/IconCircleList"/>
    <dgm:cxn modelId="{1487321F-B69F-4761-9A84-FABF0D74A833}" type="presParOf" srcId="{D9C99979-F341-4E01-8562-155D232695B7}" destId="{7D2C4403-7859-4C19-99A4-57B05A265649}" srcOrd="1" destOrd="0" presId="urn:microsoft.com/office/officeart/2018/2/layout/IconCircleList"/>
    <dgm:cxn modelId="{0450F8AD-75C2-4E61-AAB7-CFA9ECF3521F}" type="presParOf" srcId="{D9C99979-F341-4E01-8562-155D232695B7}" destId="{41A6A4D7-851D-476D-BF44-3B5EB67A38C3}" srcOrd="2" destOrd="0" presId="urn:microsoft.com/office/officeart/2018/2/layout/IconCircleList"/>
    <dgm:cxn modelId="{35C6CAD1-8B49-48A8-8826-3B2C6DDF228D}" type="presParOf" srcId="{D9C99979-F341-4E01-8562-155D232695B7}" destId="{AD147324-9F39-4860-BC88-472FF44B2CE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F9BB14-30DB-4986-B9C3-4CD595CAF92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196C0B0-7200-42CE-9115-1A0776CB303F}">
      <dgm:prSet/>
      <dgm:spPr/>
      <dgm:t>
        <a:bodyPr/>
        <a:lstStyle/>
        <a:p>
          <a:r>
            <a:rPr lang="en-US" dirty="0"/>
            <a:t>General Purpose</a:t>
          </a:r>
        </a:p>
      </dgm:t>
    </dgm:pt>
    <dgm:pt modelId="{51A2F92A-8A19-4A5E-B5D2-D90F38F31009}" type="parTrans" cxnId="{80A6941C-04F2-4CC2-85BF-7B52DCF35461}">
      <dgm:prSet/>
      <dgm:spPr/>
      <dgm:t>
        <a:bodyPr/>
        <a:lstStyle/>
        <a:p>
          <a:endParaRPr lang="en-US"/>
        </a:p>
      </dgm:t>
    </dgm:pt>
    <dgm:pt modelId="{737A7101-FDF7-4D9D-A594-79CEB8DE48F5}" type="sibTrans" cxnId="{80A6941C-04F2-4CC2-85BF-7B52DCF35461}">
      <dgm:prSet/>
      <dgm:spPr/>
      <dgm:t>
        <a:bodyPr/>
        <a:lstStyle/>
        <a:p>
          <a:endParaRPr lang="en-US"/>
        </a:p>
      </dgm:t>
    </dgm:pt>
    <dgm:pt modelId="{C88844C5-BB16-4C5E-9CC8-3D0B3FF3AC78}">
      <dgm:prSet/>
      <dgm:spPr/>
      <dgm:t>
        <a:bodyPr/>
        <a:lstStyle/>
        <a:p>
          <a:r>
            <a:rPr lang="en-US" dirty="0"/>
            <a:t>Object </a:t>
          </a:r>
          <a:r>
            <a:rPr lang="en-US"/>
            <a:t>Oriented Programming</a:t>
          </a:r>
          <a:endParaRPr lang="en-US" dirty="0"/>
        </a:p>
      </dgm:t>
    </dgm:pt>
    <dgm:pt modelId="{B58D3FF1-3DAE-4BE4-8D2C-ECFB600EF0FF}" type="parTrans" cxnId="{C8750907-DE04-4F5B-9464-60CC5655B3AA}">
      <dgm:prSet/>
      <dgm:spPr/>
      <dgm:t>
        <a:bodyPr/>
        <a:lstStyle/>
        <a:p>
          <a:endParaRPr lang="en-US"/>
        </a:p>
      </dgm:t>
    </dgm:pt>
    <dgm:pt modelId="{7B3FE0B3-C043-423A-9C16-6B2041A21044}" type="sibTrans" cxnId="{C8750907-DE04-4F5B-9464-60CC5655B3AA}">
      <dgm:prSet/>
      <dgm:spPr/>
      <dgm:t>
        <a:bodyPr/>
        <a:lstStyle/>
        <a:p>
          <a:endParaRPr lang="en-US"/>
        </a:p>
      </dgm:t>
    </dgm:pt>
    <dgm:pt modelId="{BF482D20-DF59-45A4-9E26-B3578248A40C}">
      <dgm:prSet/>
      <dgm:spPr/>
      <dgm:t>
        <a:bodyPr/>
        <a:lstStyle/>
        <a:p>
          <a:r>
            <a:rPr lang="en-US" dirty="0"/>
            <a:t>High Level Programming Language </a:t>
          </a:r>
        </a:p>
      </dgm:t>
    </dgm:pt>
    <dgm:pt modelId="{A9166707-9227-49C9-9F37-2175DA1D339D}" type="sibTrans" cxnId="{A4A85DAC-4490-4DFC-B467-78090641B769}">
      <dgm:prSet/>
      <dgm:spPr/>
      <dgm:t>
        <a:bodyPr/>
        <a:lstStyle/>
        <a:p>
          <a:endParaRPr lang="en-US"/>
        </a:p>
      </dgm:t>
    </dgm:pt>
    <dgm:pt modelId="{C4584F64-293C-45F3-A31A-E8FE55B57C55}" type="parTrans" cxnId="{A4A85DAC-4490-4DFC-B467-78090641B769}">
      <dgm:prSet/>
      <dgm:spPr/>
      <dgm:t>
        <a:bodyPr/>
        <a:lstStyle/>
        <a:p>
          <a:endParaRPr lang="en-US"/>
        </a:p>
      </dgm:t>
    </dgm:pt>
    <dgm:pt modelId="{664BAA9A-798B-405E-B6B2-CE5C17BCFB20}" type="pres">
      <dgm:prSet presAssocID="{C5F9BB14-30DB-4986-B9C3-4CD595CAF926}" presName="root" presStyleCnt="0">
        <dgm:presLayoutVars>
          <dgm:dir/>
          <dgm:resizeHandles val="exact"/>
        </dgm:presLayoutVars>
      </dgm:prSet>
      <dgm:spPr/>
    </dgm:pt>
    <dgm:pt modelId="{329065D4-2111-4ECD-B51E-89798ACC5B0C}" type="pres">
      <dgm:prSet presAssocID="{BF482D20-DF59-45A4-9E26-B3578248A40C}" presName="compNode" presStyleCnt="0"/>
      <dgm:spPr/>
    </dgm:pt>
    <dgm:pt modelId="{0C76D0B2-B429-40DD-B318-4666360F4E96}" type="pres">
      <dgm:prSet presAssocID="{BF482D20-DF59-45A4-9E26-B3578248A40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3DE0F3B-CDCA-420D-81D5-07A709F64924}" type="pres">
      <dgm:prSet presAssocID="{BF482D20-DF59-45A4-9E26-B3578248A40C}" presName="spaceRect" presStyleCnt="0"/>
      <dgm:spPr/>
    </dgm:pt>
    <dgm:pt modelId="{880E3AD7-75BD-4BFD-A999-9EC44D9CDD84}" type="pres">
      <dgm:prSet presAssocID="{BF482D20-DF59-45A4-9E26-B3578248A40C}" presName="textRect" presStyleLbl="revTx" presStyleIdx="0" presStyleCnt="3">
        <dgm:presLayoutVars>
          <dgm:chMax val="1"/>
          <dgm:chPref val="1"/>
        </dgm:presLayoutVars>
      </dgm:prSet>
      <dgm:spPr/>
    </dgm:pt>
    <dgm:pt modelId="{66FCC1C3-5A0E-41CE-B28C-C0CC60DF9DD6}" type="pres">
      <dgm:prSet presAssocID="{A9166707-9227-49C9-9F37-2175DA1D339D}" presName="sibTrans" presStyleCnt="0"/>
      <dgm:spPr/>
    </dgm:pt>
    <dgm:pt modelId="{CC0CEB9B-09C2-4463-87DD-700DB1777683}" type="pres">
      <dgm:prSet presAssocID="{F196C0B0-7200-42CE-9115-1A0776CB303F}" presName="compNode" presStyleCnt="0"/>
      <dgm:spPr/>
    </dgm:pt>
    <dgm:pt modelId="{AC04F6F1-E0E9-43CC-B113-BAA5AAA00058}" type="pres">
      <dgm:prSet presAssocID="{F196C0B0-7200-42CE-9115-1A0776CB30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2105AEC-1D71-46FC-8912-056C6A77D3C1}" type="pres">
      <dgm:prSet presAssocID="{F196C0B0-7200-42CE-9115-1A0776CB303F}" presName="spaceRect" presStyleCnt="0"/>
      <dgm:spPr/>
    </dgm:pt>
    <dgm:pt modelId="{06FA4BFC-2068-45C1-BFF1-311D9BB728A7}" type="pres">
      <dgm:prSet presAssocID="{F196C0B0-7200-42CE-9115-1A0776CB303F}" presName="textRect" presStyleLbl="revTx" presStyleIdx="1" presStyleCnt="3">
        <dgm:presLayoutVars>
          <dgm:chMax val="1"/>
          <dgm:chPref val="1"/>
        </dgm:presLayoutVars>
      </dgm:prSet>
      <dgm:spPr/>
    </dgm:pt>
    <dgm:pt modelId="{070FE3C9-3DB4-460A-A1DC-B2DC45907357}" type="pres">
      <dgm:prSet presAssocID="{737A7101-FDF7-4D9D-A594-79CEB8DE48F5}" presName="sibTrans" presStyleCnt="0"/>
      <dgm:spPr/>
    </dgm:pt>
    <dgm:pt modelId="{AAD27D11-31D7-42A9-BDEF-29468E293B0A}" type="pres">
      <dgm:prSet presAssocID="{C88844C5-BB16-4C5E-9CC8-3D0B3FF3AC78}" presName="compNode" presStyleCnt="0"/>
      <dgm:spPr/>
    </dgm:pt>
    <dgm:pt modelId="{8472BE39-9F9A-48A9-865C-DE6EE154B03A}" type="pres">
      <dgm:prSet presAssocID="{C88844C5-BB16-4C5E-9CC8-3D0B3FF3AC7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9C22797D-869E-48AE-947C-521B7D28E75D}" type="pres">
      <dgm:prSet presAssocID="{C88844C5-BB16-4C5E-9CC8-3D0B3FF3AC78}" presName="spaceRect" presStyleCnt="0"/>
      <dgm:spPr/>
    </dgm:pt>
    <dgm:pt modelId="{6D1F422B-A25D-45EC-9330-09CBD8827A9F}" type="pres">
      <dgm:prSet presAssocID="{C88844C5-BB16-4C5E-9CC8-3D0B3FF3AC7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8750907-DE04-4F5B-9464-60CC5655B3AA}" srcId="{C5F9BB14-30DB-4986-B9C3-4CD595CAF926}" destId="{C88844C5-BB16-4C5E-9CC8-3D0B3FF3AC78}" srcOrd="2" destOrd="0" parTransId="{B58D3FF1-3DAE-4BE4-8D2C-ECFB600EF0FF}" sibTransId="{7B3FE0B3-C043-423A-9C16-6B2041A21044}"/>
    <dgm:cxn modelId="{80A6941C-04F2-4CC2-85BF-7B52DCF35461}" srcId="{C5F9BB14-30DB-4986-B9C3-4CD595CAF926}" destId="{F196C0B0-7200-42CE-9115-1A0776CB303F}" srcOrd="1" destOrd="0" parTransId="{51A2F92A-8A19-4A5E-B5D2-D90F38F31009}" sibTransId="{737A7101-FDF7-4D9D-A594-79CEB8DE48F5}"/>
    <dgm:cxn modelId="{1DB37572-4A71-4719-AFF7-0AF394BF245D}" type="presOf" srcId="{C88844C5-BB16-4C5E-9CC8-3D0B3FF3AC78}" destId="{6D1F422B-A25D-45EC-9330-09CBD8827A9F}" srcOrd="0" destOrd="0" presId="urn:microsoft.com/office/officeart/2018/2/layout/IconLabelList"/>
    <dgm:cxn modelId="{A9E51E97-3CB9-41D4-9C89-7000B28C8D4F}" type="presOf" srcId="{C5F9BB14-30DB-4986-B9C3-4CD595CAF926}" destId="{664BAA9A-798B-405E-B6B2-CE5C17BCFB20}" srcOrd="0" destOrd="0" presId="urn:microsoft.com/office/officeart/2018/2/layout/IconLabelList"/>
    <dgm:cxn modelId="{3F3FBFA4-EC34-40CB-BF4D-FE1DB7539382}" type="presOf" srcId="{BF482D20-DF59-45A4-9E26-B3578248A40C}" destId="{880E3AD7-75BD-4BFD-A999-9EC44D9CDD84}" srcOrd="0" destOrd="0" presId="urn:microsoft.com/office/officeart/2018/2/layout/IconLabelList"/>
    <dgm:cxn modelId="{A4A85DAC-4490-4DFC-B467-78090641B769}" srcId="{C5F9BB14-30DB-4986-B9C3-4CD595CAF926}" destId="{BF482D20-DF59-45A4-9E26-B3578248A40C}" srcOrd="0" destOrd="0" parTransId="{C4584F64-293C-45F3-A31A-E8FE55B57C55}" sibTransId="{A9166707-9227-49C9-9F37-2175DA1D339D}"/>
    <dgm:cxn modelId="{EE530AE3-A1F2-4912-A211-589A8D2C97AE}" type="presOf" srcId="{F196C0B0-7200-42CE-9115-1A0776CB303F}" destId="{06FA4BFC-2068-45C1-BFF1-311D9BB728A7}" srcOrd="0" destOrd="0" presId="urn:microsoft.com/office/officeart/2018/2/layout/IconLabelList"/>
    <dgm:cxn modelId="{8A29A57C-FBA6-43DA-9A8A-36AEFE525DA6}" type="presParOf" srcId="{664BAA9A-798B-405E-B6B2-CE5C17BCFB20}" destId="{329065D4-2111-4ECD-B51E-89798ACC5B0C}" srcOrd="0" destOrd="0" presId="urn:microsoft.com/office/officeart/2018/2/layout/IconLabelList"/>
    <dgm:cxn modelId="{BF7F7B25-E628-475B-879F-3FB67CA66D9B}" type="presParOf" srcId="{329065D4-2111-4ECD-B51E-89798ACC5B0C}" destId="{0C76D0B2-B429-40DD-B318-4666360F4E96}" srcOrd="0" destOrd="0" presId="urn:microsoft.com/office/officeart/2018/2/layout/IconLabelList"/>
    <dgm:cxn modelId="{A5F43269-5567-4499-9ECA-0B5346B4E1EA}" type="presParOf" srcId="{329065D4-2111-4ECD-B51E-89798ACC5B0C}" destId="{73DE0F3B-CDCA-420D-81D5-07A709F64924}" srcOrd="1" destOrd="0" presId="urn:microsoft.com/office/officeart/2018/2/layout/IconLabelList"/>
    <dgm:cxn modelId="{72204101-7667-4C07-BC85-136382A57792}" type="presParOf" srcId="{329065D4-2111-4ECD-B51E-89798ACC5B0C}" destId="{880E3AD7-75BD-4BFD-A999-9EC44D9CDD84}" srcOrd="2" destOrd="0" presId="urn:microsoft.com/office/officeart/2018/2/layout/IconLabelList"/>
    <dgm:cxn modelId="{E7619DCA-0611-461E-A84B-4160857A385F}" type="presParOf" srcId="{664BAA9A-798B-405E-B6B2-CE5C17BCFB20}" destId="{66FCC1C3-5A0E-41CE-B28C-C0CC60DF9DD6}" srcOrd="1" destOrd="0" presId="urn:microsoft.com/office/officeart/2018/2/layout/IconLabelList"/>
    <dgm:cxn modelId="{A91AAF74-96DC-4F79-84AC-69E1BF903154}" type="presParOf" srcId="{664BAA9A-798B-405E-B6B2-CE5C17BCFB20}" destId="{CC0CEB9B-09C2-4463-87DD-700DB1777683}" srcOrd="2" destOrd="0" presId="urn:microsoft.com/office/officeart/2018/2/layout/IconLabelList"/>
    <dgm:cxn modelId="{3D3D2F5F-3270-4DC1-8B62-ACCECED91875}" type="presParOf" srcId="{CC0CEB9B-09C2-4463-87DD-700DB1777683}" destId="{AC04F6F1-E0E9-43CC-B113-BAA5AAA00058}" srcOrd="0" destOrd="0" presId="urn:microsoft.com/office/officeart/2018/2/layout/IconLabelList"/>
    <dgm:cxn modelId="{29AFBEA0-E3A3-49D9-B7F0-342B70BD1048}" type="presParOf" srcId="{CC0CEB9B-09C2-4463-87DD-700DB1777683}" destId="{72105AEC-1D71-46FC-8912-056C6A77D3C1}" srcOrd="1" destOrd="0" presId="urn:microsoft.com/office/officeart/2018/2/layout/IconLabelList"/>
    <dgm:cxn modelId="{29A634BF-9336-4A52-B9A6-E08548719144}" type="presParOf" srcId="{CC0CEB9B-09C2-4463-87DD-700DB1777683}" destId="{06FA4BFC-2068-45C1-BFF1-311D9BB728A7}" srcOrd="2" destOrd="0" presId="urn:microsoft.com/office/officeart/2018/2/layout/IconLabelList"/>
    <dgm:cxn modelId="{9E752014-AE9F-4785-A45D-18C6F6CA028E}" type="presParOf" srcId="{664BAA9A-798B-405E-B6B2-CE5C17BCFB20}" destId="{070FE3C9-3DB4-460A-A1DC-B2DC45907357}" srcOrd="3" destOrd="0" presId="urn:microsoft.com/office/officeart/2018/2/layout/IconLabelList"/>
    <dgm:cxn modelId="{8586B293-86B6-4E03-8BC7-E950B0F5ED95}" type="presParOf" srcId="{664BAA9A-798B-405E-B6B2-CE5C17BCFB20}" destId="{AAD27D11-31D7-42A9-BDEF-29468E293B0A}" srcOrd="4" destOrd="0" presId="urn:microsoft.com/office/officeart/2018/2/layout/IconLabelList"/>
    <dgm:cxn modelId="{3C464788-FC45-4DDB-8038-95EE3FCDED41}" type="presParOf" srcId="{AAD27D11-31D7-42A9-BDEF-29468E293B0A}" destId="{8472BE39-9F9A-48A9-865C-DE6EE154B03A}" srcOrd="0" destOrd="0" presId="urn:microsoft.com/office/officeart/2018/2/layout/IconLabelList"/>
    <dgm:cxn modelId="{EC9B3522-2D38-4E99-9B3F-6483D1E066E6}" type="presParOf" srcId="{AAD27D11-31D7-42A9-BDEF-29468E293B0A}" destId="{9C22797D-869E-48AE-947C-521B7D28E75D}" srcOrd="1" destOrd="0" presId="urn:microsoft.com/office/officeart/2018/2/layout/IconLabelList"/>
    <dgm:cxn modelId="{0804AE47-A335-4B30-B911-F7B0EF386E67}" type="presParOf" srcId="{AAD27D11-31D7-42A9-BDEF-29468E293B0A}" destId="{6D1F422B-A25D-45EC-9330-09CBD8827A9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FFACC7-6783-4883-91B1-59C3CC1AC37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E3E9AC-4AE4-46BF-BA73-9E2933384A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Real time application</a:t>
          </a:r>
          <a:endParaRPr lang="en-US"/>
        </a:p>
      </dgm:t>
    </dgm:pt>
    <dgm:pt modelId="{625525BC-E7B5-4092-8FEF-44050FD11065}" type="parTrans" cxnId="{527236B8-37EA-4993-A37E-510935512BBF}">
      <dgm:prSet/>
      <dgm:spPr/>
      <dgm:t>
        <a:bodyPr/>
        <a:lstStyle/>
        <a:p>
          <a:endParaRPr lang="en-US"/>
        </a:p>
      </dgm:t>
    </dgm:pt>
    <dgm:pt modelId="{4504EB93-0CF6-4AE3-A7BF-A1FBCC2138C7}" type="sibTrans" cxnId="{527236B8-37EA-4993-A37E-510935512BBF}">
      <dgm:prSet/>
      <dgm:spPr/>
      <dgm:t>
        <a:bodyPr/>
        <a:lstStyle/>
        <a:p>
          <a:endParaRPr lang="en-US"/>
        </a:p>
      </dgm:t>
    </dgm:pt>
    <dgm:pt modelId="{27392906-283A-4E53-B3D3-DF46F44AE8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three billion devices use Java for development</a:t>
          </a:r>
          <a:endParaRPr lang="en-US"/>
        </a:p>
      </dgm:t>
    </dgm:pt>
    <dgm:pt modelId="{2F310482-C092-4E9A-BF69-561B7D5C6DDC}" type="parTrans" cxnId="{DBB79FEE-9AEA-4E74-A06A-ECD2E33A82D5}">
      <dgm:prSet/>
      <dgm:spPr/>
      <dgm:t>
        <a:bodyPr/>
        <a:lstStyle/>
        <a:p>
          <a:endParaRPr lang="en-US"/>
        </a:p>
      </dgm:t>
    </dgm:pt>
    <dgm:pt modelId="{C4D32ED3-4699-4001-87F7-9FA137C837C8}" type="sibTrans" cxnId="{DBB79FEE-9AEA-4E74-A06A-ECD2E33A82D5}">
      <dgm:prSet/>
      <dgm:spPr/>
      <dgm:t>
        <a:bodyPr/>
        <a:lstStyle/>
        <a:p>
          <a:endParaRPr lang="en-US"/>
        </a:p>
      </dgm:t>
    </dgm:pt>
    <dgm:pt modelId="{39F0FF4E-3ACD-4B3F-91BC-B4C099056A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amazing design that incorporates the flexibility to run on any machine</a:t>
          </a:r>
          <a:endParaRPr lang="en-US"/>
        </a:p>
      </dgm:t>
    </dgm:pt>
    <dgm:pt modelId="{E683E8CD-D8CB-4CFE-960F-3749A2B8324B}" type="parTrans" cxnId="{CE13FFDA-2044-4080-98D7-381D13CAA050}">
      <dgm:prSet/>
      <dgm:spPr/>
      <dgm:t>
        <a:bodyPr/>
        <a:lstStyle/>
        <a:p>
          <a:endParaRPr lang="en-US"/>
        </a:p>
      </dgm:t>
    </dgm:pt>
    <dgm:pt modelId="{5F72F08F-7254-498D-80A8-5D03F77AA7C1}" type="sibTrans" cxnId="{CE13FFDA-2044-4080-98D7-381D13CAA050}">
      <dgm:prSet/>
      <dgm:spPr/>
      <dgm:t>
        <a:bodyPr/>
        <a:lstStyle/>
        <a:p>
          <a:endParaRPr lang="en-US"/>
        </a:p>
      </dgm:t>
    </dgm:pt>
    <dgm:pt modelId="{0759DA00-B9C7-451E-A73B-57291056C6DD}" type="pres">
      <dgm:prSet presAssocID="{92FFACC7-6783-4883-91B1-59C3CC1AC37A}" presName="root" presStyleCnt="0">
        <dgm:presLayoutVars>
          <dgm:dir/>
          <dgm:resizeHandles val="exact"/>
        </dgm:presLayoutVars>
      </dgm:prSet>
      <dgm:spPr/>
    </dgm:pt>
    <dgm:pt modelId="{56878E9F-2E1E-42BE-A42D-B02CCE7ACF27}" type="pres">
      <dgm:prSet presAssocID="{A2E3E9AC-4AE4-46BF-BA73-9E2933384AB5}" presName="compNode" presStyleCnt="0"/>
      <dgm:spPr/>
    </dgm:pt>
    <dgm:pt modelId="{2766A461-4AD2-4B18-91AD-9E23916B3D64}" type="pres">
      <dgm:prSet presAssocID="{A2E3E9AC-4AE4-46BF-BA73-9E2933384AB5}" presName="bgRect" presStyleLbl="bgShp" presStyleIdx="0" presStyleCnt="3"/>
      <dgm:spPr/>
    </dgm:pt>
    <dgm:pt modelId="{B41C31DD-B854-4905-A3FE-C01B4A38B4E1}" type="pres">
      <dgm:prSet presAssocID="{A2E3E9AC-4AE4-46BF-BA73-9E2933384AB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4795B17-82DF-4F40-B01F-45BD058D315C}" type="pres">
      <dgm:prSet presAssocID="{A2E3E9AC-4AE4-46BF-BA73-9E2933384AB5}" presName="spaceRect" presStyleCnt="0"/>
      <dgm:spPr/>
    </dgm:pt>
    <dgm:pt modelId="{7D3ECFF4-BC83-4202-8C3D-B9A2D6D07DFC}" type="pres">
      <dgm:prSet presAssocID="{A2E3E9AC-4AE4-46BF-BA73-9E2933384AB5}" presName="parTx" presStyleLbl="revTx" presStyleIdx="0" presStyleCnt="3">
        <dgm:presLayoutVars>
          <dgm:chMax val="0"/>
          <dgm:chPref val="0"/>
        </dgm:presLayoutVars>
      </dgm:prSet>
      <dgm:spPr/>
    </dgm:pt>
    <dgm:pt modelId="{74E13B02-7C32-43F8-925D-67FB4AD6927F}" type="pres">
      <dgm:prSet presAssocID="{4504EB93-0CF6-4AE3-A7BF-A1FBCC2138C7}" presName="sibTrans" presStyleCnt="0"/>
      <dgm:spPr/>
    </dgm:pt>
    <dgm:pt modelId="{579D4D6F-288C-4FCA-A5CC-D2D540003051}" type="pres">
      <dgm:prSet presAssocID="{27392906-283A-4E53-B3D3-DF46F44AE8C7}" presName="compNode" presStyleCnt="0"/>
      <dgm:spPr/>
    </dgm:pt>
    <dgm:pt modelId="{7FF49389-C199-42B0-8C75-56A60C39F35D}" type="pres">
      <dgm:prSet presAssocID="{27392906-283A-4E53-B3D3-DF46F44AE8C7}" presName="bgRect" presStyleLbl="bgShp" presStyleIdx="1" presStyleCnt="3"/>
      <dgm:spPr/>
    </dgm:pt>
    <dgm:pt modelId="{FBFD2FEB-235D-4649-8272-C635742E7365}" type="pres">
      <dgm:prSet presAssocID="{27392906-283A-4E53-B3D3-DF46F44AE8C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E865B16-A3C5-4BE5-9F40-624DF7914BAF}" type="pres">
      <dgm:prSet presAssocID="{27392906-283A-4E53-B3D3-DF46F44AE8C7}" presName="spaceRect" presStyleCnt="0"/>
      <dgm:spPr/>
    </dgm:pt>
    <dgm:pt modelId="{E491B3CF-296C-401E-892C-84A71EE5AC86}" type="pres">
      <dgm:prSet presAssocID="{27392906-283A-4E53-B3D3-DF46F44AE8C7}" presName="parTx" presStyleLbl="revTx" presStyleIdx="1" presStyleCnt="3">
        <dgm:presLayoutVars>
          <dgm:chMax val="0"/>
          <dgm:chPref val="0"/>
        </dgm:presLayoutVars>
      </dgm:prSet>
      <dgm:spPr/>
    </dgm:pt>
    <dgm:pt modelId="{7DA45A96-0F4D-4497-BFC8-178A9B37ECD0}" type="pres">
      <dgm:prSet presAssocID="{C4D32ED3-4699-4001-87F7-9FA137C837C8}" presName="sibTrans" presStyleCnt="0"/>
      <dgm:spPr/>
    </dgm:pt>
    <dgm:pt modelId="{6D1F1B59-7AAF-48A2-AF59-7D254B249D03}" type="pres">
      <dgm:prSet presAssocID="{39F0FF4E-3ACD-4B3F-91BC-B4C099056AC5}" presName="compNode" presStyleCnt="0"/>
      <dgm:spPr/>
    </dgm:pt>
    <dgm:pt modelId="{310BA680-42E8-486D-AB59-C9FD5CAAFD1B}" type="pres">
      <dgm:prSet presAssocID="{39F0FF4E-3ACD-4B3F-91BC-B4C099056AC5}" presName="bgRect" presStyleLbl="bgShp" presStyleIdx="2" presStyleCnt="3"/>
      <dgm:spPr/>
    </dgm:pt>
    <dgm:pt modelId="{AB0255A5-16F6-4146-8AB6-3C1E03112E58}" type="pres">
      <dgm:prSet presAssocID="{39F0FF4E-3ACD-4B3F-91BC-B4C099056A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999DF84-F469-45F2-A3BD-5942AC353DC4}" type="pres">
      <dgm:prSet presAssocID="{39F0FF4E-3ACD-4B3F-91BC-B4C099056AC5}" presName="spaceRect" presStyleCnt="0"/>
      <dgm:spPr/>
    </dgm:pt>
    <dgm:pt modelId="{229903FE-38F1-4498-A0BB-5532CB99BECE}" type="pres">
      <dgm:prSet presAssocID="{39F0FF4E-3ACD-4B3F-91BC-B4C099056AC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5AFB379-9A58-4E12-AAF5-02EECA400394}" type="presOf" srcId="{92FFACC7-6783-4883-91B1-59C3CC1AC37A}" destId="{0759DA00-B9C7-451E-A73B-57291056C6DD}" srcOrd="0" destOrd="0" presId="urn:microsoft.com/office/officeart/2018/2/layout/IconVerticalSolidList"/>
    <dgm:cxn modelId="{FC46CC7B-DA5B-4103-B274-21B64119CD7B}" type="presOf" srcId="{27392906-283A-4E53-B3D3-DF46F44AE8C7}" destId="{E491B3CF-296C-401E-892C-84A71EE5AC86}" srcOrd="0" destOrd="0" presId="urn:microsoft.com/office/officeart/2018/2/layout/IconVerticalSolidList"/>
    <dgm:cxn modelId="{BC8DB897-DA1E-4BE8-B260-D495E63D2075}" type="presOf" srcId="{39F0FF4E-3ACD-4B3F-91BC-B4C099056AC5}" destId="{229903FE-38F1-4498-A0BB-5532CB99BECE}" srcOrd="0" destOrd="0" presId="urn:microsoft.com/office/officeart/2018/2/layout/IconVerticalSolidList"/>
    <dgm:cxn modelId="{527236B8-37EA-4993-A37E-510935512BBF}" srcId="{92FFACC7-6783-4883-91B1-59C3CC1AC37A}" destId="{A2E3E9AC-4AE4-46BF-BA73-9E2933384AB5}" srcOrd="0" destOrd="0" parTransId="{625525BC-E7B5-4092-8FEF-44050FD11065}" sibTransId="{4504EB93-0CF6-4AE3-A7BF-A1FBCC2138C7}"/>
    <dgm:cxn modelId="{CE13FFDA-2044-4080-98D7-381D13CAA050}" srcId="{92FFACC7-6783-4883-91B1-59C3CC1AC37A}" destId="{39F0FF4E-3ACD-4B3F-91BC-B4C099056AC5}" srcOrd="2" destOrd="0" parTransId="{E683E8CD-D8CB-4CFE-960F-3749A2B8324B}" sibTransId="{5F72F08F-7254-498D-80A8-5D03F77AA7C1}"/>
    <dgm:cxn modelId="{559D1ADC-B92A-4BFA-BC81-1A5C093E027E}" type="presOf" srcId="{A2E3E9AC-4AE4-46BF-BA73-9E2933384AB5}" destId="{7D3ECFF4-BC83-4202-8C3D-B9A2D6D07DFC}" srcOrd="0" destOrd="0" presId="urn:microsoft.com/office/officeart/2018/2/layout/IconVerticalSolidList"/>
    <dgm:cxn modelId="{DBB79FEE-9AEA-4E74-A06A-ECD2E33A82D5}" srcId="{92FFACC7-6783-4883-91B1-59C3CC1AC37A}" destId="{27392906-283A-4E53-B3D3-DF46F44AE8C7}" srcOrd="1" destOrd="0" parTransId="{2F310482-C092-4E9A-BF69-561B7D5C6DDC}" sibTransId="{C4D32ED3-4699-4001-87F7-9FA137C837C8}"/>
    <dgm:cxn modelId="{1F038AA5-E895-420B-8AA1-A8709DF80955}" type="presParOf" srcId="{0759DA00-B9C7-451E-A73B-57291056C6DD}" destId="{56878E9F-2E1E-42BE-A42D-B02CCE7ACF27}" srcOrd="0" destOrd="0" presId="urn:microsoft.com/office/officeart/2018/2/layout/IconVerticalSolidList"/>
    <dgm:cxn modelId="{34ECF437-2758-423D-A823-7A04D7979236}" type="presParOf" srcId="{56878E9F-2E1E-42BE-A42D-B02CCE7ACF27}" destId="{2766A461-4AD2-4B18-91AD-9E23916B3D64}" srcOrd="0" destOrd="0" presId="urn:microsoft.com/office/officeart/2018/2/layout/IconVerticalSolidList"/>
    <dgm:cxn modelId="{7911CFCE-457A-4D4A-BE6E-DAF5AC894271}" type="presParOf" srcId="{56878E9F-2E1E-42BE-A42D-B02CCE7ACF27}" destId="{B41C31DD-B854-4905-A3FE-C01B4A38B4E1}" srcOrd="1" destOrd="0" presId="urn:microsoft.com/office/officeart/2018/2/layout/IconVerticalSolidList"/>
    <dgm:cxn modelId="{750FAA9C-3D63-4B09-8AD3-86379985EA97}" type="presParOf" srcId="{56878E9F-2E1E-42BE-A42D-B02CCE7ACF27}" destId="{B4795B17-82DF-4F40-B01F-45BD058D315C}" srcOrd="2" destOrd="0" presId="urn:microsoft.com/office/officeart/2018/2/layout/IconVerticalSolidList"/>
    <dgm:cxn modelId="{0339CAD6-9CFA-4250-9A42-209B2D0E4401}" type="presParOf" srcId="{56878E9F-2E1E-42BE-A42D-B02CCE7ACF27}" destId="{7D3ECFF4-BC83-4202-8C3D-B9A2D6D07DFC}" srcOrd="3" destOrd="0" presId="urn:microsoft.com/office/officeart/2018/2/layout/IconVerticalSolidList"/>
    <dgm:cxn modelId="{7E4EC451-C8EF-4FA9-8C89-265DB1178E09}" type="presParOf" srcId="{0759DA00-B9C7-451E-A73B-57291056C6DD}" destId="{74E13B02-7C32-43F8-925D-67FB4AD6927F}" srcOrd="1" destOrd="0" presId="urn:microsoft.com/office/officeart/2018/2/layout/IconVerticalSolidList"/>
    <dgm:cxn modelId="{6A0CF306-954A-4692-AB96-B9695BFC77F4}" type="presParOf" srcId="{0759DA00-B9C7-451E-A73B-57291056C6DD}" destId="{579D4D6F-288C-4FCA-A5CC-D2D540003051}" srcOrd="2" destOrd="0" presId="urn:microsoft.com/office/officeart/2018/2/layout/IconVerticalSolidList"/>
    <dgm:cxn modelId="{0A156314-1F6D-416B-8A31-F1F2A2340F4A}" type="presParOf" srcId="{579D4D6F-288C-4FCA-A5CC-D2D540003051}" destId="{7FF49389-C199-42B0-8C75-56A60C39F35D}" srcOrd="0" destOrd="0" presId="urn:microsoft.com/office/officeart/2018/2/layout/IconVerticalSolidList"/>
    <dgm:cxn modelId="{9088E943-DBD3-4501-8658-44BA1EDBE84C}" type="presParOf" srcId="{579D4D6F-288C-4FCA-A5CC-D2D540003051}" destId="{FBFD2FEB-235D-4649-8272-C635742E7365}" srcOrd="1" destOrd="0" presId="urn:microsoft.com/office/officeart/2018/2/layout/IconVerticalSolidList"/>
    <dgm:cxn modelId="{90F0EF2B-75DD-4E1C-827A-42DB064332F6}" type="presParOf" srcId="{579D4D6F-288C-4FCA-A5CC-D2D540003051}" destId="{7E865B16-A3C5-4BE5-9F40-624DF7914BAF}" srcOrd="2" destOrd="0" presId="urn:microsoft.com/office/officeart/2018/2/layout/IconVerticalSolidList"/>
    <dgm:cxn modelId="{C50C0690-144E-4870-971E-9D1824C931E0}" type="presParOf" srcId="{579D4D6F-288C-4FCA-A5CC-D2D540003051}" destId="{E491B3CF-296C-401E-892C-84A71EE5AC86}" srcOrd="3" destOrd="0" presId="urn:microsoft.com/office/officeart/2018/2/layout/IconVerticalSolidList"/>
    <dgm:cxn modelId="{F5516A91-24BD-4BC6-BC4B-89246D4FB8BD}" type="presParOf" srcId="{0759DA00-B9C7-451E-A73B-57291056C6DD}" destId="{7DA45A96-0F4D-4497-BFC8-178A9B37ECD0}" srcOrd="3" destOrd="0" presId="urn:microsoft.com/office/officeart/2018/2/layout/IconVerticalSolidList"/>
    <dgm:cxn modelId="{2E095231-1A9B-4C6A-95DB-D8B2E1B9A3D2}" type="presParOf" srcId="{0759DA00-B9C7-451E-A73B-57291056C6DD}" destId="{6D1F1B59-7AAF-48A2-AF59-7D254B249D03}" srcOrd="4" destOrd="0" presId="urn:microsoft.com/office/officeart/2018/2/layout/IconVerticalSolidList"/>
    <dgm:cxn modelId="{F1E421CC-B105-4BF7-BF60-2A979B80B7ED}" type="presParOf" srcId="{6D1F1B59-7AAF-48A2-AF59-7D254B249D03}" destId="{310BA680-42E8-486D-AB59-C9FD5CAAFD1B}" srcOrd="0" destOrd="0" presId="urn:microsoft.com/office/officeart/2018/2/layout/IconVerticalSolidList"/>
    <dgm:cxn modelId="{94BFCDD3-F575-4622-A393-955E8653F2D8}" type="presParOf" srcId="{6D1F1B59-7AAF-48A2-AF59-7D254B249D03}" destId="{AB0255A5-16F6-4146-8AB6-3C1E03112E58}" srcOrd="1" destOrd="0" presId="urn:microsoft.com/office/officeart/2018/2/layout/IconVerticalSolidList"/>
    <dgm:cxn modelId="{54CE768B-E776-46CD-8007-69C9C03AB821}" type="presParOf" srcId="{6D1F1B59-7AAF-48A2-AF59-7D254B249D03}" destId="{6999DF84-F469-45F2-A3BD-5942AC353DC4}" srcOrd="2" destOrd="0" presId="urn:microsoft.com/office/officeart/2018/2/layout/IconVerticalSolidList"/>
    <dgm:cxn modelId="{DFFB3A52-58F7-4796-B3BB-3233CA16C6E3}" type="presParOf" srcId="{6D1F1B59-7AAF-48A2-AF59-7D254B249D03}" destId="{229903FE-38F1-4498-A0BB-5532CB99BE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50DBEC-8A92-47F0-9C38-626B6A86073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022884-B599-4023-98B7-7149F7139E8B}">
      <dgm:prSet/>
      <dgm:spPr/>
      <dgm:t>
        <a:bodyPr/>
        <a:lstStyle/>
        <a:p>
          <a:r>
            <a:rPr lang="en-US" dirty="0"/>
            <a:t>JDK (JAVA Development Kit)</a:t>
          </a:r>
        </a:p>
        <a:p>
          <a:r>
            <a:rPr lang="en-US" dirty="0"/>
            <a:t>It is package used for developing the JAVA application and converting java code to byte code </a:t>
          </a:r>
        </a:p>
      </dgm:t>
    </dgm:pt>
    <dgm:pt modelId="{61762E77-7FEF-4B52-81D6-E6FE1D2E72C1}" type="parTrans" cxnId="{F8CAB4E7-896C-4C38-9955-99A6FACFCEF6}">
      <dgm:prSet/>
      <dgm:spPr/>
      <dgm:t>
        <a:bodyPr/>
        <a:lstStyle/>
        <a:p>
          <a:endParaRPr lang="en-US"/>
        </a:p>
      </dgm:t>
    </dgm:pt>
    <dgm:pt modelId="{3A9DB55D-1262-4F6D-972B-F36A010FD30E}" type="sibTrans" cxnId="{F8CAB4E7-896C-4C38-9955-99A6FACFCEF6}">
      <dgm:prSet/>
      <dgm:spPr/>
      <dgm:t>
        <a:bodyPr/>
        <a:lstStyle/>
        <a:p>
          <a:endParaRPr lang="en-US"/>
        </a:p>
      </dgm:t>
    </dgm:pt>
    <dgm:pt modelId="{6B3808FE-5588-4DEE-92F6-4E1C47990DB4}">
      <dgm:prSet/>
      <dgm:spPr/>
      <dgm:t>
        <a:bodyPr/>
        <a:lstStyle/>
        <a:p>
          <a:r>
            <a:rPr lang="en-US"/>
            <a:t>Conversion is happened using java compiler </a:t>
          </a:r>
        </a:p>
      </dgm:t>
    </dgm:pt>
    <dgm:pt modelId="{6EFE5A33-29BD-42C9-B038-789BAFF2DD6E}" type="parTrans" cxnId="{1A80217D-4CC1-41C3-A1E0-9A53EFA472B8}">
      <dgm:prSet/>
      <dgm:spPr/>
      <dgm:t>
        <a:bodyPr/>
        <a:lstStyle/>
        <a:p>
          <a:endParaRPr lang="en-US"/>
        </a:p>
      </dgm:t>
    </dgm:pt>
    <dgm:pt modelId="{56FD84CF-1E7C-494D-A7AE-9337D46487EB}" type="sibTrans" cxnId="{1A80217D-4CC1-41C3-A1E0-9A53EFA472B8}">
      <dgm:prSet/>
      <dgm:spPr/>
      <dgm:t>
        <a:bodyPr/>
        <a:lstStyle/>
        <a:p>
          <a:endParaRPr lang="en-US"/>
        </a:p>
      </dgm:t>
    </dgm:pt>
    <dgm:pt modelId="{6224A59C-BD96-4A03-BE19-45F0402B892F}" type="pres">
      <dgm:prSet presAssocID="{4150DBEC-8A92-47F0-9C38-626B6A86073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415F2DB-D1B5-4BB3-A742-9FCC8E6AE7B7}" type="pres">
      <dgm:prSet presAssocID="{91022884-B599-4023-98B7-7149F7139E8B}" presName="hierRoot1" presStyleCnt="0"/>
      <dgm:spPr/>
    </dgm:pt>
    <dgm:pt modelId="{608893F8-C2F5-49AD-8E53-36A2CB3DCBA6}" type="pres">
      <dgm:prSet presAssocID="{91022884-B599-4023-98B7-7149F7139E8B}" presName="composite" presStyleCnt="0"/>
      <dgm:spPr/>
    </dgm:pt>
    <dgm:pt modelId="{861CAA89-F217-481C-AB6F-FD0187C1FB85}" type="pres">
      <dgm:prSet presAssocID="{91022884-B599-4023-98B7-7149F7139E8B}" presName="background" presStyleLbl="node0" presStyleIdx="0" presStyleCnt="2"/>
      <dgm:spPr/>
    </dgm:pt>
    <dgm:pt modelId="{79033D8B-77C5-4610-99D3-276063346FF9}" type="pres">
      <dgm:prSet presAssocID="{91022884-B599-4023-98B7-7149F7139E8B}" presName="text" presStyleLbl="fgAcc0" presStyleIdx="0" presStyleCnt="2">
        <dgm:presLayoutVars>
          <dgm:chPref val="3"/>
        </dgm:presLayoutVars>
      </dgm:prSet>
      <dgm:spPr/>
    </dgm:pt>
    <dgm:pt modelId="{DA49E176-1897-4DA0-9D9F-5E9DD521FEE8}" type="pres">
      <dgm:prSet presAssocID="{91022884-B599-4023-98B7-7149F7139E8B}" presName="hierChild2" presStyleCnt="0"/>
      <dgm:spPr/>
    </dgm:pt>
    <dgm:pt modelId="{FC7D4627-2C5A-41D7-B1FE-BC59BEAE07DF}" type="pres">
      <dgm:prSet presAssocID="{6B3808FE-5588-4DEE-92F6-4E1C47990DB4}" presName="hierRoot1" presStyleCnt="0"/>
      <dgm:spPr/>
    </dgm:pt>
    <dgm:pt modelId="{07F324AF-A8DA-4D06-8B1C-E79FE222AE61}" type="pres">
      <dgm:prSet presAssocID="{6B3808FE-5588-4DEE-92F6-4E1C47990DB4}" presName="composite" presStyleCnt="0"/>
      <dgm:spPr/>
    </dgm:pt>
    <dgm:pt modelId="{E7BC780B-E5BF-4FDF-8F78-E46FE8B1C1E8}" type="pres">
      <dgm:prSet presAssocID="{6B3808FE-5588-4DEE-92F6-4E1C47990DB4}" presName="background" presStyleLbl="node0" presStyleIdx="1" presStyleCnt="2"/>
      <dgm:spPr/>
    </dgm:pt>
    <dgm:pt modelId="{C0D3448B-D6E2-4610-A315-0894094E66C0}" type="pres">
      <dgm:prSet presAssocID="{6B3808FE-5588-4DEE-92F6-4E1C47990DB4}" presName="text" presStyleLbl="fgAcc0" presStyleIdx="1" presStyleCnt="2">
        <dgm:presLayoutVars>
          <dgm:chPref val="3"/>
        </dgm:presLayoutVars>
      </dgm:prSet>
      <dgm:spPr/>
    </dgm:pt>
    <dgm:pt modelId="{7AC8D1BF-18F6-4F7C-B2E1-1FCCD3069948}" type="pres">
      <dgm:prSet presAssocID="{6B3808FE-5588-4DEE-92F6-4E1C47990DB4}" presName="hierChild2" presStyleCnt="0"/>
      <dgm:spPr/>
    </dgm:pt>
  </dgm:ptLst>
  <dgm:cxnLst>
    <dgm:cxn modelId="{E17F1F3C-D261-4C9D-97DA-6816A032AAF3}" type="presOf" srcId="{4150DBEC-8A92-47F0-9C38-626B6A860731}" destId="{6224A59C-BD96-4A03-BE19-45F0402B892F}" srcOrd="0" destOrd="0" presId="urn:microsoft.com/office/officeart/2005/8/layout/hierarchy1"/>
    <dgm:cxn modelId="{528F3C60-3A96-4C1C-90CD-C9BDB2345F3E}" type="presOf" srcId="{91022884-B599-4023-98B7-7149F7139E8B}" destId="{79033D8B-77C5-4610-99D3-276063346FF9}" srcOrd="0" destOrd="0" presId="urn:microsoft.com/office/officeart/2005/8/layout/hierarchy1"/>
    <dgm:cxn modelId="{71CC4F57-7368-4641-8F39-E7381BCC855D}" type="presOf" srcId="{6B3808FE-5588-4DEE-92F6-4E1C47990DB4}" destId="{C0D3448B-D6E2-4610-A315-0894094E66C0}" srcOrd="0" destOrd="0" presId="urn:microsoft.com/office/officeart/2005/8/layout/hierarchy1"/>
    <dgm:cxn modelId="{1A80217D-4CC1-41C3-A1E0-9A53EFA472B8}" srcId="{4150DBEC-8A92-47F0-9C38-626B6A860731}" destId="{6B3808FE-5588-4DEE-92F6-4E1C47990DB4}" srcOrd="1" destOrd="0" parTransId="{6EFE5A33-29BD-42C9-B038-789BAFF2DD6E}" sibTransId="{56FD84CF-1E7C-494D-A7AE-9337D46487EB}"/>
    <dgm:cxn modelId="{F8CAB4E7-896C-4C38-9955-99A6FACFCEF6}" srcId="{4150DBEC-8A92-47F0-9C38-626B6A860731}" destId="{91022884-B599-4023-98B7-7149F7139E8B}" srcOrd="0" destOrd="0" parTransId="{61762E77-7FEF-4B52-81D6-E6FE1D2E72C1}" sibTransId="{3A9DB55D-1262-4F6D-972B-F36A010FD30E}"/>
    <dgm:cxn modelId="{4B5232AF-A054-40D6-8B1F-62A904768FA9}" type="presParOf" srcId="{6224A59C-BD96-4A03-BE19-45F0402B892F}" destId="{6415F2DB-D1B5-4BB3-A742-9FCC8E6AE7B7}" srcOrd="0" destOrd="0" presId="urn:microsoft.com/office/officeart/2005/8/layout/hierarchy1"/>
    <dgm:cxn modelId="{475F04BD-9C82-4384-AE1B-C46B95217F1C}" type="presParOf" srcId="{6415F2DB-D1B5-4BB3-A742-9FCC8E6AE7B7}" destId="{608893F8-C2F5-49AD-8E53-36A2CB3DCBA6}" srcOrd="0" destOrd="0" presId="urn:microsoft.com/office/officeart/2005/8/layout/hierarchy1"/>
    <dgm:cxn modelId="{69E5F5EB-AAE6-46A0-8851-699FD3FB1709}" type="presParOf" srcId="{608893F8-C2F5-49AD-8E53-36A2CB3DCBA6}" destId="{861CAA89-F217-481C-AB6F-FD0187C1FB85}" srcOrd="0" destOrd="0" presId="urn:microsoft.com/office/officeart/2005/8/layout/hierarchy1"/>
    <dgm:cxn modelId="{533F480B-BA51-4E96-B58B-13ADA615B725}" type="presParOf" srcId="{608893F8-C2F5-49AD-8E53-36A2CB3DCBA6}" destId="{79033D8B-77C5-4610-99D3-276063346FF9}" srcOrd="1" destOrd="0" presId="urn:microsoft.com/office/officeart/2005/8/layout/hierarchy1"/>
    <dgm:cxn modelId="{6FC7E20B-0611-4871-8C4E-E60CD8F86B33}" type="presParOf" srcId="{6415F2DB-D1B5-4BB3-A742-9FCC8E6AE7B7}" destId="{DA49E176-1897-4DA0-9D9F-5E9DD521FEE8}" srcOrd="1" destOrd="0" presId="urn:microsoft.com/office/officeart/2005/8/layout/hierarchy1"/>
    <dgm:cxn modelId="{28AD0C48-69BB-4116-98E3-2F349DB94FE7}" type="presParOf" srcId="{6224A59C-BD96-4A03-BE19-45F0402B892F}" destId="{FC7D4627-2C5A-41D7-B1FE-BC59BEAE07DF}" srcOrd="1" destOrd="0" presId="urn:microsoft.com/office/officeart/2005/8/layout/hierarchy1"/>
    <dgm:cxn modelId="{E635B7DE-E5D4-41CD-958E-1C8D6528BFD4}" type="presParOf" srcId="{FC7D4627-2C5A-41D7-B1FE-BC59BEAE07DF}" destId="{07F324AF-A8DA-4D06-8B1C-E79FE222AE61}" srcOrd="0" destOrd="0" presId="urn:microsoft.com/office/officeart/2005/8/layout/hierarchy1"/>
    <dgm:cxn modelId="{F92D269F-4A44-480A-9DBE-C889AF0B0804}" type="presParOf" srcId="{07F324AF-A8DA-4D06-8B1C-E79FE222AE61}" destId="{E7BC780B-E5BF-4FDF-8F78-E46FE8B1C1E8}" srcOrd="0" destOrd="0" presId="urn:microsoft.com/office/officeart/2005/8/layout/hierarchy1"/>
    <dgm:cxn modelId="{086ED538-74A4-481F-8130-0AB5C567DB31}" type="presParOf" srcId="{07F324AF-A8DA-4D06-8B1C-E79FE222AE61}" destId="{C0D3448B-D6E2-4610-A315-0894094E66C0}" srcOrd="1" destOrd="0" presId="urn:microsoft.com/office/officeart/2005/8/layout/hierarchy1"/>
    <dgm:cxn modelId="{0C8E06DF-F5A3-4CA5-891D-CF488BD0DAFD}" type="presParOf" srcId="{FC7D4627-2C5A-41D7-B1FE-BC59BEAE07DF}" destId="{7AC8D1BF-18F6-4F7C-B2E1-1FCCD306994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150DBEC-8A92-47F0-9C38-626B6A86073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022884-B599-4023-98B7-7149F7139E8B}">
      <dgm:prSet/>
      <dgm:spPr/>
      <dgm:t>
        <a:bodyPr/>
        <a:lstStyle/>
        <a:p>
          <a:r>
            <a:rPr lang="en-US" dirty="0"/>
            <a:t>JRE (JAVA Runtime Environment)</a:t>
          </a:r>
        </a:p>
        <a:p>
          <a:r>
            <a:rPr lang="en-US" dirty="0"/>
            <a:t>It’s takes responsibility to run JAVA code with the help of JVM </a:t>
          </a:r>
        </a:p>
      </dgm:t>
    </dgm:pt>
    <dgm:pt modelId="{61762E77-7FEF-4B52-81D6-E6FE1D2E72C1}" type="parTrans" cxnId="{F8CAB4E7-896C-4C38-9955-99A6FACFCEF6}">
      <dgm:prSet/>
      <dgm:spPr/>
      <dgm:t>
        <a:bodyPr/>
        <a:lstStyle/>
        <a:p>
          <a:endParaRPr lang="en-US"/>
        </a:p>
      </dgm:t>
    </dgm:pt>
    <dgm:pt modelId="{3A9DB55D-1262-4F6D-972B-F36A010FD30E}" type="sibTrans" cxnId="{F8CAB4E7-896C-4C38-9955-99A6FACFCEF6}">
      <dgm:prSet/>
      <dgm:spPr/>
      <dgm:t>
        <a:bodyPr/>
        <a:lstStyle/>
        <a:p>
          <a:endParaRPr lang="en-US"/>
        </a:p>
      </dgm:t>
    </dgm:pt>
    <dgm:pt modelId="{6B3808FE-5588-4DEE-92F6-4E1C47990DB4}">
      <dgm:prSet/>
      <dgm:spPr/>
      <dgm:t>
        <a:bodyPr/>
        <a:lstStyle/>
        <a:p>
          <a:r>
            <a:rPr lang="en-US" dirty="0"/>
            <a:t>It’s also provided the JAVA libraries (inbuilt)</a:t>
          </a:r>
        </a:p>
      </dgm:t>
    </dgm:pt>
    <dgm:pt modelId="{6EFE5A33-29BD-42C9-B038-789BAFF2DD6E}" type="parTrans" cxnId="{1A80217D-4CC1-41C3-A1E0-9A53EFA472B8}">
      <dgm:prSet/>
      <dgm:spPr/>
      <dgm:t>
        <a:bodyPr/>
        <a:lstStyle/>
        <a:p>
          <a:endParaRPr lang="en-US"/>
        </a:p>
      </dgm:t>
    </dgm:pt>
    <dgm:pt modelId="{56FD84CF-1E7C-494D-A7AE-9337D46487EB}" type="sibTrans" cxnId="{1A80217D-4CC1-41C3-A1E0-9A53EFA472B8}">
      <dgm:prSet/>
      <dgm:spPr/>
      <dgm:t>
        <a:bodyPr/>
        <a:lstStyle/>
        <a:p>
          <a:endParaRPr lang="en-US"/>
        </a:p>
      </dgm:t>
    </dgm:pt>
    <dgm:pt modelId="{6224A59C-BD96-4A03-BE19-45F0402B892F}" type="pres">
      <dgm:prSet presAssocID="{4150DBEC-8A92-47F0-9C38-626B6A86073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415F2DB-D1B5-4BB3-A742-9FCC8E6AE7B7}" type="pres">
      <dgm:prSet presAssocID="{91022884-B599-4023-98B7-7149F7139E8B}" presName="hierRoot1" presStyleCnt="0"/>
      <dgm:spPr/>
    </dgm:pt>
    <dgm:pt modelId="{608893F8-C2F5-49AD-8E53-36A2CB3DCBA6}" type="pres">
      <dgm:prSet presAssocID="{91022884-B599-4023-98B7-7149F7139E8B}" presName="composite" presStyleCnt="0"/>
      <dgm:spPr/>
    </dgm:pt>
    <dgm:pt modelId="{861CAA89-F217-481C-AB6F-FD0187C1FB85}" type="pres">
      <dgm:prSet presAssocID="{91022884-B599-4023-98B7-7149F7139E8B}" presName="background" presStyleLbl="node0" presStyleIdx="0" presStyleCnt="2"/>
      <dgm:spPr/>
    </dgm:pt>
    <dgm:pt modelId="{79033D8B-77C5-4610-99D3-276063346FF9}" type="pres">
      <dgm:prSet presAssocID="{91022884-B599-4023-98B7-7149F7139E8B}" presName="text" presStyleLbl="fgAcc0" presStyleIdx="0" presStyleCnt="2">
        <dgm:presLayoutVars>
          <dgm:chPref val="3"/>
        </dgm:presLayoutVars>
      </dgm:prSet>
      <dgm:spPr/>
    </dgm:pt>
    <dgm:pt modelId="{DA49E176-1897-4DA0-9D9F-5E9DD521FEE8}" type="pres">
      <dgm:prSet presAssocID="{91022884-B599-4023-98B7-7149F7139E8B}" presName="hierChild2" presStyleCnt="0"/>
      <dgm:spPr/>
    </dgm:pt>
    <dgm:pt modelId="{FC7D4627-2C5A-41D7-B1FE-BC59BEAE07DF}" type="pres">
      <dgm:prSet presAssocID="{6B3808FE-5588-4DEE-92F6-4E1C47990DB4}" presName="hierRoot1" presStyleCnt="0"/>
      <dgm:spPr/>
    </dgm:pt>
    <dgm:pt modelId="{07F324AF-A8DA-4D06-8B1C-E79FE222AE61}" type="pres">
      <dgm:prSet presAssocID="{6B3808FE-5588-4DEE-92F6-4E1C47990DB4}" presName="composite" presStyleCnt="0"/>
      <dgm:spPr/>
    </dgm:pt>
    <dgm:pt modelId="{E7BC780B-E5BF-4FDF-8F78-E46FE8B1C1E8}" type="pres">
      <dgm:prSet presAssocID="{6B3808FE-5588-4DEE-92F6-4E1C47990DB4}" presName="background" presStyleLbl="node0" presStyleIdx="1" presStyleCnt="2"/>
      <dgm:spPr/>
    </dgm:pt>
    <dgm:pt modelId="{C0D3448B-D6E2-4610-A315-0894094E66C0}" type="pres">
      <dgm:prSet presAssocID="{6B3808FE-5588-4DEE-92F6-4E1C47990DB4}" presName="text" presStyleLbl="fgAcc0" presStyleIdx="1" presStyleCnt="2">
        <dgm:presLayoutVars>
          <dgm:chPref val="3"/>
        </dgm:presLayoutVars>
      </dgm:prSet>
      <dgm:spPr/>
    </dgm:pt>
    <dgm:pt modelId="{7AC8D1BF-18F6-4F7C-B2E1-1FCCD3069948}" type="pres">
      <dgm:prSet presAssocID="{6B3808FE-5588-4DEE-92F6-4E1C47990DB4}" presName="hierChild2" presStyleCnt="0"/>
      <dgm:spPr/>
    </dgm:pt>
  </dgm:ptLst>
  <dgm:cxnLst>
    <dgm:cxn modelId="{E17F1F3C-D261-4C9D-97DA-6816A032AAF3}" type="presOf" srcId="{4150DBEC-8A92-47F0-9C38-626B6A860731}" destId="{6224A59C-BD96-4A03-BE19-45F0402B892F}" srcOrd="0" destOrd="0" presId="urn:microsoft.com/office/officeart/2005/8/layout/hierarchy1"/>
    <dgm:cxn modelId="{528F3C60-3A96-4C1C-90CD-C9BDB2345F3E}" type="presOf" srcId="{91022884-B599-4023-98B7-7149F7139E8B}" destId="{79033D8B-77C5-4610-99D3-276063346FF9}" srcOrd="0" destOrd="0" presId="urn:microsoft.com/office/officeart/2005/8/layout/hierarchy1"/>
    <dgm:cxn modelId="{71CC4F57-7368-4641-8F39-E7381BCC855D}" type="presOf" srcId="{6B3808FE-5588-4DEE-92F6-4E1C47990DB4}" destId="{C0D3448B-D6E2-4610-A315-0894094E66C0}" srcOrd="0" destOrd="0" presId="urn:microsoft.com/office/officeart/2005/8/layout/hierarchy1"/>
    <dgm:cxn modelId="{1A80217D-4CC1-41C3-A1E0-9A53EFA472B8}" srcId="{4150DBEC-8A92-47F0-9C38-626B6A860731}" destId="{6B3808FE-5588-4DEE-92F6-4E1C47990DB4}" srcOrd="1" destOrd="0" parTransId="{6EFE5A33-29BD-42C9-B038-789BAFF2DD6E}" sibTransId="{56FD84CF-1E7C-494D-A7AE-9337D46487EB}"/>
    <dgm:cxn modelId="{F8CAB4E7-896C-4C38-9955-99A6FACFCEF6}" srcId="{4150DBEC-8A92-47F0-9C38-626B6A860731}" destId="{91022884-B599-4023-98B7-7149F7139E8B}" srcOrd="0" destOrd="0" parTransId="{61762E77-7FEF-4B52-81D6-E6FE1D2E72C1}" sibTransId="{3A9DB55D-1262-4F6D-972B-F36A010FD30E}"/>
    <dgm:cxn modelId="{4B5232AF-A054-40D6-8B1F-62A904768FA9}" type="presParOf" srcId="{6224A59C-BD96-4A03-BE19-45F0402B892F}" destId="{6415F2DB-D1B5-4BB3-A742-9FCC8E6AE7B7}" srcOrd="0" destOrd="0" presId="urn:microsoft.com/office/officeart/2005/8/layout/hierarchy1"/>
    <dgm:cxn modelId="{475F04BD-9C82-4384-AE1B-C46B95217F1C}" type="presParOf" srcId="{6415F2DB-D1B5-4BB3-A742-9FCC8E6AE7B7}" destId="{608893F8-C2F5-49AD-8E53-36A2CB3DCBA6}" srcOrd="0" destOrd="0" presId="urn:microsoft.com/office/officeart/2005/8/layout/hierarchy1"/>
    <dgm:cxn modelId="{69E5F5EB-AAE6-46A0-8851-699FD3FB1709}" type="presParOf" srcId="{608893F8-C2F5-49AD-8E53-36A2CB3DCBA6}" destId="{861CAA89-F217-481C-AB6F-FD0187C1FB85}" srcOrd="0" destOrd="0" presId="urn:microsoft.com/office/officeart/2005/8/layout/hierarchy1"/>
    <dgm:cxn modelId="{533F480B-BA51-4E96-B58B-13ADA615B725}" type="presParOf" srcId="{608893F8-C2F5-49AD-8E53-36A2CB3DCBA6}" destId="{79033D8B-77C5-4610-99D3-276063346FF9}" srcOrd="1" destOrd="0" presId="urn:microsoft.com/office/officeart/2005/8/layout/hierarchy1"/>
    <dgm:cxn modelId="{6FC7E20B-0611-4871-8C4E-E60CD8F86B33}" type="presParOf" srcId="{6415F2DB-D1B5-4BB3-A742-9FCC8E6AE7B7}" destId="{DA49E176-1897-4DA0-9D9F-5E9DD521FEE8}" srcOrd="1" destOrd="0" presId="urn:microsoft.com/office/officeart/2005/8/layout/hierarchy1"/>
    <dgm:cxn modelId="{28AD0C48-69BB-4116-98E3-2F349DB94FE7}" type="presParOf" srcId="{6224A59C-BD96-4A03-BE19-45F0402B892F}" destId="{FC7D4627-2C5A-41D7-B1FE-BC59BEAE07DF}" srcOrd="1" destOrd="0" presId="urn:microsoft.com/office/officeart/2005/8/layout/hierarchy1"/>
    <dgm:cxn modelId="{E635B7DE-E5D4-41CD-958E-1C8D6528BFD4}" type="presParOf" srcId="{FC7D4627-2C5A-41D7-B1FE-BC59BEAE07DF}" destId="{07F324AF-A8DA-4D06-8B1C-E79FE222AE61}" srcOrd="0" destOrd="0" presId="urn:microsoft.com/office/officeart/2005/8/layout/hierarchy1"/>
    <dgm:cxn modelId="{F92D269F-4A44-480A-9DBE-C889AF0B0804}" type="presParOf" srcId="{07F324AF-A8DA-4D06-8B1C-E79FE222AE61}" destId="{E7BC780B-E5BF-4FDF-8F78-E46FE8B1C1E8}" srcOrd="0" destOrd="0" presId="urn:microsoft.com/office/officeart/2005/8/layout/hierarchy1"/>
    <dgm:cxn modelId="{086ED538-74A4-481F-8130-0AB5C567DB31}" type="presParOf" srcId="{07F324AF-A8DA-4D06-8B1C-E79FE222AE61}" destId="{C0D3448B-D6E2-4610-A315-0894094E66C0}" srcOrd="1" destOrd="0" presId="urn:microsoft.com/office/officeart/2005/8/layout/hierarchy1"/>
    <dgm:cxn modelId="{0C8E06DF-F5A3-4CA5-891D-CF488BD0DAFD}" type="presParOf" srcId="{FC7D4627-2C5A-41D7-B1FE-BC59BEAE07DF}" destId="{7AC8D1BF-18F6-4F7C-B2E1-1FCCD306994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150DBEC-8A92-47F0-9C38-626B6A86073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022884-B599-4023-98B7-7149F7139E8B}">
      <dgm:prSet/>
      <dgm:spPr/>
      <dgm:t>
        <a:bodyPr/>
        <a:lstStyle/>
        <a:p>
          <a:r>
            <a:rPr lang="en-US" dirty="0"/>
            <a:t>JVM (JAVA Virtual Machine)</a:t>
          </a:r>
        </a:p>
        <a:p>
          <a:r>
            <a:rPr lang="en-US" dirty="0"/>
            <a:t>JVM execute the byte code and produce the output of application </a:t>
          </a:r>
        </a:p>
      </dgm:t>
    </dgm:pt>
    <dgm:pt modelId="{61762E77-7FEF-4B52-81D6-E6FE1D2E72C1}" type="parTrans" cxnId="{F8CAB4E7-896C-4C38-9955-99A6FACFCEF6}">
      <dgm:prSet/>
      <dgm:spPr/>
      <dgm:t>
        <a:bodyPr/>
        <a:lstStyle/>
        <a:p>
          <a:endParaRPr lang="en-US"/>
        </a:p>
      </dgm:t>
    </dgm:pt>
    <dgm:pt modelId="{3A9DB55D-1262-4F6D-972B-F36A010FD30E}" type="sibTrans" cxnId="{F8CAB4E7-896C-4C38-9955-99A6FACFCEF6}">
      <dgm:prSet/>
      <dgm:spPr/>
      <dgm:t>
        <a:bodyPr/>
        <a:lstStyle/>
        <a:p>
          <a:endParaRPr lang="en-US"/>
        </a:p>
      </dgm:t>
    </dgm:pt>
    <dgm:pt modelId="{6B3808FE-5588-4DEE-92F6-4E1C47990DB4}">
      <dgm:prSet/>
      <dgm:spPr/>
      <dgm:t>
        <a:bodyPr/>
        <a:lstStyle/>
        <a:p>
          <a:r>
            <a:rPr lang="en-US" dirty="0"/>
            <a:t>Without JVM we can not run the JAVA program </a:t>
          </a:r>
        </a:p>
      </dgm:t>
    </dgm:pt>
    <dgm:pt modelId="{6EFE5A33-29BD-42C9-B038-789BAFF2DD6E}" type="parTrans" cxnId="{1A80217D-4CC1-41C3-A1E0-9A53EFA472B8}">
      <dgm:prSet/>
      <dgm:spPr/>
      <dgm:t>
        <a:bodyPr/>
        <a:lstStyle/>
        <a:p>
          <a:endParaRPr lang="en-US"/>
        </a:p>
      </dgm:t>
    </dgm:pt>
    <dgm:pt modelId="{56FD84CF-1E7C-494D-A7AE-9337D46487EB}" type="sibTrans" cxnId="{1A80217D-4CC1-41C3-A1E0-9A53EFA472B8}">
      <dgm:prSet/>
      <dgm:spPr/>
      <dgm:t>
        <a:bodyPr/>
        <a:lstStyle/>
        <a:p>
          <a:endParaRPr lang="en-US"/>
        </a:p>
      </dgm:t>
    </dgm:pt>
    <dgm:pt modelId="{6224A59C-BD96-4A03-BE19-45F0402B892F}" type="pres">
      <dgm:prSet presAssocID="{4150DBEC-8A92-47F0-9C38-626B6A86073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415F2DB-D1B5-4BB3-A742-9FCC8E6AE7B7}" type="pres">
      <dgm:prSet presAssocID="{91022884-B599-4023-98B7-7149F7139E8B}" presName="hierRoot1" presStyleCnt="0"/>
      <dgm:spPr/>
    </dgm:pt>
    <dgm:pt modelId="{608893F8-C2F5-49AD-8E53-36A2CB3DCBA6}" type="pres">
      <dgm:prSet presAssocID="{91022884-B599-4023-98B7-7149F7139E8B}" presName="composite" presStyleCnt="0"/>
      <dgm:spPr/>
    </dgm:pt>
    <dgm:pt modelId="{861CAA89-F217-481C-AB6F-FD0187C1FB85}" type="pres">
      <dgm:prSet presAssocID="{91022884-B599-4023-98B7-7149F7139E8B}" presName="background" presStyleLbl="node0" presStyleIdx="0" presStyleCnt="2"/>
      <dgm:spPr/>
    </dgm:pt>
    <dgm:pt modelId="{79033D8B-77C5-4610-99D3-276063346FF9}" type="pres">
      <dgm:prSet presAssocID="{91022884-B599-4023-98B7-7149F7139E8B}" presName="text" presStyleLbl="fgAcc0" presStyleIdx="0" presStyleCnt="2">
        <dgm:presLayoutVars>
          <dgm:chPref val="3"/>
        </dgm:presLayoutVars>
      </dgm:prSet>
      <dgm:spPr/>
    </dgm:pt>
    <dgm:pt modelId="{DA49E176-1897-4DA0-9D9F-5E9DD521FEE8}" type="pres">
      <dgm:prSet presAssocID="{91022884-B599-4023-98B7-7149F7139E8B}" presName="hierChild2" presStyleCnt="0"/>
      <dgm:spPr/>
    </dgm:pt>
    <dgm:pt modelId="{FC7D4627-2C5A-41D7-B1FE-BC59BEAE07DF}" type="pres">
      <dgm:prSet presAssocID="{6B3808FE-5588-4DEE-92F6-4E1C47990DB4}" presName="hierRoot1" presStyleCnt="0"/>
      <dgm:spPr/>
    </dgm:pt>
    <dgm:pt modelId="{07F324AF-A8DA-4D06-8B1C-E79FE222AE61}" type="pres">
      <dgm:prSet presAssocID="{6B3808FE-5588-4DEE-92F6-4E1C47990DB4}" presName="composite" presStyleCnt="0"/>
      <dgm:spPr/>
    </dgm:pt>
    <dgm:pt modelId="{E7BC780B-E5BF-4FDF-8F78-E46FE8B1C1E8}" type="pres">
      <dgm:prSet presAssocID="{6B3808FE-5588-4DEE-92F6-4E1C47990DB4}" presName="background" presStyleLbl="node0" presStyleIdx="1" presStyleCnt="2"/>
      <dgm:spPr/>
    </dgm:pt>
    <dgm:pt modelId="{C0D3448B-D6E2-4610-A315-0894094E66C0}" type="pres">
      <dgm:prSet presAssocID="{6B3808FE-5588-4DEE-92F6-4E1C47990DB4}" presName="text" presStyleLbl="fgAcc0" presStyleIdx="1" presStyleCnt="2">
        <dgm:presLayoutVars>
          <dgm:chPref val="3"/>
        </dgm:presLayoutVars>
      </dgm:prSet>
      <dgm:spPr/>
    </dgm:pt>
    <dgm:pt modelId="{7AC8D1BF-18F6-4F7C-B2E1-1FCCD3069948}" type="pres">
      <dgm:prSet presAssocID="{6B3808FE-5588-4DEE-92F6-4E1C47990DB4}" presName="hierChild2" presStyleCnt="0"/>
      <dgm:spPr/>
    </dgm:pt>
  </dgm:ptLst>
  <dgm:cxnLst>
    <dgm:cxn modelId="{E17F1F3C-D261-4C9D-97DA-6816A032AAF3}" type="presOf" srcId="{4150DBEC-8A92-47F0-9C38-626B6A860731}" destId="{6224A59C-BD96-4A03-BE19-45F0402B892F}" srcOrd="0" destOrd="0" presId="urn:microsoft.com/office/officeart/2005/8/layout/hierarchy1"/>
    <dgm:cxn modelId="{528F3C60-3A96-4C1C-90CD-C9BDB2345F3E}" type="presOf" srcId="{91022884-B599-4023-98B7-7149F7139E8B}" destId="{79033D8B-77C5-4610-99D3-276063346FF9}" srcOrd="0" destOrd="0" presId="urn:microsoft.com/office/officeart/2005/8/layout/hierarchy1"/>
    <dgm:cxn modelId="{71CC4F57-7368-4641-8F39-E7381BCC855D}" type="presOf" srcId="{6B3808FE-5588-4DEE-92F6-4E1C47990DB4}" destId="{C0D3448B-D6E2-4610-A315-0894094E66C0}" srcOrd="0" destOrd="0" presId="urn:microsoft.com/office/officeart/2005/8/layout/hierarchy1"/>
    <dgm:cxn modelId="{1A80217D-4CC1-41C3-A1E0-9A53EFA472B8}" srcId="{4150DBEC-8A92-47F0-9C38-626B6A860731}" destId="{6B3808FE-5588-4DEE-92F6-4E1C47990DB4}" srcOrd="1" destOrd="0" parTransId="{6EFE5A33-29BD-42C9-B038-789BAFF2DD6E}" sibTransId="{56FD84CF-1E7C-494D-A7AE-9337D46487EB}"/>
    <dgm:cxn modelId="{F8CAB4E7-896C-4C38-9955-99A6FACFCEF6}" srcId="{4150DBEC-8A92-47F0-9C38-626B6A860731}" destId="{91022884-B599-4023-98B7-7149F7139E8B}" srcOrd="0" destOrd="0" parTransId="{61762E77-7FEF-4B52-81D6-E6FE1D2E72C1}" sibTransId="{3A9DB55D-1262-4F6D-972B-F36A010FD30E}"/>
    <dgm:cxn modelId="{4B5232AF-A054-40D6-8B1F-62A904768FA9}" type="presParOf" srcId="{6224A59C-BD96-4A03-BE19-45F0402B892F}" destId="{6415F2DB-D1B5-4BB3-A742-9FCC8E6AE7B7}" srcOrd="0" destOrd="0" presId="urn:microsoft.com/office/officeart/2005/8/layout/hierarchy1"/>
    <dgm:cxn modelId="{475F04BD-9C82-4384-AE1B-C46B95217F1C}" type="presParOf" srcId="{6415F2DB-D1B5-4BB3-A742-9FCC8E6AE7B7}" destId="{608893F8-C2F5-49AD-8E53-36A2CB3DCBA6}" srcOrd="0" destOrd="0" presId="urn:microsoft.com/office/officeart/2005/8/layout/hierarchy1"/>
    <dgm:cxn modelId="{69E5F5EB-AAE6-46A0-8851-699FD3FB1709}" type="presParOf" srcId="{608893F8-C2F5-49AD-8E53-36A2CB3DCBA6}" destId="{861CAA89-F217-481C-AB6F-FD0187C1FB85}" srcOrd="0" destOrd="0" presId="urn:microsoft.com/office/officeart/2005/8/layout/hierarchy1"/>
    <dgm:cxn modelId="{533F480B-BA51-4E96-B58B-13ADA615B725}" type="presParOf" srcId="{608893F8-C2F5-49AD-8E53-36A2CB3DCBA6}" destId="{79033D8B-77C5-4610-99D3-276063346FF9}" srcOrd="1" destOrd="0" presId="urn:microsoft.com/office/officeart/2005/8/layout/hierarchy1"/>
    <dgm:cxn modelId="{6FC7E20B-0611-4871-8C4E-E60CD8F86B33}" type="presParOf" srcId="{6415F2DB-D1B5-4BB3-A742-9FCC8E6AE7B7}" destId="{DA49E176-1897-4DA0-9D9F-5E9DD521FEE8}" srcOrd="1" destOrd="0" presId="urn:microsoft.com/office/officeart/2005/8/layout/hierarchy1"/>
    <dgm:cxn modelId="{28AD0C48-69BB-4116-98E3-2F349DB94FE7}" type="presParOf" srcId="{6224A59C-BD96-4A03-BE19-45F0402B892F}" destId="{FC7D4627-2C5A-41D7-B1FE-BC59BEAE07DF}" srcOrd="1" destOrd="0" presId="urn:microsoft.com/office/officeart/2005/8/layout/hierarchy1"/>
    <dgm:cxn modelId="{E635B7DE-E5D4-41CD-958E-1C8D6528BFD4}" type="presParOf" srcId="{FC7D4627-2C5A-41D7-B1FE-BC59BEAE07DF}" destId="{07F324AF-A8DA-4D06-8B1C-E79FE222AE61}" srcOrd="0" destOrd="0" presId="urn:microsoft.com/office/officeart/2005/8/layout/hierarchy1"/>
    <dgm:cxn modelId="{F92D269F-4A44-480A-9DBE-C889AF0B0804}" type="presParOf" srcId="{07F324AF-A8DA-4D06-8B1C-E79FE222AE61}" destId="{E7BC780B-E5BF-4FDF-8F78-E46FE8B1C1E8}" srcOrd="0" destOrd="0" presId="urn:microsoft.com/office/officeart/2005/8/layout/hierarchy1"/>
    <dgm:cxn modelId="{086ED538-74A4-481F-8130-0AB5C567DB31}" type="presParOf" srcId="{07F324AF-A8DA-4D06-8B1C-E79FE222AE61}" destId="{C0D3448B-D6E2-4610-A315-0894094E66C0}" srcOrd="1" destOrd="0" presId="urn:microsoft.com/office/officeart/2005/8/layout/hierarchy1"/>
    <dgm:cxn modelId="{0C8E06DF-F5A3-4CA5-891D-CF488BD0DAFD}" type="presParOf" srcId="{FC7D4627-2C5A-41D7-B1FE-BC59BEAE07DF}" destId="{7AC8D1BF-18F6-4F7C-B2E1-1FCCD306994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6B04742-74E0-4916-A753-7B2ACE6100C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A4D498E-DF18-42E1-BBBF-400B6E097A7E}">
      <dgm:prSet/>
      <dgm:spPr/>
      <dgm:t>
        <a:bodyPr/>
        <a:lstStyle/>
        <a:p>
          <a:r>
            <a:rPr lang="en-US"/>
            <a:t>JAVA SE: Standard Edition</a:t>
          </a:r>
        </a:p>
      </dgm:t>
    </dgm:pt>
    <dgm:pt modelId="{00C3EB0A-64C7-4429-88E4-ACC29AD748BE}" type="parTrans" cxnId="{78348EB9-BFAF-4B04-9F3C-DCD364B3B415}">
      <dgm:prSet/>
      <dgm:spPr/>
      <dgm:t>
        <a:bodyPr/>
        <a:lstStyle/>
        <a:p>
          <a:endParaRPr lang="en-US"/>
        </a:p>
      </dgm:t>
    </dgm:pt>
    <dgm:pt modelId="{A9DFB859-F2CB-42F4-BE76-31EB092A5302}" type="sibTrans" cxnId="{78348EB9-BFAF-4B04-9F3C-DCD364B3B415}">
      <dgm:prSet/>
      <dgm:spPr/>
      <dgm:t>
        <a:bodyPr/>
        <a:lstStyle/>
        <a:p>
          <a:endParaRPr lang="en-US"/>
        </a:p>
      </dgm:t>
    </dgm:pt>
    <dgm:pt modelId="{24FA1E04-1803-4D20-A0F3-06C02C76EE31}">
      <dgm:prSet/>
      <dgm:spPr/>
      <dgm:t>
        <a:bodyPr/>
        <a:lstStyle/>
        <a:p>
          <a:r>
            <a:rPr lang="en-US"/>
            <a:t>JAVA EE: Enterprise Edition</a:t>
          </a:r>
        </a:p>
      </dgm:t>
    </dgm:pt>
    <dgm:pt modelId="{674C6D20-009A-4E00-B6AD-EA10D5E06B78}" type="parTrans" cxnId="{B06852BE-1958-4873-999A-EB0C951CF87E}">
      <dgm:prSet/>
      <dgm:spPr/>
      <dgm:t>
        <a:bodyPr/>
        <a:lstStyle/>
        <a:p>
          <a:endParaRPr lang="en-US"/>
        </a:p>
      </dgm:t>
    </dgm:pt>
    <dgm:pt modelId="{4AE2B683-9682-4699-A930-8146F1A3F283}" type="sibTrans" cxnId="{B06852BE-1958-4873-999A-EB0C951CF87E}">
      <dgm:prSet/>
      <dgm:spPr/>
      <dgm:t>
        <a:bodyPr/>
        <a:lstStyle/>
        <a:p>
          <a:endParaRPr lang="en-US"/>
        </a:p>
      </dgm:t>
    </dgm:pt>
    <dgm:pt modelId="{078E821B-797C-4FF2-BC5D-5A3568CD7094}">
      <dgm:prSet/>
      <dgm:spPr/>
      <dgm:t>
        <a:bodyPr/>
        <a:lstStyle/>
        <a:p>
          <a:r>
            <a:rPr lang="en-US"/>
            <a:t>JAVA ME: Micro Edition</a:t>
          </a:r>
        </a:p>
      </dgm:t>
    </dgm:pt>
    <dgm:pt modelId="{C00749EB-DDFC-4F2A-AADB-E3078114DDA8}" type="parTrans" cxnId="{439046FF-C00B-4C8B-9408-6D0F44E5228A}">
      <dgm:prSet/>
      <dgm:spPr/>
      <dgm:t>
        <a:bodyPr/>
        <a:lstStyle/>
        <a:p>
          <a:endParaRPr lang="en-US"/>
        </a:p>
      </dgm:t>
    </dgm:pt>
    <dgm:pt modelId="{FD931A8B-F61F-4BC4-89F2-162DAA66805F}" type="sibTrans" cxnId="{439046FF-C00B-4C8B-9408-6D0F44E5228A}">
      <dgm:prSet/>
      <dgm:spPr/>
      <dgm:t>
        <a:bodyPr/>
        <a:lstStyle/>
        <a:p>
          <a:endParaRPr lang="en-US"/>
        </a:p>
      </dgm:t>
    </dgm:pt>
    <dgm:pt modelId="{94310D59-332D-4420-8402-FFA668A0790C}" type="pres">
      <dgm:prSet presAssocID="{E6B04742-74E0-4916-A753-7B2ACE6100C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F95F15F-D228-4720-9A55-FF3534CBBFCD}" type="pres">
      <dgm:prSet presAssocID="{BA4D498E-DF18-42E1-BBBF-400B6E097A7E}" presName="hierRoot1" presStyleCnt="0"/>
      <dgm:spPr/>
    </dgm:pt>
    <dgm:pt modelId="{811BBAAC-A02B-41E7-A3DB-06E537B3371E}" type="pres">
      <dgm:prSet presAssocID="{BA4D498E-DF18-42E1-BBBF-400B6E097A7E}" presName="composite" presStyleCnt="0"/>
      <dgm:spPr/>
    </dgm:pt>
    <dgm:pt modelId="{614D1FBF-6855-49A5-A953-3579D6B26FD4}" type="pres">
      <dgm:prSet presAssocID="{BA4D498E-DF18-42E1-BBBF-400B6E097A7E}" presName="background" presStyleLbl="node0" presStyleIdx="0" presStyleCnt="3"/>
      <dgm:spPr/>
    </dgm:pt>
    <dgm:pt modelId="{063C79B0-75EE-46AF-83DA-F0214CAD5BF8}" type="pres">
      <dgm:prSet presAssocID="{BA4D498E-DF18-42E1-BBBF-400B6E097A7E}" presName="text" presStyleLbl="fgAcc0" presStyleIdx="0" presStyleCnt="3">
        <dgm:presLayoutVars>
          <dgm:chPref val="3"/>
        </dgm:presLayoutVars>
      </dgm:prSet>
      <dgm:spPr/>
    </dgm:pt>
    <dgm:pt modelId="{39F33A5F-85B6-4C38-ADE5-49976B3BF771}" type="pres">
      <dgm:prSet presAssocID="{BA4D498E-DF18-42E1-BBBF-400B6E097A7E}" presName="hierChild2" presStyleCnt="0"/>
      <dgm:spPr/>
    </dgm:pt>
    <dgm:pt modelId="{D88BC3FE-2AD8-481C-A694-3FA29C2C6112}" type="pres">
      <dgm:prSet presAssocID="{24FA1E04-1803-4D20-A0F3-06C02C76EE31}" presName="hierRoot1" presStyleCnt="0"/>
      <dgm:spPr/>
    </dgm:pt>
    <dgm:pt modelId="{70DB79DC-552B-44F6-8207-E05AFF2A4E31}" type="pres">
      <dgm:prSet presAssocID="{24FA1E04-1803-4D20-A0F3-06C02C76EE31}" presName="composite" presStyleCnt="0"/>
      <dgm:spPr/>
    </dgm:pt>
    <dgm:pt modelId="{488C028A-84E4-464B-9E53-2AA57A4BEAC0}" type="pres">
      <dgm:prSet presAssocID="{24FA1E04-1803-4D20-A0F3-06C02C76EE31}" presName="background" presStyleLbl="node0" presStyleIdx="1" presStyleCnt="3"/>
      <dgm:spPr/>
    </dgm:pt>
    <dgm:pt modelId="{C9389161-77F7-4336-AA21-CD905C1D0E9B}" type="pres">
      <dgm:prSet presAssocID="{24FA1E04-1803-4D20-A0F3-06C02C76EE31}" presName="text" presStyleLbl="fgAcc0" presStyleIdx="1" presStyleCnt="3">
        <dgm:presLayoutVars>
          <dgm:chPref val="3"/>
        </dgm:presLayoutVars>
      </dgm:prSet>
      <dgm:spPr/>
    </dgm:pt>
    <dgm:pt modelId="{4B7373AC-EF15-4E46-BFD6-7B4DB4A339D2}" type="pres">
      <dgm:prSet presAssocID="{24FA1E04-1803-4D20-A0F3-06C02C76EE31}" presName="hierChild2" presStyleCnt="0"/>
      <dgm:spPr/>
    </dgm:pt>
    <dgm:pt modelId="{8534701A-CE70-4139-82FE-13D728839543}" type="pres">
      <dgm:prSet presAssocID="{078E821B-797C-4FF2-BC5D-5A3568CD7094}" presName="hierRoot1" presStyleCnt="0"/>
      <dgm:spPr/>
    </dgm:pt>
    <dgm:pt modelId="{FE2022DD-8FDC-4D5F-90DA-4CD4FD1C68DD}" type="pres">
      <dgm:prSet presAssocID="{078E821B-797C-4FF2-BC5D-5A3568CD7094}" presName="composite" presStyleCnt="0"/>
      <dgm:spPr/>
    </dgm:pt>
    <dgm:pt modelId="{FD642B59-8278-431A-AD25-CB7FDBAA85BC}" type="pres">
      <dgm:prSet presAssocID="{078E821B-797C-4FF2-BC5D-5A3568CD7094}" presName="background" presStyleLbl="node0" presStyleIdx="2" presStyleCnt="3"/>
      <dgm:spPr/>
    </dgm:pt>
    <dgm:pt modelId="{47334A79-CDF9-45C4-8A97-F6B1421A13F7}" type="pres">
      <dgm:prSet presAssocID="{078E821B-797C-4FF2-BC5D-5A3568CD7094}" presName="text" presStyleLbl="fgAcc0" presStyleIdx="2" presStyleCnt="3">
        <dgm:presLayoutVars>
          <dgm:chPref val="3"/>
        </dgm:presLayoutVars>
      </dgm:prSet>
      <dgm:spPr/>
    </dgm:pt>
    <dgm:pt modelId="{92E7F492-00F9-41A1-8F59-55BB52E8DB59}" type="pres">
      <dgm:prSet presAssocID="{078E821B-797C-4FF2-BC5D-5A3568CD7094}" presName="hierChild2" presStyleCnt="0"/>
      <dgm:spPr/>
    </dgm:pt>
  </dgm:ptLst>
  <dgm:cxnLst>
    <dgm:cxn modelId="{B558A50C-4E39-4595-B578-FF1A6AC29C85}" type="presOf" srcId="{24FA1E04-1803-4D20-A0F3-06C02C76EE31}" destId="{C9389161-77F7-4336-AA21-CD905C1D0E9B}" srcOrd="0" destOrd="0" presId="urn:microsoft.com/office/officeart/2005/8/layout/hierarchy1"/>
    <dgm:cxn modelId="{D4EBDA36-D8BE-4A95-908A-54CFEABEC45E}" type="presOf" srcId="{E6B04742-74E0-4916-A753-7B2ACE6100CE}" destId="{94310D59-332D-4420-8402-FFA668A0790C}" srcOrd="0" destOrd="0" presId="urn:microsoft.com/office/officeart/2005/8/layout/hierarchy1"/>
    <dgm:cxn modelId="{539DDC7A-883D-4E5E-8F9E-F776D44B32A2}" type="presOf" srcId="{078E821B-797C-4FF2-BC5D-5A3568CD7094}" destId="{47334A79-CDF9-45C4-8A97-F6B1421A13F7}" srcOrd="0" destOrd="0" presId="urn:microsoft.com/office/officeart/2005/8/layout/hierarchy1"/>
    <dgm:cxn modelId="{B36504B5-2016-4851-9746-A5F290A7231D}" type="presOf" srcId="{BA4D498E-DF18-42E1-BBBF-400B6E097A7E}" destId="{063C79B0-75EE-46AF-83DA-F0214CAD5BF8}" srcOrd="0" destOrd="0" presId="urn:microsoft.com/office/officeart/2005/8/layout/hierarchy1"/>
    <dgm:cxn modelId="{78348EB9-BFAF-4B04-9F3C-DCD364B3B415}" srcId="{E6B04742-74E0-4916-A753-7B2ACE6100CE}" destId="{BA4D498E-DF18-42E1-BBBF-400B6E097A7E}" srcOrd="0" destOrd="0" parTransId="{00C3EB0A-64C7-4429-88E4-ACC29AD748BE}" sibTransId="{A9DFB859-F2CB-42F4-BE76-31EB092A5302}"/>
    <dgm:cxn modelId="{B06852BE-1958-4873-999A-EB0C951CF87E}" srcId="{E6B04742-74E0-4916-A753-7B2ACE6100CE}" destId="{24FA1E04-1803-4D20-A0F3-06C02C76EE31}" srcOrd="1" destOrd="0" parTransId="{674C6D20-009A-4E00-B6AD-EA10D5E06B78}" sibTransId="{4AE2B683-9682-4699-A930-8146F1A3F283}"/>
    <dgm:cxn modelId="{439046FF-C00B-4C8B-9408-6D0F44E5228A}" srcId="{E6B04742-74E0-4916-A753-7B2ACE6100CE}" destId="{078E821B-797C-4FF2-BC5D-5A3568CD7094}" srcOrd="2" destOrd="0" parTransId="{C00749EB-DDFC-4F2A-AADB-E3078114DDA8}" sibTransId="{FD931A8B-F61F-4BC4-89F2-162DAA66805F}"/>
    <dgm:cxn modelId="{89A99580-CED1-473A-801D-3812921580D0}" type="presParOf" srcId="{94310D59-332D-4420-8402-FFA668A0790C}" destId="{EF95F15F-D228-4720-9A55-FF3534CBBFCD}" srcOrd="0" destOrd="0" presId="urn:microsoft.com/office/officeart/2005/8/layout/hierarchy1"/>
    <dgm:cxn modelId="{0EBD4C94-9D21-4D61-A489-7A63F4608FEA}" type="presParOf" srcId="{EF95F15F-D228-4720-9A55-FF3534CBBFCD}" destId="{811BBAAC-A02B-41E7-A3DB-06E537B3371E}" srcOrd="0" destOrd="0" presId="urn:microsoft.com/office/officeart/2005/8/layout/hierarchy1"/>
    <dgm:cxn modelId="{A5257088-79EB-46CC-A39E-87F0132ABA49}" type="presParOf" srcId="{811BBAAC-A02B-41E7-A3DB-06E537B3371E}" destId="{614D1FBF-6855-49A5-A953-3579D6B26FD4}" srcOrd="0" destOrd="0" presId="urn:microsoft.com/office/officeart/2005/8/layout/hierarchy1"/>
    <dgm:cxn modelId="{37EE3A26-C54E-41E5-AE2B-CD8111E96469}" type="presParOf" srcId="{811BBAAC-A02B-41E7-A3DB-06E537B3371E}" destId="{063C79B0-75EE-46AF-83DA-F0214CAD5BF8}" srcOrd="1" destOrd="0" presId="urn:microsoft.com/office/officeart/2005/8/layout/hierarchy1"/>
    <dgm:cxn modelId="{73819445-2D48-492F-A8D4-8E2CC6E0383B}" type="presParOf" srcId="{EF95F15F-D228-4720-9A55-FF3534CBBFCD}" destId="{39F33A5F-85B6-4C38-ADE5-49976B3BF771}" srcOrd="1" destOrd="0" presId="urn:microsoft.com/office/officeart/2005/8/layout/hierarchy1"/>
    <dgm:cxn modelId="{82B79D5F-ED22-4611-B884-38CB2A248E04}" type="presParOf" srcId="{94310D59-332D-4420-8402-FFA668A0790C}" destId="{D88BC3FE-2AD8-481C-A694-3FA29C2C6112}" srcOrd="1" destOrd="0" presId="urn:microsoft.com/office/officeart/2005/8/layout/hierarchy1"/>
    <dgm:cxn modelId="{F1D7E446-20A7-4950-95D9-EBFEC2CEE673}" type="presParOf" srcId="{D88BC3FE-2AD8-481C-A694-3FA29C2C6112}" destId="{70DB79DC-552B-44F6-8207-E05AFF2A4E31}" srcOrd="0" destOrd="0" presId="urn:microsoft.com/office/officeart/2005/8/layout/hierarchy1"/>
    <dgm:cxn modelId="{097499AB-7686-4040-B1DF-30580A3999C9}" type="presParOf" srcId="{70DB79DC-552B-44F6-8207-E05AFF2A4E31}" destId="{488C028A-84E4-464B-9E53-2AA57A4BEAC0}" srcOrd="0" destOrd="0" presId="urn:microsoft.com/office/officeart/2005/8/layout/hierarchy1"/>
    <dgm:cxn modelId="{C155D20E-47F6-43C6-82E0-EE568339C818}" type="presParOf" srcId="{70DB79DC-552B-44F6-8207-E05AFF2A4E31}" destId="{C9389161-77F7-4336-AA21-CD905C1D0E9B}" srcOrd="1" destOrd="0" presId="urn:microsoft.com/office/officeart/2005/8/layout/hierarchy1"/>
    <dgm:cxn modelId="{FF4F9444-9CFA-4B27-B7F4-92D4A3F71177}" type="presParOf" srcId="{D88BC3FE-2AD8-481C-A694-3FA29C2C6112}" destId="{4B7373AC-EF15-4E46-BFD6-7B4DB4A339D2}" srcOrd="1" destOrd="0" presId="urn:microsoft.com/office/officeart/2005/8/layout/hierarchy1"/>
    <dgm:cxn modelId="{590081C7-400A-4B97-ADB9-27A5753DB484}" type="presParOf" srcId="{94310D59-332D-4420-8402-FFA668A0790C}" destId="{8534701A-CE70-4139-82FE-13D728839543}" srcOrd="2" destOrd="0" presId="urn:microsoft.com/office/officeart/2005/8/layout/hierarchy1"/>
    <dgm:cxn modelId="{3593B305-BE5A-42C8-B9A7-F7A14CABD134}" type="presParOf" srcId="{8534701A-CE70-4139-82FE-13D728839543}" destId="{FE2022DD-8FDC-4D5F-90DA-4CD4FD1C68DD}" srcOrd="0" destOrd="0" presId="urn:microsoft.com/office/officeart/2005/8/layout/hierarchy1"/>
    <dgm:cxn modelId="{4C784937-93FD-4055-B015-61474BC503AC}" type="presParOf" srcId="{FE2022DD-8FDC-4D5F-90DA-4CD4FD1C68DD}" destId="{FD642B59-8278-431A-AD25-CB7FDBAA85BC}" srcOrd="0" destOrd="0" presId="urn:microsoft.com/office/officeart/2005/8/layout/hierarchy1"/>
    <dgm:cxn modelId="{51877B6F-C7D5-4598-B416-9BE13909D5E3}" type="presParOf" srcId="{FE2022DD-8FDC-4D5F-90DA-4CD4FD1C68DD}" destId="{47334A79-CDF9-45C4-8A97-F6B1421A13F7}" srcOrd="1" destOrd="0" presId="urn:microsoft.com/office/officeart/2005/8/layout/hierarchy1"/>
    <dgm:cxn modelId="{866C406B-3FAF-4F91-AF93-63D542AE1213}" type="presParOf" srcId="{8534701A-CE70-4139-82FE-13D728839543}" destId="{92E7F492-00F9-41A1-8F59-55BB52E8DB5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C537335-58C9-4BE2-951D-C424239B2A4E}" type="doc">
      <dgm:prSet loTypeId="urn:microsoft.com/office/officeart/2005/8/layout/hierarchy6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7B5DD8-8CDB-4042-A36E-B6AC7C571444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JAVA COMPILER</a:t>
          </a:r>
        </a:p>
      </dgm:t>
    </dgm:pt>
    <dgm:pt modelId="{E5D2A2E7-97F1-47AC-9163-CB9DBE4685EE}" type="parTrans" cxnId="{E3EDEDF7-D55F-4552-9013-15F479CEC281}">
      <dgm:prSet/>
      <dgm:spPr/>
      <dgm:t>
        <a:bodyPr/>
        <a:lstStyle/>
        <a:p>
          <a:endParaRPr lang="en-US"/>
        </a:p>
      </dgm:t>
    </dgm:pt>
    <dgm:pt modelId="{39FC8D5B-7652-48B0-884F-65AA6229181F}" type="sibTrans" cxnId="{E3EDEDF7-D55F-4552-9013-15F479CEC281}">
      <dgm:prSet/>
      <dgm:spPr/>
      <dgm:t>
        <a:bodyPr/>
        <a:lstStyle/>
        <a:p>
          <a:endParaRPr lang="en-US"/>
        </a:p>
      </dgm:t>
    </dgm:pt>
    <dgm:pt modelId="{27EA4941-4DF0-472E-86ED-874734A80342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000" b="1" dirty="0"/>
            <a:t>JAVA INTERPRETER</a:t>
          </a:r>
        </a:p>
      </dgm:t>
    </dgm:pt>
    <dgm:pt modelId="{5E68E476-0392-47A7-A969-30C61072D2B6}" type="parTrans" cxnId="{5E41941E-7779-4616-A125-40B3DE63E2BB}">
      <dgm:prSet/>
      <dgm:spPr/>
      <dgm:t>
        <a:bodyPr/>
        <a:lstStyle/>
        <a:p>
          <a:endParaRPr lang="en-US"/>
        </a:p>
      </dgm:t>
    </dgm:pt>
    <dgm:pt modelId="{BC1F2D3A-E6A3-4F10-8EA9-4C1E7CCF6899}" type="sibTrans" cxnId="{5E41941E-7779-4616-A125-40B3DE63E2BB}">
      <dgm:prSet/>
      <dgm:spPr/>
      <dgm:t>
        <a:bodyPr/>
        <a:lstStyle/>
        <a:p>
          <a:endParaRPr lang="en-US"/>
        </a:p>
      </dgm:t>
    </dgm:pt>
    <dgm:pt modelId="{41CF64C0-B257-4B44-925F-EF64AE1551D8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000" b="1" dirty="0"/>
            <a:t>OUTPUT</a:t>
          </a:r>
        </a:p>
      </dgm:t>
    </dgm:pt>
    <dgm:pt modelId="{E80EF3C1-764C-41A0-B037-AEBBDE06590B}" type="parTrans" cxnId="{D53C5B97-D33E-4566-9122-9330805DEA77}">
      <dgm:prSet/>
      <dgm:spPr/>
      <dgm:t>
        <a:bodyPr/>
        <a:lstStyle/>
        <a:p>
          <a:endParaRPr lang="en-US"/>
        </a:p>
      </dgm:t>
    </dgm:pt>
    <dgm:pt modelId="{AD62EC24-7C10-4484-A13D-D749FAB0FEA8}" type="sibTrans" cxnId="{D53C5B97-D33E-4566-9122-9330805DEA77}">
      <dgm:prSet/>
      <dgm:spPr/>
      <dgm:t>
        <a:bodyPr/>
        <a:lstStyle/>
        <a:p>
          <a:endParaRPr lang="en-US"/>
        </a:p>
      </dgm:t>
    </dgm:pt>
    <dgm:pt modelId="{E698350D-C572-4E5B-87E8-40EF352C8D72}">
      <dgm:prSet custT="1"/>
      <dgm:spPr>
        <a:solidFill>
          <a:srgbClr val="00B050"/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JAVA SOURCE CODE</a:t>
          </a:r>
        </a:p>
      </dgm:t>
    </dgm:pt>
    <dgm:pt modelId="{B9546102-0B04-4D13-AB74-6D0FF975FE2F}" type="parTrans" cxnId="{C0C5BBF5-AEEC-45F7-89C9-C295C065E063}">
      <dgm:prSet/>
      <dgm:spPr/>
      <dgm:t>
        <a:bodyPr/>
        <a:lstStyle/>
        <a:p>
          <a:endParaRPr lang="en-US"/>
        </a:p>
      </dgm:t>
    </dgm:pt>
    <dgm:pt modelId="{04633A74-05D5-4F22-B57F-C1ACCA7FF249}" type="sibTrans" cxnId="{C0C5BBF5-AEEC-45F7-89C9-C295C065E063}">
      <dgm:prSet/>
      <dgm:spPr/>
      <dgm:t>
        <a:bodyPr/>
        <a:lstStyle/>
        <a:p>
          <a:endParaRPr lang="en-US"/>
        </a:p>
      </dgm:t>
    </dgm:pt>
    <dgm:pt modelId="{688035C9-D061-439D-A843-CFCDF5F494F7}" type="pres">
      <dgm:prSet presAssocID="{7C537335-58C9-4BE2-951D-C424239B2A4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96362EF-7828-4F30-8166-3EE95BFF6926}" type="pres">
      <dgm:prSet presAssocID="{7C537335-58C9-4BE2-951D-C424239B2A4E}" presName="hierFlow" presStyleCnt="0"/>
      <dgm:spPr/>
    </dgm:pt>
    <dgm:pt modelId="{C6503219-DC87-47B9-B9B6-1FE671EA4575}" type="pres">
      <dgm:prSet presAssocID="{7C537335-58C9-4BE2-951D-C424239B2A4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099307E-6B95-47B0-8B7A-D74687EBC4DC}" type="pres">
      <dgm:prSet presAssocID="{E698350D-C572-4E5B-87E8-40EF352C8D72}" presName="Name14" presStyleCnt="0"/>
      <dgm:spPr/>
    </dgm:pt>
    <dgm:pt modelId="{FD5D69DB-C0C9-4FF4-85C6-EBD0F68F1E3B}" type="pres">
      <dgm:prSet presAssocID="{E698350D-C572-4E5B-87E8-40EF352C8D72}" presName="level1Shape" presStyleLbl="node0" presStyleIdx="0" presStyleCnt="1" custScaleX="175187" custScaleY="81995" custLinFactNeighborX="-9217" custLinFactNeighborY="-22537">
        <dgm:presLayoutVars>
          <dgm:chPref val="3"/>
        </dgm:presLayoutVars>
      </dgm:prSet>
      <dgm:spPr>
        <a:prstGeom prst="ellipse">
          <a:avLst/>
        </a:prstGeom>
      </dgm:spPr>
    </dgm:pt>
    <dgm:pt modelId="{B70A6663-5518-4BC1-B784-9BE2565BE37D}" type="pres">
      <dgm:prSet presAssocID="{E698350D-C572-4E5B-87E8-40EF352C8D72}" presName="hierChild2" presStyleCnt="0"/>
      <dgm:spPr/>
    </dgm:pt>
    <dgm:pt modelId="{31135CA7-A7D5-47BF-8DC9-1888EA430E95}" type="pres">
      <dgm:prSet presAssocID="{E5D2A2E7-97F1-47AC-9163-CB9DBE4685EE}" presName="Name19" presStyleLbl="parChTrans1D2" presStyleIdx="0" presStyleCnt="1"/>
      <dgm:spPr/>
    </dgm:pt>
    <dgm:pt modelId="{0FA283D4-FB50-4F3D-A806-6470445646BF}" type="pres">
      <dgm:prSet presAssocID="{EA7B5DD8-8CDB-4042-A36E-B6AC7C571444}" presName="Name21" presStyleCnt="0"/>
      <dgm:spPr/>
    </dgm:pt>
    <dgm:pt modelId="{80DFDF1D-0645-4979-8105-35E6D75687A2}" type="pres">
      <dgm:prSet presAssocID="{EA7B5DD8-8CDB-4042-A36E-B6AC7C571444}" presName="level2Shape" presStyleLbl="node2" presStyleIdx="0" presStyleCnt="1" custScaleX="209506" custScaleY="102654" custLinFactNeighborX="-10264" custLinFactNeighborY="-23176"/>
      <dgm:spPr>
        <a:prstGeom prst="flowChartDecision">
          <a:avLst/>
        </a:prstGeom>
      </dgm:spPr>
    </dgm:pt>
    <dgm:pt modelId="{5624AD3C-2EA9-4E22-9A41-69C4583D3757}" type="pres">
      <dgm:prSet presAssocID="{EA7B5DD8-8CDB-4042-A36E-B6AC7C571444}" presName="hierChild3" presStyleCnt="0"/>
      <dgm:spPr/>
    </dgm:pt>
    <dgm:pt modelId="{C063E0FE-264A-4F96-97BC-AD66F068A943}" type="pres">
      <dgm:prSet presAssocID="{5E68E476-0392-47A7-A969-30C61072D2B6}" presName="Name19" presStyleLbl="parChTrans1D3" presStyleIdx="0" presStyleCnt="1"/>
      <dgm:spPr/>
    </dgm:pt>
    <dgm:pt modelId="{57FE099A-5581-430A-9C95-E411CBDA38CF}" type="pres">
      <dgm:prSet presAssocID="{27EA4941-4DF0-472E-86ED-874734A80342}" presName="Name21" presStyleCnt="0"/>
      <dgm:spPr/>
    </dgm:pt>
    <dgm:pt modelId="{7AA4BF25-A085-4F8E-BEE7-DF03389676F9}" type="pres">
      <dgm:prSet presAssocID="{27EA4941-4DF0-472E-86ED-874734A80342}" presName="level2Shape" presStyleLbl="node3" presStyleIdx="0" presStyleCnt="1" custScaleX="206295" custLinFactNeighborX="82666" custLinFactNeighborY="-2666"/>
      <dgm:spPr>
        <a:prstGeom prst="ellipse">
          <a:avLst/>
        </a:prstGeom>
      </dgm:spPr>
    </dgm:pt>
    <dgm:pt modelId="{2D3A5206-F0B6-4FF2-8BE7-CA4A11512A6C}" type="pres">
      <dgm:prSet presAssocID="{27EA4941-4DF0-472E-86ED-874734A80342}" presName="hierChild3" presStyleCnt="0"/>
      <dgm:spPr/>
    </dgm:pt>
    <dgm:pt modelId="{4F1538A4-F75E-494A-8878-9086BAF89001}" type="pres">
      <dgm:prSet presAssocID="{E80EF3C1-764C-41A0-B037-AEBBDE06590B}" presName="Name19" presStyleLbl="parChTrans1D4" presStyleIdx="0" presStyleCnt="1"/>
      <dgm:spPr/>
    </dgm:pt>
    <dgm:pt modelId="{E199CE4F-BBED-40F6-8BF0-53CD46E0CD22}" type="pres">
      <dgm:prSet presAssocID="{41CF64C0-B257-4B44-925F-EF64AE1551D8}" presName="Name21" presStyleCnt="0"/>
      <dgm:spPr/>
    </dgm:pt>
    <dgm:pt modelId="{45B341D7-1075-4458-80DE-3E3D0E0EF6F9}" type="pres">
      <dgm:prSet presAssocID="{41CF64C0-B257-4B44-925F-EF64AE1551D8}" presName="level2Shape" presStyleLbl="node4" presStyleIdx="0" presStyleCnt="1" custScaleY="50026" custLinFactNeighborX="81217" custLinFactNeighborY="3999"/>
      <dgm:spPr/>
    </dgm:pt>
    <dgm:pt modelId="{770A2292-6D13-4B2B-8DA8-5A02B00CF577}" type="pres">
      <dgm:prSet presAssocID="{41CF64C0-B257-4B44-925F-EF64AE1551D8}" presName="hierChild3" presStyleCnt="0"/>
      <dgm:spPr/>
    </dgm:pt>
    <dgm:pt modelId="{1B19A98F-86E4-4797-9E46-384E7911A5F0}" type="pres">
      <dgm:prSet presAssocID="{7C537335-58C9-4BE2-951D-C424239B2A4E}" presName="bgShapesFlow" presStyleCnt="0"/>
      <dgm:spPr/>
    </dgm:pt>
  </dgm:ptLst>
  <dgm:cxnLst>
    <dgm:cxn modelId="{79B53F06-3B84-41DD-9759-41518DF36EED}" type="presOf" srcId="{EA7B5DD8-8CDB-4042-A36E-B6AC7C571444}" destId="{80DFDF1D-0645-4979-8105-35E6D75687A2}" srcOrd="0" destOrd="0" presId="urn:microsoft.com/office/officeart/2005/8/layout/hierarchy6"/>
    <dgm:cxn modelId="{FFCC6E15-63B1-4CE1-A395-E796E4151A3F}" type="presOf" srcId="{41CF64C0-B257-4B44-925F-EF64AE1551D8}" destId="{45B341D7-1075-4458-80DE-3E3D0E0EF6F9}" srcOrd="0" destOrd="0" presId="urn:microsoft.com/office/officeart/2005/8/layout/hierarchy6"/>
    <dgm:cxn modelId="{5E41941E-7779-4616-A125-40B3DE63E2BB}" srcId="{EA7B5DD8-8CDB-4042-A36E-B6AC7C571444}" destId="{27EA4941-4DF0-472E-86ED-874734A80342}" srcOrd="0" destOrd="0" parTransId="{5E68E476-0392-47A7-A969-30C61072D2B6}" sibTransId="{BC1F2D3A-E6A3-4F10-8EA9-4C1E7CCF6899}"/>
    <dgm:cxn modelId="{DA2B263D-28B3-46BA-8807-C7A390684809}" type="presOf" srcId="{5E68E476-0392-47A7-A969-30C61072D2B6}" destId="{C063E0FE-264A-4F96-97BC-AD66F068A943}" srcOrd="0" destOrd="0" presId="urn:microsoft.com/office/officeart/2005/8/layout/hierarchy6"/>
    <dgm:cxn modelId="{E29FFE89-45E7-4425-8CC9-BC430F4D47A5}" type="presOf" srcId="{E80EF3C1-764C-41A0-B037-AEBBDE06590B}" destId="{4F1538A4-F75E-494A-8878-9086BAF89001}" srcOrd="0" destOrd="0" presId="urn:microsoft.com/office/officeart/2005/8/layout/hierarchy6"/>
    <dgm:cxn modelId="{CF80DE96-837D-4EC0-8D51-F46E9F35CBB7}" type="presOf" srcId="{E698350D-C572-4E5B-87E8-40EF352C8D72}" destId="{FD5D69DB-C0C9-4FF4-85C6-EBD0F68F1E3B}" srcOrd="0" destOrd="0" presId="urn:microsoft.com/office/officeart/2005/8/layout/hierarchy6"/>
    <dgm:cxn modelId="{D53C5B97-D33E-4566-9122-9330805DEA77}" srcId="{27EA4941-4DF0-472E-86ED-874734A80342}" destId="{41CF64C0-B257-4B44-925F-EF64AE1551D8}" srcOrd="0" destOrd="0" parTransId="{E80EF3C1-764C-41A0-B037-AEBBDE06590B}" sibTransId="{AD62EC24-7C10-4484-A13D-D749FAB0FEA8}"/>
    <dgm:cxn modelId="{B6529FD3-FC02-4904-BF72-0623842E2EC7}" type="presOf" srcId="{7C537335-58C9-4BE2-951D-C424239B2A4E}" destId="{688035C9-D061-439D-A843-CFCDF5F494F7}" srcOrd="0" destOrd="0" presId="urn:microsoft.com/office/officeart/2005/8/layout/hierarchy6"/>
    <dgm:cxn modelId="{9A37A7DF-F37C-48EE-B0D2-7B9641FB0744}" type="presOf" srcId="{27EA4941-4DF0-472E-86ED-874734A80342}" destId="{7AA4BF25-A085-4F8E-BEE7-DF03389676F9}" srcOrd="0" destOrd="0" presId="urn:microsoft.com/office/officeart/2005/8/layout/hierarchy6"/>
    <dgm:cxn modelId="{B2730EF3-C3D1-45BB-BAA3-339E8F994381}" type="presOf" srcId="{E5D2A2E7-97F1-47AC-9163-CB9DBE4685EE}" destId="{31135CA7-A7D5-47BF-8DC9-1888EA430E95}" srcOrd="0" destOrd="0" presId="urn:microsoft.com/office/officeart/2005/8/layout/hierarchy6"/>
    <dgm:cxn modelId="{C0C5BBF5-AEEC-45F7-89C9-C295C065E063}" srcId="{7C537335-58C9-4BE2-951D-C424239B2A4E}" destId="{E698350D-C572-4E5B-87E8-40EF352C8D72}" srcOrd="0" destOrd="0" parTransId="{B9546102-0B04-4D13-AB74-6D0FF975FE2F}" sibTransId="{04633A74-05D5-4F22-B57F-C1ACCA7FF249}"/>
    <dgm:cxn modelId="{E3EDEDF7-D55F-4552-9013-15F479CEC281}" srcId="{E698350D-C572-4E5B-87E8-40EF352C8D72}" destId="{EA7B5DD8-8CDB-4042-A36E-B6AC7C571444}" srcOrd="0" destOrd="0" parTransId="{E5D2A2E7-97F1-47AC-9163-CB9DBE4685EE}" sibTransId="{39FC8D5B-7652-48B0-884F-65AA6229181F}"/>
    <dgm:cxn modelId="{73BDAC8A-CE6A-4125-B805-F07A4BD0E149}" type="presParOf" srcId="{688035C9-D061-439D-A843-CFCDF5F494F7}" destId="{196362EF-7828-4F30-8166-3EE95BFF6926}" srcOrd="0" destOrd="0" presId="urn:microsoft.com/office/officeart/2005/8/layout/hierarchy6"/>
    <dgm:cxn modelId="{4FEF4810-A673-46BD-B1AC-6E8CE4480F73}" type="presParOf" srcId="{196362EF-7828-4F30-8166-3EE95BFF6926}" destId="{C6503219-DC87-47B9-B9B6-1FE671EA4575}" srcOrd="0" destOrd="0" presId="urn:microsoft.com/office/officeart/2005/8/layout/hierarchy6"/>
    <dgm:cxn modelId="{C6D50A0E-7E63-464A-9C25-72EFC784CA40}" type="presParOf" srcId="{C6503219-DC87-47B9-B9B6-1FE671EA4575}" destId="{B099307E-6B95-47B0-8B7A-D74687EBC4DC}" srcOrd="0" destOrd="0" presId="urn:microsoft.com/office/officeart/2005/8/layout/hierarchy6"/>
    <dgm:cxn modelId="{0926AC5C-2023-4783-A678-CE56C0B5369D}" type="presParOf" srcId="{B099307E-6B95-47B0-8B7A-D74687EBC4DC}" destId="{FD5D69DB-C0C9-4FF4-85C6-EBD0F68F1E3B}" srcOrd="0" destOrd="0" presId="urn:microsoft.com/office/officeart/2005/8/layout/hierarchy6"/>
    <dgm:cxn modelId="{B9EE22A8-735B-4DEA-AB33-D1571D90B53E}" type="presParOf" srcId="{B099307E-6B95-47B0-8B7A-D74687EBC4DC}" destId="{B70A6663-5518-4BC1-B784-9BE2565BE37D}" srcOrd="1" destOrd="0" presId="urn:microsoft.com/office/officeart/2005/8/layout/hierarchy6"/>
    <dgm:cxn modelId="{CD154F0F-9263-4D45-8793-29C247CFBEA3}" type="presParOf" srcId="{B70A6663-5518-4BC1-B784-9BE2565BE37D}" destId="{31135CA7-A7D5-47BF-8DC9-1888EA430E95}" srcOrd="0" destOrd="0" presId="urn:microsoft.com/office/officeart/2005/8/layout/hierarchy6"/>
    <dgm:cxn modelId="{D95FA334-109D-437F-AEE3-E47AD52F38E2}" type="presParOf" srcId="{B70A6663-5518-4BC1-B784-9BE2565BE37D}" destId="{0FA283D4-FB50-4F3D-A806-6470445646BF}" srcOrd="1" destOrd="0" presId="urn:microsoft.com/office/officeart/2005/8/layout/hierarchy6"/>
    <dgm:cxn modelId="{C2E35783-E314-4410-8E4D-1AE90664B811}" type="presParOf" srcId="{0FA283D4-FB50-4F3D-A806-6470445646BF}" destId="{80DFDF1D-0645-4979-8105-35E6D75687A2}" srcOrd="0" destOrd="0" presId="urn:microsoft.com/office/officeart/2005/8/layout/hierarchy6"/>
    <dgm:cxn modelId="{241D3147-342D-4316-8047-D67769E7EDA0}" type="presParOf" srcId="{0FA283D4-FB50-4F3D-A806-6470445646BF}" destId="{5624AD3C-2EA9-4E22-9A41-69C4583D3757}" srcOrd="1" destOrd="0" presId="urn:microsoft.com/office/officeart/2005/8/layout/hierarchy6"/>
    <dgm:cxn modelId="{38235FB9-8C11-407E-A7A8-D0D402C1FF60}" type="presParOf" srcId="{5624AD3C-2EA9-4E22-9A41-69C4583D3757}" destId="{C063E0FE-264A-4F96-97BC-AD66F068A943}" srcOrd="0" destOrd="0" presId="urn:microsoft.com/office/officeart/2005/8/layout/hierarchy6"/>
    <dgm:cxn modelId="{2F684830-903E-4405-8E46-B6B841B5E8A2}" type="presParOf" srcId="{5624AD3C-2EA9-4E22-9A41-69C4583D3757}" destId="{57FE099A-5581-430A-9C95-E411CBDA38CF}" srcOrd="1" destOrd="0" presId="urn:microsoft.com/office/officeart/2005/8/layout/hierarchy6"/>
    <dgm:cxn modelId="{D438E316-A5C0-4B90-A585-E2C7C62F8595}" type="presParOf" srcId="{57FE099A-5581-430A-9C95-E411CBDA38CF}" destId="{7AA4BF25-A085-4F8E-BEE7-DF03389676F9}" srcOrd="0" destOrd="0" presId="urn:microsoft.com/office/officeart/2005/8/layout/hierarchy6"/>
    <dgm:cxn modelId="{F9501A81-4526-4F48-911F-C03E1452A9E5}" type="presParOf" srcId="{57FE099A-5581-430A-9C95-E411CBDA38CF}" destId="{2D3A5206-F0B6-4FF2-8BE7-CA4A11512A6C}" srcOrd="1" destOrd="0" presId="urn:microsoft.com/office/officeart/2005/8/layout/hierarchy6"/>
    <dgm:cxn modelId="{27B119CA-E402-46F5-9134-44795FE8A2FE}" type="presParOf" srcId="{2D3A5206-F0B6-4FF2-8BE7-CA4A11512A6C}" destId="{4F1538A4-F75E-494A-8878-9086BAF89001}" srcOrd="0" destOrd="0" presId="urn:microsoft.com/office/officeart/2005/8/layout/hierarchy6"/>
    <dgm:cxn modelId="{5A1FD5C8-3156-48CD-A178-20DAA250F5C1}" type="presParOf" srcId="{2D3A5206-F0B6-4FF2-8BE7-CA4A11512A6C}" destId="{E199CE4F-BBED-40F6-8BF0-53CD46E0CD22}" srcOrd="1" destOrd="0" presId="urn:microsoft.com/office/officeart/2005/8/layout/hierarchy6"/>
    <dgm:cxn modelId="{A2F2C9C1-B0AF-4125-A7C3-24D1538472FE}" type="presParOf" srcId="{E199CE4F-BBED-40F6-8BF0-53CD46E0CD22}" destId="{45B341D7-1075-4458-80DE-3E3D0E0EF6F9}" srcOrd="0" destOrd="0" presId="urn:microsoft.com/office/officeart/2005/8/layout/hierarchy6"/>
    <dgm:cxn modelId="{3DA461A1-153E-442B-BDE1-1FC3A6960FD8}" type="presParOf" srcId="{E199CE4F-BBED-40F6-8BF0-53CD46E0CD22}" destId="{770A2292-6D13-4B2B-8DA8-5A02B00CF577}" srcOrd="1" destOrd="0" presId="urn:microsoft.com/office/officeart/2005/8/layout/hierarchy6"/>
    <dgm:cxn modelId="{EDF64F4A-33D0-4ED0-A314-3B8D1DC32EA9}" type="presParOf" srcId="{688035C9-D061-439D-A843-CFCDF5F494F7}" destId="{1B19A98F-86E4-4797-9E46-384E7911A5F0}" srcOrd="1" destOrd="0" presId="urn:microsoft.com/office/officeart/2005/8/layout/hierarchy6"/>
  </dgm:cxnLst>
  <dgm:bg/>
  <dgm:whole>
    <a:ln w="22225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7D084-2C9A-411E-86CE-15AB6EEF514B}">
      <dsp:nvSpPr>
        <dsp:cNvPr id="0" name=""/>
        <dsp:cNvSpPr/>
      </dsp:nvSpPr>
      <dsp:spPr>
        <a:xfrm>
          <a:off x="1020171" y="21545"/>
          <a:ext cx="973617" cy="97361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432D6C-9A1A-4851-AEDA-41A026534C37}">
      <dsp:nvSpPr>
        <dsp:cNvPr id="0" name=""/>
        <dsp:cNvSpPr/>
      </dsp:nvSpPr>
      <dsp:spPr>
        <a:xfrm>
          <a:off x="1227663" y="229037"/>
          <a:ext cx="558632" cy="558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35F57-52EE-4D9E-ADCF-7A8E09A970A9}">
      <dsp:nvSpPr>
        <dsp:cNvPr id="0" name=""/>
        <dsp:cNvSpPr/>
      </dsp:nvSpPr>
      <dsp:spPr>
        <a:xfrm>
          <a:off x="708932" y="1298420"/>
          <a:ext cx="1596093" cy="678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>
              <a:solidFill>
                <a:schemeClr val="tx1"/>
              </a:solidFill>
            </a:rPr>
            <a:t>Objective of JAVA Language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708932" y="1298420"/>
        <a:ext cx="1596093" cy="678339"/>
      </dsp:txXfrm>
    </dsp:sp>
    <dsp:sp modelId="{E282E5F0-1E36-4A25-83C7-860186366735}">
      <dsp:nvSpPr>
        <dsp:cNvPr id="0" name=""/>
        <dsp:cNvSpPr/>
      </dsp:nvSpPr>
      <dsp:spPr>
        <a:xfrm>
          <a:off x="2895581" y="21545"/>
          <a:ext cx="973617" cy="973617"/>
        </a:xfrm>
        <a:prstGeom prst="ellips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011F4-2955-47C9-8BED-659BEED84DC2}">
      <dsp:nvSpPr>
        <dsp:cNvPr id="0" name=""/>
        <dsp:cNvSpPr/>
      </dsp:nvSpPr>
      <dsp:spPr>
        <a:xfrm>
          <a:off x="3103073" y="229037"/>
          <a:ext cx="558632" cy="558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42E58C-D6C6-4C50-B066-93F0357CCCAE}">
      <dsp:nvSpPr>
        <dsp:cNvPr id="0" name=""/>
        <dsp:cNvSpPr/>
      </dsp:nvSpPr>
      <dsp:spPr>
        <a:xfrm>
          <a:off x="2584342" y="1298420"/>
          <a:ext cx="1596093" cy="678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>
              <a:solidFill>
                <a:schemeClr val="tx1"/>
              </a:solidFill>
            </a:rPr>
            <a:t>Application of JAVA Programming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2584342" y="1298420"/>
        <a:ext cx="1596093" cy="678339"/>
      </dsp:txXfrm>
    </dsp:sp>
    <dsp:sp modelId="{82FE81BB-382D-417A-98F3-A9348E62186B}">
      <dsp:nvSpPr>
        <dsp:cNvPr id="0" name=""/>
        <dsp:cNvSpPr/>
      </dsp:nvSpPr>
      <dsp:spPr>
        <a:xfrm>
          <a:off x="4770991" y="21545"/>
          <a:ext cx="973617" cy="973617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33113-9C21-4DA7-AE55-FFC451BA0FE3}">
      <dsp:nvSpPr>
        <dsp:cNvPr id="0" name=""/>
        <dsp:cNvSpPr/>
      </dsp:nvSpPr>
      <dsp:spPr>
        <a:xfrm>
          <a:off x="4978483" y="229037"/>
          <a:ext cx="558632" cy="558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DBF0E-5D01-4190-84CA-41D6F7E24EDC}">
      <dsp:nvSpPr>
        <dsp:cNvPr id="0" name=""/>
        <dsp:cNvSpPr/>
      </dsp:nvSpPr>
      <dsp:spPr>
        <a:xfrm>
          <a:off x="4459753" y="1298420"/>
          <a:ext cx="1596093" cy="678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>
              <a:solidFill>
                <a:schemeClr val="tx1"/>
              </a:solidFill>
            </a:rPr>
            <a:t>JAVA History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4459753" y="1298420"/>
        <a:ext cx="1596093" cy="678339"/>
      </dsp:txXfrm>
    </dsp:sp>
    <dsp:sp modelId="{7A677168-9041-4637-87CA-AF4CE2363AEC}">
      <dsp:nvSpPr>
        <dsp:cNvPr id="0" name=""/>
        <dsp:cNvSpPr/>
      </dsp:nvSpPr>
      <dsp:spPr>
        <a:xfrm>
          <a:off x="6646401" y="21545"/>
          <a:ext cx="973617" cy="973617"/>
        </a:xfrm>
        <a:prstGeom prst="ellips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7413DB-AC99-4E65-A42E-01B7AE6969EB}">
      <dsp:nvSpPr>
        <dsp:cNvPr id="0" name=""/>
        <dsp:cNvSpPr/>
      </dsp:nvSpPr>
      <dsp:spPr>
        <a:xfrm>
          <a:off x="6853893" y="229037"/>
          <a:ext cx="558632" cy="5586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17715-490D-49D7-978E-BC7179E61966}">
      <dsp:nvSpPr>
        <dsp:cNvPr id="0" name=""/>
        <dsp:cNvSpPr/>
      </dsp:nvSpPr>
      <dsp:spPr>
        <a:xfrm>
          <a:off x="6335163" y="1298420"/>
          <a:ext cx="1596093" cy="678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>
              <a:solidFill>
                <a:schemeClr val="tx1"/>
              </a:solidFill>
            </a:rPr>
            <a:t>Features of JAVA programming 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6335163" y="1298420"/>
        <a:ext cx="1596093" cy="678339"/>
      </dsp:txXfrm>
    </dsp:sp>
    <dsp:sp modelId="{64A61998-0630-4A98-A77D-8238D1430F63}">
      <dsp:nvSpPr>
        <dsp:cNvPr id="0" name=""/>
        <dsp:cNvSpPr/>
      </dsp:nvSpPr>
      <dsp:spPr>
        <a:xfrm>
          <a:off x="8521811" y="42803"/>
          <a:ext cx="973617" cy="973617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D2564-F2CF-4C05-9A59-E12BA8A868C6}">
      <dsp:nvSpPr>
        <dsp:cNvPr id="0" name=""/>
        <dsp:cNvSpPr/>
      </dsp:nvSpPr>
      <dsp:spPr>
        <a:xfrm>
          <a:off x="8542659" y="287"/>
          <a:ext cx="931922" cy="1058648"/>
        </a:xfrm>
        <a:prstGeom prst="rect">
          <a:avLst/>
        </a:prstGeom>
        <a:blipFill>
          <a:blip xmlns:r="http://schemas.openxmlformats.org/officeDocument/2006/relationships" r:embed="rId9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611EA-E7A1-4EDF-820E-9CC2405A6471}">
      <dsp:nvSpPr>
        <dsp:cNvPr id="0" name=""/>
        <dsp:cNvSpPr/>
      </dsp:nvSpPr>
      <dsp:spPr>
        <a:xfrm>
          <a:off x="8210573" y="1319678"/>
          <a:ext cx="1596093" cy="678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>
              <a:solidFill>
                <a:schemeClr val="tx1"/>
              </a:solidFill>
            </a:rPr>
            <a:t>Installation of Eclipse 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8210573" y="1319678"/>
        <a:ext cx="1596093" cy="678339"/>
      </dsp:txXfrm>
    </dsp:sp>
    <dsp:sp modelId="{A032F7D1-A3B2-4E2F-80B8-88E1570A2409}">
      <dsp:nvSpPr>
        <dsp:cNvPr id="0" name=""/>
        <dsp:cNvSpPr/>
      </dsp:nvSpPr>
      <dsp:spPr>
        <a:xfrm>
          <a:off x="4770991" y="2397041"/>
          <a:ext cx="973617" cy="973617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140BB2-E23F-4EF8-9C34-1A295D98F3C6}">
      <dsp:nvSpPr>
        <dsp:cNvPr id="0" name=""/>
        <dsp:cNvSpPr/>
      </dsp:nvSpPr>
      <dsp:spPr>
        <a:xfrm>
          <a:off x="4978483" y="2507599"/>
          <a:ext cx="558632" cy="752500"/>
        </a:xfrm>
        <a:prstGeom prst="rect">
          <a:avLst/>
        </a:prstGeom>
        <a:blipFill>
          <a:blip xmlns:r="http://schemas.openxmlformats.org/officeDocument/2006/relationships"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2000" b="-4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938E5-6DD0-411D-BCB7-7BE6BA8E4F62}">
      <dsp:nvSpPr>
        <dsp:cNvPr id="0" name=""/>
        <dsp:cNvSpPr/>
      </dsp:nvSpPr>
      <dsp:spPr>
        <a:xfrm>
          <a:off x="4459753" y="3673916"/>
          <a:ext cx="1596093" cy="678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>
              <a:solidFill>
                <a:schemeClr val="tx1"/>
              </a:solidFill>
            </a:rPr>
            <a:t>Installation of JAVA</a:t>
          </a:r>
        </a:p>
      </dsp:txBody>
      <dsp:txXfrm>
        <a:off x="4459753" y="3673916"/>
        <a:ext cx="1596093" cy="67833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D69DB-C0C9-4FF4-85C6-EBD0F68F1E3B}">
      <dsp:nvSpPr>
        <dsp:cNvPr id="0" name=""/>
        <dsp:cNvSpPr/>
      </dsp:nvSpPr>
      <dsp:spPr>
        <a:xfrm>
          <a:off x="3529126" y="0"/>
          <a:ext cx="2898367" cy="904373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JAVA SOURCE CODE</a:t>
          </a:r>
        </a:p>
      </dsp:txBody>
      <dsp:txXfrm>
        <a:off x="3953582" y="132442"/>
        <a:ext cx="2049455" cy="639489"/>
      </dsp:txXfrm>
    </dsp:sp>
    <dsp:sp modelId="{31135CA7-A7D5-47BF-8DC9-1888EA430E95}">
      <dsp:nvSpPr>
        <dsp:cNvPr id="0" name=""/>
        <dsp:cNvSpPr/>
      </dsp:nvSpPr>
      <dsp:spPr>
        <a:xfrm>
          <a:off x="4915268" y="904373"/>
          <a:ext cx="91440" cy="265509"/>
        </a:xfrm>
        <a:custGeom>
          <a:avLst/>
          <a:gdLst/>
          <a:ahLst/>
          <a:cxnLst/>
          <a:rect l="0" t="0" r="0" b="0"/>
          <a:pathLst>
            <a:path>
              <a:moveTo>
                <a:pt x="63042" y="0"/>
              </a:moveTo>
              <a:lnTo>
                <a:pt x="63042" y="132754"/>
              </a:lnTo>
              <a:lnTo>
                <a:pt x="45720" y="132754"/>
              </a:lnTo>
              <a:lnTo>
                <a:pt x="45720" y="2655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DFDF1D-0645-4979-8105-35E6D75687A2}">
      <dsp:nvSpPr>
        <dsp:cNvPr id="0" name=""/>
        <dsp:cNvSpPr/>
      </dsp:nvSpPr>
      <dsp:spPr>
        <a:xfrm>
          <a:off x="3227910" y="1169882"/>
          <a:ext cx="3466155" cy="1132233"/>
        </a:xfrm>
        <a:prstGeom prst="flowChartDecision">
          <a:avLst/>
        </a:prstGeom>
        <a:solidFill>
          <a:srgbClr val="FFC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JAVA COMPILER</a:t>
          </a:r>
        </a:p>
      </dsp:txBody>
      <dsp:txXfrm>
        <a:off x="4094449" y="1452940"/>
        <a:ext cx="1733077" cy="566117"/>
      </dsp:txXfrm>
    </dsp:sp>
    <dsp:sp modelId="{26D6420B-8D36-4820-A123-3F01F5650516}">
      <dsp:nvSpPr>
        <dsp:cNvPr id="0" name=""/>
        <dsp:cNvSpPr/>
      </dsp:nvSpPr>
      <dsp:spPr>
        <a:xfrm>
          <a:off x="1892615" y="2302116"/>
          <a:ext cx="3068372" cy="667401"/>
        </a:xfrm>
        <a:custGeom>
          <a:avLst/>
          <a:gdLst/>
          <a:ahLst/>
          <a:cxnLst/>
          <a:rect l="0" t="0" r="0" b="0"/>
          <a:pathLst>
            <a:path>
              <a:moveTo>
                <a:pt x="3068372" y="0"/>
              </a:moveTo>
              <a:lnTo>
                <a:pt x="3068372" y="333700"/>
              </a:lnTo>
              <a:lnTo>
                <a:pt x="0" y="333700"/>
              </a:lnTo>
              <a:lnTo>
                <a:pt x="0" y="6674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14CF9-67AD-477F-9B8B-EFE6A81F956C}">
      <dsp:nvSpPr>
        <dsp:cNvPr id="0" name=""/>
        <dsp:cNvSpPr/>
      </dsp:nvSpPr>
      <dsp:spPr>
        <a:xfrm>
          <a:off x="0" y="2969518"/>
          <a:ext cx="3785230" cy="1102961"/>
        </a:xfrm>
        <a:prstGeom prst="ellipse">
          <a:avLst/>
        </a:prstGeom>
        <a:solidFill>
          <a:srgbClr val="0070C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JAVA ENABLED WEB BROWSER</a:t>
          </a:r>
        </a:p>
      </dsp:txBody>
      <dsp:txXfrm>
        <a:off x="554334" y="3131043"/>
        <a:ext cx="2676562" cy="779911"/>
      </dsp:txXfrm>
    </dsp:sp>
    <dsp:sp modelId="{E1DC31AA-871F-4059-B1BF-627263A3A715}">
      <dsp:nvSpPr>
        <dsp:cNvPr id="0" name=""/>
        <dsp:cNvSpPr/>
      </dsp:nvSpPr>
      <dsp:spPr>
        <a:xfrm>
          <a:off x="1892615" y="4072479"/>
          <a:ext cx="1276620" cy="375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955"/>
              </a:lnTo>
              <a:lnTo>
                <a:pt x="1276620" y="187955"/>
              </a:lnTo>
              <a:lnTo>
                <a:pt x="1276620" y="375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6A459B-618B-4855-83A4-29A57C450649}">
      <dsp:nvSpPr>
        <dsp:cNvPr id="0" name=""/>
        <dsp:cNvSpPr/>
      </dsp:nvSpPr>
      <dsp:spPr>
        <a:xfrm>
          <a:off x="2342014" y="4448390"/>
          <a:ext cx="1654441" cy="558583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OUTPUT</a:t>
          </a:r>
        </a:p>
      </dsp:txBody>
      <dsp:txXfrm>
        <a:off x="2358374" y="4464750"/>
        <a:ext cx="1621721" cy="525863"/>
      </dsp:txXfrm>
    </dsp:sp>
    <dsp:sp modelId="{C063E0FE-264A-4F96-97BC-AD66F068A943}">
      <dsp:nvSpPr>
        <dsp:cNvPr id="0" name=""/>
        <dsp:cNvSpPr/>
      </dsp:nvSpPr>
      <dsp:spPr>
        <a:xfrm>
          <a:off x="4960988" y="2302116"/>
          <a:ext cx="3594096" cy="6674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700"/>
              </a:lnTo>
              <a:lnTo>
                <a:pt x="3594096" y="333700"/>
              </a:lnTo>
              <a:lnTo>
                <a:pt x="3594096" y="6674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4BF25-A085-4F8E-BEE7-DF03389676F9}">
      <dsp:nvSpPr>
        <dsp:cNvPr id="0" name=""/>
        <dsp:cNvSpPr/>
      </dsp:nvSpPr>
      <dsp:spPr>
        <a:xfrm>
          <a:off x="6848568" y="2969518"/>
          <a:ext cx="3413031" cy="1102961"/>
        </a:xfrm>
        <a:prstGeom prst="ellipse">
          <a:avLst/>
        </a:prstGeom>
        <a:solidFill>
          <a:srgbClr val="FF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JAVA INTERPRETER</a:t>
          </a:r>
        </a:p>
      </dsp:txBody>
      <dsp:txXfrm>
        <a:off x="7348395" y="3131043"/>
        <a:ext cx="2413377" cy="779911"/>
      </dsp:txXfrm>
    </dsp:sp>
    <dsp:sp modelId="{4F1538A4-F75E-494A-8878-9086BAF89001}">
      <dsp:nvSpPr>
        <dsp:cNvPr id="0" name=""/>
        <dsp:cNvSpPr/>
      </dsp:nvSpPr>
      <dsp:spPr>
        <a:xfrm>
          <a:off x="7286438" y="4072479"/>
          <a:ext cx="1268645" cy="424430"/>
        </a:xfrm>
        <a:custGeom>
          <a:avLst/>
          <a:gdLst/>
          <a:ahLst/>
          <a:cxnLst/>
          <a:rect l="0" t="0" r="0" b="0"/>
          <a:pathLst>
            <a:path>
              <a:moveTo>
                <a:pt x="1268645" y="0"/>
              </a:moveTo>
              <a:lnTo>
                <a:pt x="1268645" y="212215"/>
              </a:lnTo>
              <a:lnTo>
                <a:pt x="0" y="212215"/>
              </a:lnTo>
              <a:lnTo>
                <a:pt x="0" y="4244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B341D7-1075-4458-80DE-3E3D0E0EF6F9}">
      <dsp:nvSpPr>
        <dsp:cNvPr id="0" name=""/>
        <dsp:cNvSpPr/>
      </dsp:nvSpPr>
      <dsp:spPr>
        <a:xfrm>
          <a:off x="6459217" y="4496910"/>
          <a:ext cx="1654441" cy="55176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OUTPUT</a:t>
          </a:r>
        </a:p>
      </dsp:txBody>
      <dsp:txXfrm>
        <a:off x="6475378" y="4513071"/>
        <a:ext cx="1622119" cy="5194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BCDE7B-81F5-4669-91C7-E1E7C2A5DC27}">
      <dsp:nvSpPr>
        <dsp:cNvPr id="0" name=""/>
        <dsp:cNvSpPr/>
      </dsp:nvSpPr>
      <dsp:spPr>
        <a:xfrm>
          <a:off x="1306861" y="19483"/>
          <a:ext cx="1177254" cy="117725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4F8FF-7B3D-41E8-933B-7A27984A4267}">
      <dsp:nvSpPr>
        <dsp:cNvPr id="0" name=""/>
        <dsp:cNvSpPr/>
      </dsp:nvSpPr>
      <dsp:spPr>
        <a:xfrm>
          <a:off x="1554084" y="266707"/>
          <a:ext cx="682807" cy="682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909F0-EEE8-463F-BCC0-1C3C9F244259}">
      <dsp:nvSpPr>
        <dsp:cNvPr id="0" name=""/>
        <dsp:cNvSpPr/>
      </dsp:nvSpPr>
      <dsp:spPr>
        <a:xfrm>
          <a:off x="2736384" y="19483"/>
          <a:ext cx="2774957" cy="1177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W" sz="1800" kern="1200" dirty="0"/>
            <a:t>Evolution of Java, Comparison of Java with other programming languages, Java features</a:t>
          </a:r>
          <a:endParaRPr lang="en-US" sz="1800" kern="1200" dirty="0"/>
        </a:p>
      </dsp:txBody>
      <dsp:txXfrm>
        <a:off x="2736384" y="19483"/>
        <a:ext cx="2774957" cy="1177254"/>
      </dsp:txXfrm>
    </dsp:sp>
    <dsp:sp modelId="{B82891AA-B93F-4742-A82F-9A1729688EB4}">
      <dsp:nvSpPr>
        <dsp:cNvPr id="0" name=""/>
        <dsp:cNvSpPr/>
      </dsp:nvSpPr>
      <dsp:spPr>
        <a:xfrm>
          <a:off x="5994857" y="19483"/>
          <a:ext cx="1177254" cy="117725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C3543-3D99-4C04-B1BB-39E9027207F6}">
      <dsp:nvSpPr>
        <dsp:cNvPr id="0" name=""/>
        <dsp:cNvSpPr/>
      </dsp:nvSpPr>
      <dsp:spPr>
        <a:xfrm>
          <a:off x="6242081" y="266707"/>
          <a:ext cx="682807" cy="682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E4895-3026-496B-865B-2696AA3CEF27}">
      <dsp:nvSpPr>
        <dsp:cNvPr id="0" name=""/>
        <dsp:cNvSpPr/>
      </dsp:nvSpPr>
      <dsp:spPr>
        <a:xfrm>
          <a:off x="7424381" y="19483"/>
          <a:ext cx="2774957" cy="1177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W" sz="1800" kern="1200"/>
            <a:t>Environment, Simple Java Program, Java Tokens, Java Statements, Constants, variables, data types.</a:t>
          </a:r>
          <a:endParaRPr lang="en-US" sz="1800" kern="1200"/>
        </a:p>
      </dsp:txBody>
      <dsp:txXfrm>
        <a:off x="7424381" y="19483"/>
        <a:ext cx="2774957" cy="1177254"/>
      </dsp:txXfrm>
    </dsp:sp>
    <dsp:sp modelId="{7FCAB0FE-C398-4D15-8573-DE33F11BB834}">
      <dsp:nvSpPr>
        <dsp:cNvPr id="0" name=""/>
        <dsp:cNvSpPr/>
      </dsp:nvSpPr>
      <dsp:spPr>
        <a:xfrm>
          <a:off x="1306861" y="2116472"/>
          <a:ext cx="1177254" cy="117725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8D29CF-5516-49A1-A4EB-4A80767D9196}">
      <dsp:nvSpPr>
        <dsp:cNvPr id="0" name=""/>
        <dsp:cNvSpPr/>
      </dsp:nvSpPr>
      <dsp:spPr>
        <a:xfrm>
          <a:off x="1554084" y="2363696"/>
          <a:ext cx="682807" cy="682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EFD239-4417-4716-9746-AA3C5B5E2A4E}">
      <dsp:nvSpPr>
        <dsp:cNvPr id="0" name=""/>
        <dsp:cNvSpPr/>
      </dsp:nvSpPr>
      <dsp:spPr>
        <a:xfrm>
          <a:off x="2736384" y="2116472"/>
          <a:ext cx="2774957" cy="1177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W" sz="1800" kern="1200"/>
            <a:t>Declaration of variables, Giving values to variables, Scope of variables, arrays, </a:t>
          </a:r>
          <a:r>
            <a:rPr lang="en-ZW" sz="1800" b="1" kern="1200"/>
            <a:t>Symbolic constants</a:t>
          </a:r>
          <a:r>
            <a:rPr lang="en-ZW" sz="1800" kern="1200"/>
            <a:t>,</a:t>
          </a:r>
          <a:endParaRPr lang="en-US" sz="1800" kern="1200"/>
        </a:p>
      </dsp:txBody>
      <dsp:txXfrm>
        <a:off x="2736384" y="2116472"/>
        <a:ext cx="2774957" cy="1177254"/>
      </dsp:txXfrm>
    </dsp:sp>
    <dsp:sp modelId="{365B1698-CEE9-416A-B9E9-39F9F0DFFDF7}">
      <dsp:nvSpPr>
        <dsp:cNvPr id="0" name=""/>
        <dsp:cNvSpPr/>
      </dsp:nvSpPr>
      <dsp:spPr>
        <a:xfrm>
          <a:off x="5994857" y="2116472"/>
          <a:ext cx="1177254" cy="117725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30FA56-A17D-4FED-83CD-AF421A139C14}">
      <dsp:nvSpPr>
        <dsp:cNvPr id="0" name=""/>
        <dsp:cNvSpPr/>
      </dsp:nvSpPr>
      <dsp:spPr>
        <a:xfrm>
          <a:off x="6242081" y="2363696"/>
          <a:ext cx="682807" cy="682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0E639-4B18-4BCE-AE45-DD8C4797F406}">
      <dsp:nvSpPr>
        <dsp:cNvPr id="0" name=""/>
        <dsp:cNvSpPr/>
      </dsp:nvSpPr>
      <dsp:spPr>
        <a:xfrm>
          <a:off x="7424381" y="2116472"/>
          <a:ext cx="2774957" cy="1177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W" sz="1800" b="1" kern="1200" dirty="0"/>
            <a:t>Typecasting</a:t>
          </a:r>
          <a:r>
            <a:rPr lang="en-ZW" sz="1800" kern="1200" dirty="0"/>
            <a:t>, Getting values of variables, </a:t>
          </a:r>
          <a:r>
            <a:rPr lang="en-ZW" sz="1800" b="1" kern="1200" dirty="0"/>
            <a:t>Standard default values</a:t>
          </a:r>
          <a:r>
            <a:rPr lang="en-ZW" sz="1800" kern="1200" dirty="0"/>
            <a:t>, Operators, Expressions, Type</a:t>
          </a:r>
          <a:endParaRPr lang="en-US" sz="1800" kern="1200" dirty="0"/>
        </a:p>
      </dsp:txBody>
      <dsp:txXfrm>
        <a:off x="7424381" y="2116472"/>
        <a:ext cx="2774957" cy="1177254"/>
      </dsp:txXfrm>
    </dsp:sp>
    <dsp:sp modelId="{91F97362-84A5-424E-9C54-271750C3E204}">
      <dsp:nvSpPr>
        <dsp:cNvPr id="0" name=""/>
        <dsp:cNvSpPr/>
      </dsp:nvSpPr>
      <dsp:spPr>
        <a:xfrm>
          <a:off x="1306861" y="4213461"/>
          <a:ext cx="1177254" cy="117725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AFA585-0203-47F9-9A7D-53598A56E8F6}">
      <dsp:nvSpPr>
        <dsp:cNvPr id="0" name=""/>
        <dsp:cNvSpPr/>
      </dsp:nvSpPr>
      <dsp:spPr>
        <a:xfrm>
          <a:off x="1554084" y="4460684"/>
          <a:ext cx="682807" cy="682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A9B46-8E6A-4B57-BA2A-DF7C731EBAA8}">
      <dsp:nvSpPr>
        <dsp:cNvPr id="0" name=""/>
        <dsp:cNvSpPr/>
      </dsp:nvSpPr>
      <dsp:spPr>
        <a:xfrm>
          <a:off x="2736384" y="4213461"/>
          <a:ext cx="2774957" cy="1177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W" sz="1800" kern="1200"/>
            <a:t>conversion in expressions, Operator precedence and associativity, Mathematical functions, Control</a:t>
          </a:r>
          <a:endParaRPr lang="en-US" sz="1800" kern="1200"/>
        </a:p>
      </dsp:txBody>
      <dsp:txXfrm>
        <a:off x="2736384" y="4213461"/>
        <a:ext cx="2774957" cy="1177254"/>
      </dsp:txXfrm>
    </dsp:sp>
    <dsp:sp modelId="{DC3C2809-CBCC-4E27-B9D6-05BD5287BC76}">
      <dsp:nvSpPr>
        <dsp:cNvPr id="0" name=""/>
        <dsp:cNvSpPr/>
      </dsp:nvSpPr>
      <dsp:spPr>
        <a:xfrm>
          <a:off x="5994857" y="4213461"/>
          <a:ext cx="1177254" cy="117725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C4403-7859-4C19-99A4-57B05A265649}">
      <dsp:nvSpPr>
        <dsp:cNvPr id="0" name=""/>
        <dsp:cNvSpPr/>
      </dsp:nvSpPr>
      <dsp:spPr>
        <a:xfrm>
          <a:off x="6242081" y="4460684"/>
          <a:ext cx="682807" cy="6828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47324-9F39-4860-BC88-472FF44B2CE7}">
      <dsp:nvSpPr>
        <dsp:cNvPr id="0" name=""/>
        <dsp:cNvSpPr/>
      </dsp:nvSpPr>
      <dsp:spPr>
        <a:xfrm>
          <a:off x="7424381" y="4213461"/>
          <a:ext cx="2774957" cy="1177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W" sz="1800" kern="1200"/>
            <a:t>statements- Decision making &amp; branching, Decision making &amp; looping.</a:t>
          </a:r>
          <a:endParaRPr lang="en-US" sz="1800" kern="1200"/>
        </a:p>
      </dsp:txBody>
      <dsp:txXfrm>
        <a:off x="7424381" y="4213461"/>
        <a:ext cx="2774957" cy="11772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6D0B2-B429-40DD-B318-4666360F4E96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E3AD7-75BD-4BFD-A999-9EC44D9CDD84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High Level Programming Language </a:t>
          </a:r>
        </a:p>
      </dsp:txBody>
      <dsp:txXfrm>
        <a:off x="417971" y="2644140"/>
        <a:ext cx="2889450" cy="720000"/>
      </dsp:txXfrm>
    </dsp:sp>
    <dsp:sp modelId="{AC04F6F1-E0E9-43CC-B113-BAA5AAA00058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FA4BFC-2068-45C1-BFF1-311D9BB728A7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General Purpose</a:t>
          </a:r>
        </a:p>
      </dsp:txBody>
      <dsp:txXfrm>
        <a:off x="3813075" y="2644140"/>
        <a:ext cx="2889450" cy="720000"/>
      </dsp:txXfrm>
    </dsp:sp>
    <dsp:sp modelId="{8472BE39-9F9A-48A9-865C-DE6EE154B03A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F422B-A25D-45EC-9330-09CBD8827A9F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Object </a:t>
          </a:r>
          <a:r>
            <a:rPr lang="en-US" sz="2300" kern="1200"/>
            <a:t>Oriented Programming</a:t>
          </a:r>
          <a:endParaRPr lang="en-US" sz="2300" kern="1200" dirty="0"/>
        </a:p>
      </dsp:txBody>
      <dsp:txXfrm>
        <a:off x="7208178" y="2644140"/>
        <a:ext cx="28894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6A461-4AD2-4B18-91AD-9E23916B3D64}">
      <dsp:nvSpPr>
        <dsp:cNvPr id="0" name=""/>
        <dsp:cNvSpPr/>
      </dsp:nvSpPr>
      <dsp:spPr>
        <a:xfrm>
          <a:off x="0" y="577"/>
          <a:ext cx="10515600" cy="13508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1C31DD-B854-4905-A3FE-C01B4A38B4E1}">
      <dsp:nvSpPr>
        <dsp:cNvPr id="0" name=""/>
        <dsp:cNvSpPr/>
      </dsp:nvSpPr>
      <dsp:spPr>
        <a:xfrm>
          <a:off x="408635" y="304520"/>
          <a:ext cx="742972" cy="7429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ECFF4-BC83-4202-8C3D-B9A2D6D07DFC}">
      <dsp:nvSpPr>
        <dsp:cNvPr id="0" name=""/>
        <dsp:cNvSpPr/>
      </dsp:nvSpPr>
      <dsp:spPr>
        <a:xfrm>
          <a:off x="1560242" y="577"/>
          <a:ext cx="8955357" cy="135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66" tIns="142966" rIns="142966" bIns="14296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Real time application</a:t>
          </a:r>
          <a:endParaRPr lang="en-US" sz="2500" kern="1200"/>
        </a:p>
      </dsp:txBody>
      <dsp:txXfrm>
        <a:off x="1560242" y="577"/>
        <a:ext cx="8955357" cy="1350859"/>
      </dsp:txXfrm>
    </dsp:sp>
    <dsp:sp modelId="{7FF49389-C199-42B0-8C75-56A60C39F35D}">
      <dsp:nvSpPr>
        <dsp:cNvPr id="0" name=""/>
        <dsp:cNvSpPr/>
      </dsp:nvSpPr>
      <dsp:spPr>
        <a:xfrm>
          <a:off x="0" y="1689151"/>
          <a:ext cx="10515600" cy="13508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FD2FEB-235D-4649-8272-C635742E7365}">
      <dsp:nvSpPr>
        <dsp:cNvPr id="0" name=""/>
        <dsp:cNvSpPr/>
      </dsp:nvSpPr>
      <dsp:spPr>
        <a:xfrm>
          <a:off x="408635" y="1993095"/>
          <a:ext cx="742972" cy="7429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1B3CF-296C-401E-892C-84A71EE5AC86}">
      <dsp:nvSpPr>
        <dsp:cNvPr id="0" name=""/>
        <dsp:cNvSpPr/>
      </dsp:nvSpPr>
      <dsp:spPr>
        <a:xfrm>
          <a:off x="1560242" y="1689151"/>
          <a:ext cx="8955357" cy="135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66" tIns="142966" rIns="142966" bIns="14296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three billion devices use Java for development</a:t>
          </a:r>
          <a:endParaRPr lang="en-US" sz="2500" kern="1200"/>
        </a:p>
      </dsp:txBody>
      <dsp:txXfrm>
        <a:off x="1560242" y="1689151"/>
        <a:ext cx="8955357" cy="1350859"/>
      </dsp:txXfrm>
    </dsp:sp>
    <dsp:sp modelId="{310BA680-42E8-486D-AB59-C9FD5CAAFD1B}">
      <dsp:nvSpPr>
        <dsp:cNvPr id="0" name=""/>
        <dsp:cNvSpPr/>
      </dsp:nvSpPr>
      <dsp:spPr>
        <a:xfrm>
          <a:off x="0" y="3377726"/>
          <a:ext cx="10515600" cy="13508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0255A5-16F6-4146-8AB6-3C1E03112E58}">
      <dsp:nvSpPr>
        <dsp:cNvPr id="0" name=""/>
        <dsp:cNvSpPr/>
      </dsp:nvSpPr>
      <dsp:spPr>
        <a:xfrm>
          <a:off x="408635" y="3681669"/>
          <a:ext cx="742972" cy="7429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903FE-38F1-4498-A0BB-5532CB99BECE}">
      <dsp:nvSpPr>
        <dsp:cNvPr id="0" name=""/>
        <dsp:cNvSpPr/>
      </dsp:nvSpPr>
      <dsp:spPr>
        <a:xfrm>
          <a:off x="1560242" y="3377726"/>
          <a:ext cx="8955357" cy="135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66" tIns="142966" rIns="142966" bIns="14296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amazing design that incorporates the flexibility to run on any machine</a:t>
          </a:r>
          <a:endParaRPr lang="en-US" sz="2500" kern="1200"/>
        </a:p>
      </dsp:txBody>
      <dsp:txXfrm>
        <a:off x="1560242" y="3377726"/>
        <a:ext cx="8955357" cy="13508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CAA89-F217-481C-AB6F-FD0187C1FB85}">
      <dsp:nvSpPr>
        <dsp:cNvPr id="0" name=""/>
        <dsp:cNvSpPr/>
      </dsp:nvSpPr>
      <dsp:spPr>
        <a:xfrm>
          <a:off x="1283" y="73436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33D8B-77C5-4610-99D3-276063346FF9}">
      <dsp:nvSpPr>
        <dsp:cNvPr id="0" name=""/>
        <dsp:cNvSpPr/>
      </dsp:nvSpPr>
      <dsp:spPr>
        <a:xfrm>
          <a:off x="501904" y="1209952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JDK (JAVA Development Kit)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It is package used for developing the JAVA application and converting java code to byte code </a:t>
          </a:r>
        </a:p>
      </dsp:txBody>
      <dsp:txXfrm>
        <a:off x="585701" y="1293749"/>
        <a:ext cx="4337991" cy="2693452"/>
      </dsp:txXfrm>
    </dsp:sp>
    <dsp:sp modelId="{E7BC780B-E5BF-4FDF-8F78-E46FE8B1C1E8}">
      <dsp:nvSpPr>
        <dsp:cNvPr id="0" name=""/>
        <dsp:cNvSpPr/>
      </dsp:nvSpPr>
      <dsp:spPr>
        <a:xfrm>
          <a:off x="5508110" y="73436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3448B-D6E2-4610-A315-0894094E66C0}">
      <dsp:nvSpPr>
        <dsp:cNvPr id="0" name=""/>
        <dsp:cNvSpPr/>
      </dsp:nvSpPr>
      <dsp:spPr>
        <a:xfrm>
          <a:off x="6008730" y="1209952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Conversion is happened using java compiler </a:t>
          </a:r>
        </a:p>
      </dsp:txBody>
      <dsp:txXfrm>
        <a:off x="6092527" y="1293749"/>
        <a:ext cx="4337991" cy="26934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CAA89-F217-481C-AB6F-FD0187C1FB85}">
      <dsp:nvSpPr>
        <dsp:cNvPr id="0" name=""/>
        <dsp:cNvSpPr/>
      </dsp:nvSpPr>
      <dsp:spPr>
        <a:xfrm>
          <a:off x="1283" y="73436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33D8B-77C5-4610-99D3-276063346FF9}">
      <dsp:nvSpPr>
        <dsp:cNvPr id="0" name=""/>
        <dsp:cNvSpPr/>
      </dsp:nvSpPr>
      <dsp:spPr>
        <a:xfrm>
          <a:off x="501904" y="1209952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JRE (JAVA Runtime Environment)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It’s takes responsibility to run JAVA code with the help of JVM </a:t>
          </a:r>
        </a:p>
      </dsp:txBody>
      <dsp:txXfrm>
        <a:off x="585701" y="1293749"/>
        <a:ext cx="4337991" cy="2693452"/>
      </dsp:txXfrm>
    </dsp:sp>
    <dsp:sp modelId="{E7BC780B-E5BF-4FDF-8F78-E46FE8B1C1E8}">
      <dsp:nvSpPr>
        <dsp:cNvPr id="0" name=""/>
        <dsp:cNvSpPr/>
      </dsp:nvSpPr>
      <dsp:spPr>
        <a:xfrm>
          <a:off x="5508110" y="73436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3448B-D6E2-4610-A315-0894094E66C0}">
      <dsp:nvSpPr>
        <dsp:cNvPr id="0" name=""/>
        <dsp:cNvSpPr/>
      </dsp:nvSpPr>
      <dsp:spPr>
        <a:xfrm>
          <a:off x="6008730" y="1209952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It’s also provided the JAVA libraries (inbuilt)</a:t>
          </a:r>
        </a:p>
      </dsp:txBody>
      <dsp:txXfrm>
        <a:off x="6092527" y="1293749"/>
        <a:ext cx="4337991" cy="26934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CAA89-F217-481C-AB6F-FD0187C1FB85}">
      <dsp:nvSpPr>
        <dsp:cNvPr id="0" name=""/>
        <dsp:cNvSpPr/>
      </dsp:nvSpPr>
      <dsp:spPr>
        <a:xfrm>
          <a:off x="1283" y="73436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33D8B-77C5-4610-99D3-276063346FF9}">
      <dsp:nvSpPr>
        <dsp:cNvPr id="0" name=""/>
        <dsp:cNvSpPr/>
      </dsp:nvSpPr>
      <dsp:spPr>
        <a:xfrm>
          <a:off x="501904" y="1209952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JVM (JAVA Virtual Machine)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JVM execute the byte code and produce the output of application </a:t>
          </a:r>
        </a:p>
      </dsp:txBody>
      <dsp:txXfrm>
        <a:off x="585701" y="1293749"/>
        <a:ext cx="4337991" cy="2693452"/>
      </dsp:txXfrm>
    </dsp:sp>
    <dsp:sp modelId="{E7BC780B-E5BF-4FDF-8F78-E46FE8B1C1E8}">
      <dsp:nvSpPr>
        <dsp:cNvPr id="0" name=""/>
        <dsp:cNvSpPr/>
      </dsp:nvSpPr>
      <dsp:spPr>
        <a:xfrm>
          <a:off x="5508110" y="73436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3448B-D6E2-4610-A315-0894094E66C0}">
      <dsp:nvSpPr>
        <dsp:cNvPr id="0" name=""/>
        <dsp:cNvSpPr/>
      </dsp:nvSpPr>
      <dsp:spPr>
        <a:xfrm>
          <a:off x="6008730" y="1209952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Without JVM we can not run the JAVA program </a:t>
          </a:r>
        </a:p>
      </dsp:txBody>
      <dsp:txXfrm>
        <a:off x="6092527" y="1293749"/>
        <a:ext cx="4337991" cy="26934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D1FBF-6855-49A5-A953-3579D6B26FD4}">
      <dsp:nvSpPr>
        <dsp:cNvPr id="0" name=""/>
        <dsp:cNvSpPr/>
      </dsp:nvSpPr>
      <dsp:spPr>
        <a:xfrm>
          <a:off x="0" y="126948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C79B0-75EE-46AF-83DA-F0214CAD5BF8}">
      <dsp:nvSpPr>
        <dsp:cNvPr id="0" name=""/>
        <dsp:cNvSpPr/>
      </dsp:nvSpPr>
      <dsp:spPr>
        <a:xfrm>
          <a:off x="328612" y="158166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JAVA SE: Standard Edition</a:t>
          </a:r>
        </a:p>
      </dsp:txBody>
      <dsp:txXfrm>
        <a:off x="383617" y="1636667"/>
        <a:ext cx="2847502" cy="1768010"/>
      </dsp:txXfrm>
    </dsp:sp>
    <dsp:sp modelId="{488C028A-84E4-464B-9E53-2AA57A4BEAC0}">
      <dsp:nvSpPr>
        <dsp:cNvPr id="0" name=""/>
        <dsp:cNvSpPr/>
      </dsp:nvSpPr>
      <dsp:spPr>
        <a:xfrm>
          <a:off x="3614737" y="126948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89161-77F7-4336-AA21-CD905C1D0E9B}">
      <dsp:nvSpPr>
        <dsp:cNvPr id="0" name=""/>
        <dsp:cNvSpPr/>
      </dsp:nvSpPr>
      <dsp:spPr>
        <a:xfrm>
          <a:off x="3943350" y="158166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JAVA EE: Enterprise Edition</a:t>
          </a:r>
        </a:p>
      </dsp:txBody>
      <dsp:txXfrm>
        <a:off x="3998355" y="1636667"/>
        <a:ext cx="2847502" cy="1768010"/>
      </dsp:txXfrm>
    </dsp:sp>
    <dsp:sp modelId="{FD642B59-8278-431A-AD25-CB7FDBAA85BC}">
      <dsp:nvSpPr>
        <dsp:cNvPr id="0" name=""/>
        <dsp:cNvSpPr/>
      </dsp:nvSpPr>
      <dsp:spPr>
        <a:xfrm>
          <a:off x="7229475" y="126948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334A79-CDF9-45C4-8A97-F6B1421A13F7}">
      <dsp:nvSpPr>
        <dsp:cNvPr id="0" name=""/>
        <dsp:cNvSpPr/>
      </dsp:nvSpPr>
      <dsp:spPr>
        <a:xfrm>
          <a:off x="7558087" y="158166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JAVA ME: Micro Edition</a:t>
          </a:r>
        </a:p>
      </dsp:txBody>
      <dsp:txXfrm>
        <a:off x="7613092" y="1636667"/>
        <a:ext cx="2847502" cy="17680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D69DB-C0C9-4FF4-85C6-EBD0F68F1E3B}">
      <dsp:nvSpPr>
        <dsp:cNvPr id="0" name=""/>
        <dsp:cNvSpPr/>
      </dsp:nvSpPr>
      <dsp:spPr>
        <a:xfrm>
          <a:off x="3526774" y="0"/>
          <a:ext cx="2902623" cy="905701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JAVA SOURCE CODE</a:t>
          </a:r>
        </a:p>
      </dsp:txBody>
      <dsp:txXfrm>
        <a:off x="3951853" y="132637"/>
        <a:ext cx="2052465" cy="640427"/>
      </dsp:txXfrm>
    </dsp:sp>
    <dsp:sp modelId="{31135CA7-A7D5-47BF-8DC9-1888EA430E95}">
      <dsp:nvSpPr>
        <dsp:cNvPr id="0" name=""/>
        <dsp:cNvSpPr/>
      </dsp:nvSpPr>
      <dsp:spPr>
        <a:xfrm>
          <a:off x="4915018" y="905701"/>
          <a:ext cx="91440" cy="265508"/>
        </a:xfrm>
        <a:custGeom>
          <a:avLst/>
          <a:gdLst/>
          <a:ahLst/>
          <a:cxnLst/>
          <a:rect l="0" t="0" r="0" b="0"/>
          <a:pathLst>
            <a:path>
              <a:moveTo>
                <a:pt x="63067" y="0"/>
              </a:moveTo>
              <a:lnTo>
                <a:pt x="63067" y="132754"/>
              </a:lnTo>
              <a:lnTo>
                <a:pt x="45720" y="132754"/>
              </a:lnTo>
              <a:lnTo>
                <a:pt x="45720" y="2655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DFDF1D-0645-4979-8105-35E6D75687A2}">
      <dsp:nvSpPr>
        <dsp:cNvPr id="0" name=""/>
        <dsp:cNvSpPr/>
      </dsp:nvSpPr>
      <dsp:spPr>
        <a:xfrm>
          <a:off x="3225116" y="1171209"/>
          <a:ext cx="3471244" cy="1133896"/>
        </a:xfrm>
        <a:prstGeom prst="flowChartDecision">
          <a:avLst/>
        </a:prstGeom>
        <a:solidFill>
          <a:srgbClr val="FFC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JAVA COMPILER</a:t>
          </a:r>
        </a:p>
      </dsp:txBody>
      <dsp:txXfrm>
        <a:off x="4092927" y="1454683"/>
        <a:ext cx="1735622" cy="566948"/>
      </dsp:txXfrm>
    </dsp:sp>
    <dsp:sp modelId="{C063E0FE-264A-4F96-97BC-AD66F068A943}">
      <dsp:nvSpPr>
        <dsp:cNvPr id="0" name=""/>
        <dsp:cNvSpPr/>
      </dsp:nvSpPr>
      <dsp:spPr>
        <a:xfrm>
          <a:off x="4960738" y="2305105"/>
          <a:ext cx="1539730" cy="668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190"/>
              </a:lnTo>
              <a:lnTo>
                <a:pt x="1539730" y="334190"/>
              </a:lnTo>
              <a:lnTo>
                <a:pt x="1539730" y="668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4BF25-A085-4F8E-BEE7-DF03389676F9}">
      <dsp:nvSpPr>
        <dsp:cNvPr id="0" name=""/>
        <dsp:cNvSpPr/>
      </dsp:nvSpPr>
      <dsp:spPr>
        <a:xfrm>
          <a:off x="4791447" y="2973487"/>
          <a:ext cx="3418042" cy="1104580"/>
        </a:xfrm>
        <a:prstGeom prst="ellipse">
          <a:avLst/>
        </a:prstGeom>
        <a:solidFill>
          <a:srgbClr val="FF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JAVA INTERPRETER</a:t>
          </a:r>
        </a:p>
      </dsp:txBody>
      <dsp:txXfrm>
        <a:off x="5292008" y="3135249"/>
        <a:ext cx="2416920" cy="781056"/>
      </dsp:txXfrm>
    </dsp:sp>
    <dsp:sp modelId="{4F1538A4-F75E-494A-8878-9086BAF89001}">
      <dsp:nvSpPr>
        <dsp:cNvPr id="0" name=""/>
        <dsp:cNvSpPr/>
      </dsp:nvSpPr>
      <dsp:spPr>
        <a:xfrm>
          <a:off x="6430741" y="4078068"/>
          <a:ext cx="91440" cy="515452"/>
        </a:xfrm>
        <a:custGeom>
          <a:avLst/>
          <a:gdLst/>
          <a:ahLst/>
          <a:cxnLst/>
          <a:rect l="0" t="0" r="0" b="0"/>
          <a:pathLst>
            <a:path>
              <a:moveTo>
                <a:pt x="69728" y="0"/>
              </a:moveTo>
              <a:lnTo>
                <a:pt x="69728" y="257726"/>
              </a:lnTo>
              <a:lnTo>
                <a:pt x="45720" y="257726"/>
              </a:lnTo>
              <a:lnTo>
                <a:pt x="45720" y="5154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B341D7-1075-4458-80DE-3E3D0E0EF6F9}">
      <dsp:nvSpPr>
        <dsp:cNvPr id="0" name=""/>
        <dsp:cNvSpPr/>
      </dsp:nvSpPr>
      <dsp:spPr>
        <a:xfrm>
          <a:off x="5648025" y="4593521"/>
          <a:ext cx="1656871" cy="55257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OUTPUT</a:t>
          </a:r>
        </a:p>
      </dsp:txBody>
      <dsp:txXfrm>
        <a:off x="5664209" y="4609705"/>
        <a:ext cx="1624503" cy="520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B67-9718-4B0D-BBB0-FF6B30D16A5C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0D5AE-0629-46B2-AC64-108859A23F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08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E5EB6-5DAF-4980-B446-9539BF1CFFAB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DF2B1-43BD-482C-9E62-B39F4B6BEB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938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DF2B1-43BD-482C-9E62-B39F4B6BEB8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73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BF93-53CB-FDA5-FAAF-0EE8DB05D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0E7BA-1358-961B-7BE7-AD45D65D3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BFF1B-D067-0E54-1A3A-C06E1417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7F7B-F77B-4A15-9D4A-00B9FA3A65B6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ED1B1-BA21-9EEC-B568-545105D3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91E72-D7D2-8E52-70CE-2A643224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7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81E87-9E50-407C-FD3F-325B3EA3B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CB274-F7A4-29FA-C4DC-184943B82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E5A90-68F2-2496-8157-4E179E4AA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E6D3-09B7-47D1-89ED-90D9220E0C7C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5D034-1277-B023-F2E8-3DD174E8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04B5-AD7B-919C-1276-221B11A8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1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449818-2317-A098-40BB-A4D3D7986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DD7C9-05DC-E6F9-7C23-A51E730A2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30CCF-6BA5-6EA8-3221-1AA6D1DE5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E334-EBC9-4CDC-ADDC-EBDF9F5DB592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56A46-00C8-BBE5-AB56-D709D328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E41F2-E3B0-2928-1BF0-4668D898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46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BF93-53CB-FDA5-FAAF-0EE8DB05D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0E7BA-1358-961B-7BE7-AD45D65D3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BFF1B-D067-0E54-1A3A-C06E1417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3417-6CAB-423A-AB7B-B0C47D210E5C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ED1B1-BA21-9EEC-B568-545105D3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91E72-D7D2-8E52-70CE-2A643224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4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FD1E-948B-373E-D9E8-313C419F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C8947-8800-F28A-A5A7-49387BC70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D110E-527A-BC02-D8C0-469D7786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F341-D22C-43F3-8BC5-E0A89A4FB26F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7F63C-BB63-18CD-2C1A-D8924189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1AB4F-6457-C7F0-A959-F87E9CFA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06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30C2-5217-C688-15C7-88F78357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7546D-A03B-D2B7-B599-A3B0DECA6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3621D-19AE-A4E2-E5D0-77D28A58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1AAE-401B-4771-A891-E91641C9A7CE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F0A81-57CE-D3D2-B623-48045CCD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993D3-D299-FF81-B34D-ABA07233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38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9C77-1615-CB0F-2432-2E3C1309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42E88-DD64-9B3E-DA43-8372AE14A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7F77-7AB8-E6C5-FD22-46C47469D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2C864-C4F7-BE0B-DFAD-5531F272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4107-AADB-4E3B-B035-8AF931A07EBE}" type="datetime1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B16CF-1114-26B6-D618-41D336DE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FBB58-FCD4-1247-63EC-93B8B031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4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80728-A939-ED62-8809-41226A117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0CDD1-E8FD-CABB-A081-889FC3BFD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BB24A-3A17-D1E9-1322-A4552BD6A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649BB2-F6FE-CA69-54B8-2A35EBF17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8AA34F-4F3D-A775-10AF-8661C5301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A2C54-4317-DBB7-FA71-E82D72D3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47E3-6FB6-4C6A-BFE0-B871A4839B8B}" type="datetime1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C2AAD2-2D17-2795-B7E1-8B35623B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86B1C-30B2-FB56-621A-ABC6228E8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65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9CA2-510E-14E6-0C61-2988E905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1D634-53BC-C267-B09D-27815BB3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C542-55F4-4ECC-826E-4546F410153E}" type="datetime1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56FA4-46B0-2757-7AFE-050182D0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AC2BE-0C36-6C62-ACEA-9A869820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240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AC0351-8ABD-3EF5-C416-DB9B62B6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923F-091B-4A24-8E44-422DDDBD7CEC}" type="datetime1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162B9-B1AA-41C0-5999-C40499564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07BA6-B4E6-58A5-356A-3C65F66C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471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4FC0-0ABF-BA52-B87C-8A4C61046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07130-4245-93D7-9D43-7A8815C4C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477AE-ABBE-0297-7D79-98DC4ED8C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41D55-74B4-964A-9E61-907D91F5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52D0-CF45-4DC1-82CA-1FE381FA78DF}" type="datetime1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661BF-0839-CA71-0404-AF1F2507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BFD4B-8DB7-B3FB-5C0F-47591D41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3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FD1E-948B-373E-D9E8-313C419F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C8947-8800-F28A-A5A7-49387BC70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D110E-527A-BC02-D8C0-469D7786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C8C5-E020-4753-8D54-D6ADCEF4007C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7F63C-BB63-18CD-2C1A-D8924189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1AB4F-6457-C7F0-A959-F87E9CFA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15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8832-327A-02BC-FA09-F66D4E3A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4EFC9B-B740-4F08-C8A4-3560B4F99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704F6-2CC7-DF38-A352-9DA0680B4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B8CAB-489F-FADB-419B-F1CA55F40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A9A2-A807-4A70-B1AF-FD75E2B3DD65}" type="datetime1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8501D-0E1E-285B-A69B-71E3C6E0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E6866-4EFA-EB9B-F9C3-727D2CAA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24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81E87-9E50-407C-FD3F-325B3EA3B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CB274-F7A4-29FA-C4DC-184943B82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E5A90-68F2-2496-8157-4E179E4AA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0E78-369F-437F-901F-96BC706B8B3C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5D034-1277-B023-F2E8-3DD174E8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04B5-AD7B-919C-1276-221B11A8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503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449818-2317-A098-40BB-A4D3D7986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DD7C9-05DC-E6F9-7C23-A51E730A2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30CCF-6BA5-6EA8-3221-1AA6D1DE5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84DC-222A-4372-BF7F-79DD2881C2C9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56A46-00C8-BBE5-AB56-D709D328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E41F2-E3B0-2928-1BF0-4668D898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400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1" y="152400"/>
            <a:ext cx="117221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17600" y="1676401"/>
            <a:ext cx="10769600" cy="44561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347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BC49C28D-B98B-428C-888C-2264362BF6E5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01701642"/>
      </p:ext>
    </p:extLst>
  </p:cSld>
  <p:clrMapOvr>
    <a:masterClrMapping/>
  </p:clrMapOvr>
  <p:transition advTm="1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30C2-5217-C688-15C7-88F78357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7546D-A03B-D2B7-B599-A3B0DECA6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3621D-19AE-A4E2-E5D0-77D28A58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423E-CA76-4021-AA6F-0238F10CAE60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F0A81-57CE-D3D2-B623-48045CCD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993D3-D299-FF81-B34D-ABA07233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6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9C77-1615-CB0F-2432-2E3C1309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42E88-DD64-9B3E-DA43-8372AE14A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7F77-7AB8-E6C5-FD22-46C47469D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2C864-C4F7-BE0B-DFAD-5531F272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D249-FE8A-40AB-9D33-9A3F13C209F5}" type="datetime1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B16CF-1114-26B6-D618-41D336DE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FBB58-FCD4-1247-63EC-93B8B031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9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80728-A939-ED62-8809-41226A117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0CDD1-E8FD-CABB-A081-889FC3BFD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BB24A-3A17-D1E9-1322-A4552BD6A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649BB2-F6FE-CA69-54B8-2A35EBF17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8AA34F-4F3D-A775-10AF-8661C5301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A2C54-4317-DBB7-FA71-E82D72D3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4D43-8573-4C56-98DA-8B3F77A70A07}" type="datetime1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C2AAD2-2D17-2795-B7E1-8B35623B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86B1C-30B2-FB56-621A-ABC6228E8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2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9CA2-510E-14E6-0C61-2988E905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1D634-53BC-C267-B09D-27815BB3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0256-79C3-4141-8409-AEE097B8AF63}" type="datetime1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56FA4-46B0-2757-7AFE-050182D0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AC2BE-0C36-6C62-ACEA-9A869820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9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AC0351-8ABD-3EF5-C416-DB9B62B6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BE00-991C-4523-842A-2D114E91E3B9}" type="datetime1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162B9-B1AA-41C0-5999-C40499564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07BA6-B4E6-58A5-356A-3C65F66C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0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4FC0-0ABF-BA52-B87C-8A4C61046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07130-4245-93D7-9D43-7A8815C4C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477AE-ABBE-0297-7D79-98DC4ED8C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41D55-74B4-964A-9E61-907D91F5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149D-CDA6-4E4B-B5FC-81195DA05E0E}" type="datetime1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661BF-0839-CA71-0404-AF1F2507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BFD4B-8DB7-B3FB-5C0F-47591D41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4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8832-327A-02BC-FA09-F66D4E3A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4EFC9B-B740-4F08-C8A4-3560B4F99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704F6-2CC7-DF38-A352-9DA0680B4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B8CAB-489F-FADB-419B-F1CA55F40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3474-7113-4AD7-BBE6-817713F727EC}" type="datetime1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8501D-0E1E-285B-A69B-71E3C6E0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E6866-4EFA-EB9B-F9C3-727D2CAA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4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21F275-00C6-9295-C255-E2900A4D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9BEA1-49ED-1433-3DEB-89A56E26B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55AC3-BD86-900B-7F3A-080E8342D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B7EA1-4873-4253-BB95-7FC1696216AE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8D34F-F7BB-5A9F-2687-C51234861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F745-9D29-BBD3-94E0-9DD795DCE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5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21F275-00C6-9295-C255-E2900A4D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9BEA1-49ED-1433-3DEB-89A56E26B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55AC3-BD86-900B-7F3A-080E8342D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B7EA1-4873-4253-BB95-7FC1696216AE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8D34F-F7BB-5A9F-2687-C51234861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F745-9D29-BBD3-94E0-9DD795DCE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8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5.png"/><Relationship Id="rId4" Type="http://schemas.openxmlformats.org/officeDocument/2006/relationships/slide" Target="slide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4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slide" Target="slide1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24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230.png"/><Relationship Id="rId4" Type="http://schemas.openxmlformats.org/officeDocument/2006/relationships/diagramLayout" Target="../diagrams/layout2.xml"/><Relationship Id="rId9" Type="http://schemas.openxmlformats.org/officeDocument/2006/relationships/slide" Target="slide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DE44E-7C38-559E-B1C5-F06504E10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44" y="1584710"/>
            <a:ext cx="3688580" cy="368858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Fundamental of JAVA Programming 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0A7F97D-4DE6-4FB6-80A4-D4A7985FA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868" y="1443035"/>
            <a:ext cx="3971932" cy="3971930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300px-Java_logo_and_wordmark.svg.png">
            <a:extLst>
              <a:ext uri="{FF2B5EF4-FFF2-40B4-BE49-F238E27FC236}">
                <a16:creationId xmlns:a16="http://schemas.microsoft.com/office/drawing/2014/main" id="{15231A51-0C56-17C5-6061-F2BCBF5FB58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13877" y="1122807"/>
            <a:ext cx="2344189" cy="4297680"/>
          </a:xfrm>
          <a:prstGeom prst="rect">
            <a:avLst/>
          </a:prstGeom>
          <a:noFill/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E7A39D67-7659-49EA-BC36-E6443DCF1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5631" y="885063"/>
            <a:ext cx="5440680" cy="47731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08FE3-0F85-E65F-3C87-459175D2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Pune Institute of Computer Technology   E&amp;TC Department</a:t>
            </a:r>
          </a:p>
        </p:txBody>
      </p:sp>
    </p:spTree>
    <p:extLst>
      <p:ext uri="{BB962C8B-B14F-4D97-AF65-F5344CB8AC3E}">
        <p14:creationId xmlns:p14="http://schemas.microsoft.com/office/powerpoint/2010/main" val="92984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9677400" cy="762000"/>
          </a:xfrm>
          <a:solidFill>
            <a:srgbClr val="0EADC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</a:rPr>
              <a:t>Java Milestones</a:t>
            </a:r>
          </a:p>
        </p:txBody>
      </p:sp>
      <p:graphicFrame>
        <p:nvGraphicFramePr>
          <p:cNvPr id="85073" name="Group 81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053785812"/>
              </p:ext>
            </p:extLst>
          </p:nvPr>
        </p:nvGraphicFramePr>
        <p:xfrm>
          <a:off x="609600" y="1524000"/>
          <a:ext cx="10769600" cy="4556443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Year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Development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1990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Sun decided to developed special software that could be used for electronic devices. A project called Green Project created and head by James Gosling.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0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1991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Explored possibility of using C++, with some updates announced a new language named “Oak”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1992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The team demonstrated the application of their new language to control a list of home appliances using a hand held device with a touch sensitive screen.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0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1993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The World Wide Web appeared on the Internet and transformed the text-based interface to a graphical rich environment. The team developed Web applets (tiny programs) that could run on all types of computers connected to the Internet.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895230"/>
      </p:ext>
    </p:extLst>
  </p:cSld>
  <p:clrMapOvr>
    <a:masterClrMapping/>
  </p:clrMapOvr>
  <p:transition advTm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9135" name="Group 4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618098924"/>
              </p:ext>
            </p:extLst>
          </p:nvPr>
        </p:nvGraphicFramePr>
        <p:xfrm>
          <a:off x="609600" y="1447800"/>
          <a:ext cx="10769600" cy="4916488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Year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Development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1994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The team developed a new Web browsed called “Hot Java” to locate and run Applets.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HotJava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 gained instance success.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0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1995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Oak was renamed to Java, as it did not survive “legal” registration. Many companies such as Netscape and Microsoft announced their support for Java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1996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Java established itself as both 1. “the language for Internet programming” 2. a general purpose OOP language.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1997-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A class libraries, Community effort and standardization, Enterprise Java, Clustering, etc.. 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2010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Oracle Acquired Sunmicrosystem 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95400" y="381000"/>
            <a:ext cx="9677400" cy="762000"/>
          </a:xfrm>
          <a:prstGeom prst="rect">
            <a:avLst/>
          </a:prstGeom>
          <a:solidFill>
            <a:srgbClr val="0EADC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>
                <a:highlight>
                  <a:srgbClr val="FFFF00"/>
                </a:highlight>
              </a:rPr>
              <a:t>Java Milestones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83697885"/>
      </p:ext>
    </p:extLst>
  </p:cSld>
  <p:clrMapOvr>
    <a:masterClrMapping/>
  </p:clrMapOvr>
  <p:transition advTm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Thumbs Up Sign">
            <a:extLst>
              <a:ext uri="{FF2B5EF4-FFF2-40B4-BE49-F238E27FC236}">
                <a16:creationId xmlns:a16="http://schemas.microsoft.com/office/drawing/2014/main" id="{95F4E87B-ABB1-4EC1-790D-AF7F880E2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099" y="608627"/>
            <a:ext cx="3121212" cy="3368969"/>
          </a:xfrm>
          <a:prstGeom prst="rect">
            <a:avLst/>
          </a:prstGeom>
        </p:spPr>
      </p:pic>
      <p:sp>
        <p:nvSpPr>
          <p:cNvPr id="27" name="Freeform: Shape 21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C59A78-CD32-1F56-0463-1B60CE081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What makes JAVA a popular choice</a:t>
            </a:r>
            <a:r>
              <a:rPr lang="en-US" sz="5400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F7A2B-9CA0-F374-992C-B51BE3A4D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354" y="2798064"/>
            <a:ext cx="5461095" cy="3718560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600" dirty="0">
                <a:solidFill>
                  <a:srgbClr val="002060"/>
                </a:solidFill>
              </a:rPr>
              <a:t>Compiled and Interpreted Language</a:t>
            </a:r>
          </a:p>
          <a:p>
            <a:r>
              <a:rPr lang="en-US" sz="2600" dirty="0">
                <a:solidFill>
                  <a:srgbClr val="002060"/>
                </a:solidFill>
              </a:rPr>
              <a:t>Platform Independent and Portable </a:t>
            </a:r>
          </a:p>
          <a:p>
            <a:r>
              <a:rPr lang="en-US" sz="2600" dirty="0">
                <a:solidFill>
                  <a:srgbClr val="002060"/>
                </a:solidFill>
              </a:rPr>
              <a:t>Object Oriented </a:t>
            </a:r>
          </a:p>
          <a:p>
            <a:r>
              <a:rPr lang="en-US" sz="2600" dirty="0">
                <a:solidFill>
                  <a:srgbClr val="002060"/>
                </a:solidFill>
              </a:rPr>
              <a:t>Robust and Secure </a:t>
            </a:r>
          </a:p>
          <a:p>
            <a:r>
              <a:rPr lang="en-US" sz="2600" dirty="0">
                <a:solidFill>
                  <a:srgbClr val="002060"/>
                </a:solidFill>
              </a:rPr>
              <a:t>Distributed</a:t>
            </a:r>
          </a:p>
          <a:p>
            <a:r>
              <a:rPr lang="en-US" sz="2600" dirty="0">
                <a:solidFill>
                  <a:srgbClr val="002060"/>
                </a:solidFill>
              </a:rPr>
              <a:t>Simple and Easy Language</a:t>
            </a:r>
          </a:p>
          <a:p>
            <a:r>
              <a:rPr lang="en-US" sz="2600" dirty="0">
                <a:solidFill>
                  <a:srgbClr val="002060"/>
                </a:solidFill>
              </a:rPr>
              <a:t>Multithreading </a:t>
            </a:r>
          </a:p>
          <a:p>
            <a:r>
              <a:rPr lang="en-US" sz="2600" dirty="0">
                <a:solidFill>
                  <a:srgbClr val="002060"/>
                </a:solidFill>
              </a:rPr>
              <a:t>High Performance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Dynamic and Extensible </a:t>
            </a:r>
          </a:p>
          <a:p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3A789-A0CF-869C-67DA-0881572A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16304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Pune Institute of Computer Technology   E&amp;TC Department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FED47-26C6-69FC-C562-7B331F752514}"/>
              </a:ext>
            </a:extLst>
          </p:cNvPr>
          <p:cNvSpPr txBox="1"/>
          <p:nvPr/>
        </p:nvSpPr>
        <p:spPr>
          <a:xfrm>
            <a:off x="609600" y="6096000"/>
            <a:ext cx="3960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Refer:- T1,Chapter2, JAVA Evolution, Topic :- JAVA Feature</a:t>
            </a:r>
          </a:p>
        </p:txBody>
      </p:sp>
    </p:spTree>
    <p:extLst>
      <p:ext uri="{BB962C8B-B14F-4D97-AF65-F5344CB8AC3E}">
        <p14:creationId xmlns:p14="http://schemas.microsoft.com/office/powerpoint/2010/main" val="256338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a dia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31" y="457200"/>
            <a:ext cx="586153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16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257301"/>
            <a:ext cx="10058400" cy="5410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altLang="en-AU" dirty="0"/>
              <a:t>Compiled and interpreted</a:t>
            </a:r>
          </a:p>
          <a:p>
            <a:r>
              <a:rPr lang="en-US" sz="2800" dirty="0"/>
              <a:t>Platform-Independent and Portable</a:t>
            </a:r>
          </a:p>
          <a:p>
            <a:r>
              <a:rPr lang="en-US" sz="2800" dirty="0"/>
              <a:t>Object-Oriented </a:t>
            </a:r>
          </a:p>
          <a:p>
            <a:r>
              <a:rPr lang="en-US" sz="2800" dirty="0"/>
              <a:t>Robust and Secure </a:t>
            </a:r>
            <a:r>
              <a:rPr lang="en-US" altLang="en-AU" sz="1900" dirty="0"/>
              <a:t>(strict compile time, memory management, eliminates system crash, no memory access, no virus)</a:t>
            </a:r>
            <a:endParaRPr lang="en-US" sz="2800" dirty="0"/>
          </a:p>
          <a:p>
            <a:r>
              <a:rPr lang="en-US" sz="2800" dirty="0"/>
              <a:t>Distributed </a:t>
            </a:r>
            <a:r>
              <a:rPr lang="en-US" altLang="en-AU" sz="1900" dirty="0">
                <a:solidFill>
                  <a:prstClr val="black"/>
                </a:solidFill>
              </a:rPr>
              <a:t>( ability to share both data &amp; program)</a:t>
            </a:r>
            <a:endParaRPr lang="en-US" sz="2800" dirty="0"/>
          </a:p>
          <a:p>
            <a:r>
              <a:rPr lang="en-US" sz="2800" dirty="0"/>
              <a:t>Simple, Small, Familiar </a:t>
            </a:r>
            <a:r>
              <a:rPr lang="en-US" altLang="en-AU" sz="1900" dirty="0">
                <a:solidFill>
                  <a:prstClr val="black"/>
                </a:solidFill>
              </a:rPr>
              <a:t>(familiar like simplified C++)</a:t>
            </a:r>
            <a:endParaRPr lang="en-US" sz="2800" dirty="0"/>
          </a:p>
          <a:p>
            <a:r>
              <a:rPr lang="en-US" sz="2800" dirty="0"/>
              <a:t>Multithreaded and Interactive</a:t>
            </a:r>
          </a:p>
          <a:p>
            <a:r>
              <a:rPr lang="en-US" sz="2800" dirty="0"/>
              <a:t>High Performance </a:t>
            </a:r>
            <a:r>
              <a:rPr lang="en-US" altLang="en-AU" sz="1900" dirty="0">
                <a:solidFill>
                  <a:prstClr val="black"/>
                </a:solidFill>
              </a:rPr>
              <a:t>(high speed low overhead)</a:t>
            </a:r>
            <a:endParaRPr lang="en-US" sz="2800" dirty="0"/>
          </a:p>
          <a:p>
            <a:r>
              <a:rPr lang="en-US" sz="2800" dirty="0"/>
              <a:t>Dynamic and Extensible </a:t>
            </a:r>
            <a:r>
              <a:rPr lang="en-US" altLang="en-AU" sz="1900" dirty="0">
                <a:solidFill>
                  <a:prstClr val="black"/>
                </a:solidFill>
              </a:rPr>
              <a:t>(dynamically linking new class lib, methods, objects, supports function of C, C++)</a:t>
            </a:r>
            <a:endParaRPr lang="en-US" sz="2800" dirty="0"/>
          </a:p>
          <a:p>
            <a:r>
              <a:rPr lang="en-US" altLang="en-AU" dirty="0"/>
              <a:t>Ease of Development </a:t>
            </a:r>
            <a:r>
              <a:rPr lang="en-US" altLang="en-AU" sz="2100" dirty="0">
                <a:solidFill>
                  <a:prstClr val="black"/>
                </a:solidFill>
              </a:rPr>
              <a:t>(reusable code by compiler)</a:t>
            </a:r>
            <a:endParaRPr lang="en-US" altLang="en-AU" dirty="0"/>
          </a:p>
          <a:p>
            <a:r>
              <a:rPr lang="en-US" altLang="en-AU" dirty="0"/>
              <a:t>Scalability and Performance </a:t>
            </a:r>
            <a:r>
              <a:rPr lang="en-US" altLang="en-AU" sz="2100" dirty="0">
                <a:solidFill>
                  <a:prstClr val="black"/>
                </a:solidFill>
              </a:rPr>
              <a:t>(reduced startup time, amount of memory)</a:t>
            </a:r>
            <a:endParaRPr lang="en-US" altLang="en-AU" dirty="0"/>
          </a:p>
        </p:txBody>
      </p:sp>
      <p:pic>
        <p:nvPicPr>
          <p:cNvPr id="4" name="Picture 3" descr="Nike.jpg"/>
          <p:cNvPicPr>
            <a:picLocks noChangeAspect="1"/>
          </p:cNvPicPr>
          <p:nvPr/>
        </p:nvPicPr>
        <p:blipFill>
          <a:blip r:embed="rId2" cstate="print"/>
          <a:srcRect l="9167" t="29333" r="10000" b="22875"/>
          <a:stretch>
            <a:fillRect/>
          </a:stretch>
        </p:blipFill>
        <p:spPr>
          <a:xfrm>
            <a:off x="101601" y="1524001"/>
            <a:ext cx="914399" cy="261593"/>
          </a:xfrm>
          <a:prstGeom prst="rect">
            <a:avLst/>
          </a:prstGeom>
        </p:spPr>
      </p:pic>
      <p:pic>
        <p:nvPicPr>
          <p:cNvPr id="5" name="Picture 4" descr="Nike.jpg"/>
          <p:cNvPicPr>
            <a:picLocks noChangeAspect="1"/>
          </p:cNvPicPr>
          <p:nvPr/>
        </p:nvPicPr>
        <p:blipFill>
          <a:blip r:embed="rId2" cstate="print"/>
          <a:srcRect l="9167" t="29333" r="10000" b="22875"/>
          <a:stretch>
            <a:fillRect/>
          </a:stretch>
        </p:blipFill>
        <p:spPr>
          <a:xfrm>
            <a:off x="101601" y="1905001"/>
            <a:ext cx="914399" cy="261593"/>
          </a:xfrm>
          <a:prstGeom prst="rect">
            <a:avLst/>
          </a:prstGeom>
        </p:spPr>
      </p:pic>
      <p:pic>
        <p:nvPicPr>
          <p:cNvPr id="6" name="Picture 5" descr="Nike.jpg"/>
          <p:cNvPicPr>
            <a:picLocks noChangeAspect="1"/>
          </p:cNvPicPr>
          <p:nvPr/>
        </p:nvPicPr>
        <p:blipFill>
          <a:blip r:embed="rId2" cstate="print"/>
          <a:srcRect l="9167" t="29333" r="10000" b="22875"/>
          <a:stretch>
            <a:fillRect/>
          </a:stretch>
        </p:blipFill>
        <p:spPr>
          <a:xfrm>
            <a:off x="101602" y="2362201"/>
            <a:ext cx="914399" cy="261593"/>
          </a:xfrm>
          <a:prstGeom prst="rect">
            <a:avLst/>
          </a:prstGeom>
        </p:spPr>
      </p:pic>
      <p:pic>
        <p:nvPicPr>
          <p:cNvPr id="7" name="Picture 6" descr="Nike.jpg"/>
          <p:cNvPicPr>
            <a:picLocks noChangeAspect="1"/>
          </p:cNvPicPr>
          <p:nvPr/>
        </p:nvPicPr>
        <p:blipFill>
          <a:blip r:embed="rId2" cstate="print"/>
          <a:srcRect l="9167" t="29333" r="10000" b="22875"/>
          <a:stretch>
            <a:fillRect/>
          </a:stretch>
        </p:blipFill>
        <p:spPr>
          <a:xfrm>
            <a:off x="101602" y="2862608"/>
            <a:ext cx="914399" cy="261593"/>
          </a:xfrm>
          <a:prstGeom prst="rect">
            <a:avLst/>
          </a:prstGeom>
        </p:spPr>
      </p:pic>
      <p:pic>
        <p:nvPicPr>
          <p:cNvPr id="9" name="Picture 8" descr="Nike.jpg"/>
          <p:cNvPicPr>
            <a:picLocks noChangeAspect="1"/>
          </p:cNvPicPr>
          <p:nvPr/>
        </p:nvPicPr>
        <p:blipFill>
          <a:blip r:embed="rId2" cstate="print"/>
          <a:srcRect l="9167" t="29333" r="10000" b="22875"/>
          <a:stretch>
            <a:fillRect/>
          </a:stretch>
        </p:blipFill>
        <p:spPr>
          <a:xfrm>
            <a:off x="101602" y="3429001"/>
            <a:ext cx="914399" cy="261593"/>
          </a:xfrm>
          <a:prstGeom prst="rect">
            <a:avLst/>
          </a:prstGeom>
        </p:spPr>
      </p:pic>
      <p:pic>
        <p:nvPicPr>
          <p:cNvPr id="10" name="Picture 9" descr="Nike.jpg"/>
          <p:cNvPicPr>
            <a:picLocks noChangeAspect="1"/>
          </p:cNvPicPr>
          <p:nvPr/>
        </p:nvPicPr>
        <p:blipFill>
          <a:blip r:embed="rId2" cstate="print"/>
          <a:srcRect l="9167" t="29333" r="10000" b="22875"/>
          <a:stretch>
            <a:fillRect/>
          </a:stretch>
        </p:blipFill>
        <p:spPr>
          <a:xfrm>
            <a:off x="101602" y="3962401"/>
            <a:ext cx="914399" cy="261593"/>
          </a:xfrm>
          <a:prstGeom prst="rect">
            <a:avLst/>
          </a:prstGeom>
        </p:spPr>
      </p:pic>
      <p:pic>
        <p:nvPicPr>
          <p:cNvPr id="11" name="Picture 10" descr="Nike.jpg"/>
          <p:cNvPicPr>
            <a:picLocks noChangeAspect="1"/>
          </p:cNvPicPr>
          <p:nvPr/>
        </p:nvPicPr>
        <p:blipFill>
          <a:blip r:embed="rId2" cstate="print"/>
          <a:srcRect l="9167" t="29333" r="10000" b="22875"/>
          <a:stretch>
            <a:fillRect/>
          </a:stretch>
        </p:blipFill>
        <p:spPr>
          <a:xfrm>
            <a:off x="101602" y="4343401"/>
            <a:ext cx="914399" cy="261593"/>
          </a:xfrm>
          <a:prstGeom prst="rect">
            <a:avLst/>
          </a:prstGeom>
        </p:spPr>
      </p:pic>
      <p:pic>
        <p:nvPicPr>
          <p:cNvPr id="12" name="Picture 11" descr="Nike.jpg"/>
          <p:cNvPicPr>
            <a:picLocks noChangeAspect="1"/>
          </p:cNvPicPr>
          <p:nvPr/>
        </p:nvPicPr>
        <p:blipFill>
          <a:blip r:embed="rId2" cstate="print"/>
          <a:srcRect l="9167" t="29333" r="10000" b="22875"/>
          <a:stretch>
            <a:fillRect/>
          </a:stretch>
        </p:blipFill>
        <p:spPr>
          <a:xfrm>
            <a:off x="101602" y="4800601"/>
            <a:ext cx="914399" cy="261593"/>
          </a:xfrm>
          <a:prstGeom prst="rect">
            <a:avLst/>
          </a:prstGeom>
        </p:spPr>
      </p:pic>
      <p:pic>
        <p:nvPicPr>
          <p:cNvPr id="13" name="Picture 12" descr="Nike.jpg"/>
          <p:cNvPicPr>
            <a:picLocks noChangeAspect="1"/>
          </p:cNvPicPr>
          <p:nvPr/>
        </p:nvPicPr>
        <p:blipFill>
          <a:blip r:embed="rId2" cstate="print"/>
          <a:srcRect l="9167" t="29333" r="10000" b="22875"/>
          <a:stretch>
            <a:fillRect/>
          </a:stretch>
        </p:blipFill>
        <p:spPr>
          <a:xfrm>
            <a:off x="101601" y="5867401"/>
            <a:ext cx="914399" cy="261593"/>
          </a:xfrm>
          <a:prstGeom prst="rect">
            <a:avLst/>
          </a:prstGeom>
        </p:spPr>
      </p:pic>
      <p:pic>
        <p:nvPicPr>
          <p:cNvPr id="14" name="Picture 13" descr="Nike.jpg"/>
          <p:cNvPicPr>
            <a:picLocks noChangeAspect="1"/>
          </p:cNvPicPr>
          <p:nvPr/>
        </p:nvPicPr>
        <p:blipFill>
          <a:blip r:embed="rId2" cstate="print"/>
          <a:srcRect l="9167" t="29333" r="10000" b="22875"/>
          <a:stretch>
            <a:fillRect/>
          </a:stretch>
        </p:blipFill>
        <p:spPr>
          <a:xfrm>
            <a:off x="101602" y="5257801"/>
            <a:ext cx="914399" cy="261593"/>
          </a:xfrm>
          <a:prstGeom prst="rect">
            <a:avLst/>
          </a:prstGeom>
        </p:spPr>
      </p:pic>
      <p:pic>
        <p:nvPicPr>
          <p:cNvPr id="16" name="Picture 15" descr="Nike.jpg"/>
          <p:cNvPicPr>
            <a:picLocks noChangeAspect="1"/>
          </p:cNvPicPr>
          <p:nvPr/>
        </p:nvPicPr>
        <p:blipFill>
          <a:blip r:embed="rId2" cstate="print"/>
          <a:srcRect l="9167" t="29333" r="10000" b="22875"/>
          <a:stretch>
            <a:fillRect/>
          </a:stretch>
        </p:blipFill>
        <p:spPr>
          <a:xfrm>
            <a:off x="101602" y="6324601"/>
            <a:ext cx="914399" cy="261593"/>
          </a:xfrm>
          <a:prstGeom prst="rect">
            <a:avLst/>
          </a:prstGeom>
        </p:spPr>
      </p:pic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1295400" y="381000"/>
            <a:ext cx="9677400" cy="762000"/>
          </a:xfrm>
          <a:prstGeom prst="rect">
            <a:avLst/>
          </a:prstGeom>
          <a:solidFill>
            <a:srgbClr val="0EADC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>
                <a:highlight>
                  <a:srgbClr val="FFFF00"/>
                </a:highlight>
              </a:rPr>
              <a:t>Java Features</a:t>
            </a:r>
          </a:p>
        </p:txBody>
      </p:sp>
    </p:spTree>
    <p:extLst>
      <p:ext uri="{BB962C8B-B14F-4D97-AF65-F5344CB8AC3E}">
        <p14:creationId xmlns:p14="http://schemas.microsoft.com/office/powerpoint/2010/main" val="2943959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792162"/>
          </a:xfrm>
          <a:solidFill>
            <a:srgbClr val="0EADC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Vs C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331832"/>
              </p:ext>
            </p:extLst>
          </p:nvPr>
        </p:nvGraphicFramePr>
        <p:xfrm>
          <a:off x="304800" y="1143000"/>
          <a:ext cx="11582400" cy="490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9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JAVA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1) </a:t>
                      </a:r>
                      <a:r>
                        <a:rPr kumimoji="0" lang="en-US" sz="2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Java does not includes </a:t>
                      </a:r>
                      <a:r>
                        <a:rPr kumimoji="0" lang="en-US" sz="20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sizeof</a:t>
                      </a:r>
                      <a:r>
                        <a:rPr kumimoji="0" lang="en-US" sz="2000" u="none" strike="noStrike" kern="1200" cap="none" spc="0" normalizeH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and </a:t>
                      </a:r>
                      <a:r>
                        <a:rPr kumimoji="0" lang="en-US" sz="2000" u="none" strike="noStrike" kern="1200" cap="none" spc="0" normalizeH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typedef</a:t>
                      </a:r>
                      <a:endParaRPr kumimoji="0" lang="en-US" sz="2000" u="none" strike="noStrike" kern="1200" cap="none" spc="0" normalizeH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endParaRPr lang="en-US" sz="20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1) </a:t>
                      </a:r>
                      <a:r>
                        <a:rPr kumimoji="0" lang="en-US" sz="2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 include keywords </a:t>
                      </a:r>
                      <a:r>
                        <a:rPr kumimoji="0" lang="en-US" sz="20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sizeof</a:t>
                      </a:r>
                      <a:r>
                        <a:rPr kumimoji="0" lang="en-US" sz="2000" u="none" strike="noStrike" kern="1200" cap="none" spc="0" normalizeH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and </a:t>
                      </a:r>
                      <a:r>
                        <a:rPr kumimoji="0" lang="en-US" sz="2000" u="none" strike="noStrike" kern="1200" cap="none" spc="0" normalizeH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typedef</a:t>
                      </a:r>
                      <a:endParaRPr kumimoji="0" lang="en-US" sz="2000" u="none" strike="noStrike" kern="1200" cap="none" spc="0" normalizeH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endParaRPr lang="en-US" sz="20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2) </a:t>
                      </a:r>
                      <a:r>
                        <a:rPr lang="en-US" sz="2000" baseline="0" dirty="0"/>
                        <a:t>Java does not contain the data type </a:t>
                      </a:r>
                      <a:r>
                        <a:rPr lang="en-US" sz="2000" baseline="0" dirty="0" err="1"/>
                        <a:t>struct</a:t>
                      </a:r>
                      <a:r>
                        <a:rPr lang="en-US" sz="2000" baseline="0" dirty="0"/>
                        <a:t> and union</a:t>
                      </a:r>
                    </a:p>
                    <a:p>
                      <a:endParaRPr lang="en-US" sz="20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2) </a:t>
                      </a:r>
                      <a:r>
                        <a:rPr lang="en-US" sz="2000" baseline="0" dirty="0"/>
                        <a:t>C contain the data type </a:t>
                      </a:r>
                      <a:r>
                        <a:rPr lang="en-US" sz="2000" baseline="0" dirty="0" err="1"/>
                        <a:t>struct</a:t>
                      </a:r>
                      <a:r>
                        <a:rPr lang="en-US" sz="2000" baseline="0" dirty="0"/>
                        <a:t> and union</a:t>
                      </a:r>
                    </a:p>
                    <a:p>
                      <a:endParaRPr lang="en-US" sz="20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3) Java does not support pointer type variable</a:t>
                      </a:r>
                    </a:p>
                    <a:p>
                      <a:r>
                        <a:rPr lang="en-US" sz="2000" dirty="0"/>
                        <a:t> 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3) C support pointer type variable</a:t>
                      </a:r>
                    </a:p>
                    <a:p>
                      <a:endParaRPr lang="en-US" sz="20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4) Java does not have a preprocessor and therefore we cannot use #define, #include and #</a:t>
                      </a:r>
                      <a:r>
                        <a:rPr lang="en-US" sz="2000" dirty="0" err="1"/>
                        <a:t>ifdef</a:t>
                      </a:r>
                      <a:r>
                        <a:rPr lang="en-US" sz="2000" dirty="0"/>
                        <a:t> statements</a:t>
                      </a:r>
                    </a:p>
                    <a:p>
                      <a:endParaRPr lang="en-US" sz="20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4) C have a preprocessor and therefore we can use #define, #include and #</a:t>
                      </a:r>
                      <a:r>
                        <a:rPr lang="en-US" sz="2000" dirty="0" err="1"/>
                        <a:t>ifdef</a:t>
                      </a:r>
                      <a:r>
                        <a:rPr lang="en-US" sz="2000" dirty="0"/>
                        <a:t> statements</a:t>
                      </a:r>
                    </a:p>
                    <a:p>
                      <a:endParaRPr lang="en-US" sz="20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5) It does not define type modifiers keywords </a:t>
                      </a:r>
                      <a:r>
                        <a:rPr lang="en-US" sz="2000" b="1" dirty="0"/>
                        <a:t>auto, extern, register, signed, unsigned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5)It define type modifiers keywords </a:t>
                      </a:r>
                      <a:r>
                        <a:rPr lang="en-US" sz="2000" b="1" dirty="0"/>
                        <a:t>auto, extern, register, signed, unsigned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6) New operators instanceof and &gt;&gt;&gt;</a:t>
                      </a:r>
                    </a:p>
                    <a:p>
                      <a:endParaRPr lang="en-US" sz="20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6) Not</a:t>
                      </a:r>
                      <a:r>
                        <a:rPr lang="en-US" sz="2000" baseline="0" dirty="0"/>
                        <a:t> available</a:t>
                      </a:r>
                      <a:endParaRPr lang="en-US" sz="20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006991" y="6315003"/>
            <a:ext cx="4114800" cy="365125"/>
          </a:xfrm>
        </p:spPr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222307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085CAE-3E97-79A5-8E71-D5A3FDD6DD16}"/>
              </a:ext>
            </a:extLst>
          </p:cNvPr>
          <p:cNvSpPr txBox="1"/>
          <p:nvPr/>
        </p:nvSpPr>
        <p:spPr>
          <a:xfrm>
            <a:off x="7012391" y="6126480"/>
            <a:ext cx="4341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Refer:- T1,Chapter2, JAVA Evolution, Topic :- How JAVA Differs from C and C++</a:t>
            </a:r>
          </a:p>
        </p:txBody>
      </p:sp>
    </p:spTree>
    <p:extLst>
      <p:ext uri="{BB962C8B-B14F-4D97-AF65-F5344CB8AC3E}">
        <p14:creationId xmlns:p14="http://schemas.microsoft.com/office/powerpoint/2010/main" val="126950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85800"/>
          </a:xfrm>
          <a:solidFill>
            <a:srgbClr val="0EADC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altLang="en-AU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Vs C++ </a:t>
            </a:r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023283"/>
              </p:ext>
            </p:extLst>
          </p:nvPr>
        </p:nvGraphicFramePr>
        <p:xfrm>
          <a:off x="228600" y="911522"/>
          <a:ext cx="11379200" cy="55067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7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433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 </a:t>
                      </a:r>
                      <a:r>
                        <a:rPr lang="en-US" sz="3200" dirty="0"/>
                        <a:t>C++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1) Java is true Object-oriented language. 	</a:t>
                      </a:r>
                    </a:p>
                    <a:p>
                      <a:endParaRPr lang="en-US" sz="20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1) C++ is basically C with Object-oriented extension. 	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3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2) </a:t>
                      </a:r>
                      <a:r>
                        <a:rPr kumimoji="0"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does not support operator overloading. 	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2) </a:t>
                      </a:r>
                      <a:r>
                        <a:rPr kumimoji="0"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C++ supports operator overloading. 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3 ) </a:t>
                      </a:r>
                      <a:r>
                        <a:rPr kumimoji="0"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does not support global variable. Every variable should declare in class. 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3) </a:t>
                      </a:r>
                      <a:r>
                        <a:rPr kumimoji="0"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C++ support global variable. 	</a:t>
                      </a:r>
                    </a:p>
                    <a:p>
                      <a:endParaRPr lang="en-US" sz="20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4) </a:t>
                      </a:r>
                      <a:r>
                        <a:rPr kumimoji="0"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does not use pointer. 	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4) </a:t>
                      </a:r>
                      <a:r>
                        <a:rPr kumimoji="0"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C++ uses pointer. 	</a:t>
                      </a:r>
                    </a:p>
                    <a:p>
                      <a:endParaRPr lang="en-US" sz="20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105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5) It does not supports </a:t>
                      </a:r>
                      <a:r>
                        <a:rPr lang="en-US" altLang="en-AU" sz="2000" dirty="0"/>
                        <a:t>Multiple inheritance of classes (instead of this java has ‘</a:t>
                      </a:r>
                      <a:r>
                        <a:rPr lang="en-US" altLang="en-AU" sz="2000" b="1" i="1" dirty="0">
                          <a:solidFill>
                            <a:srgbClr val="FF0000"/>
                          </a:solidFill>
                        </a:rPr>
                        <a:t>interface</a:t>
                      </a:r>
                      <a:r>
                        <a:rPr lang="en-US" altLang="en-AU" sz="2000" b="1" i="1" dirty="0"/>
                        <a:t>’)</a:t>
                      </a:r>
                      <a:endParaRPr lang="en-US" altLang="en-AU" sz="2000" dirty="0"/>
                    </a:p>
                    <a:p>
                      <a:endParaRPr lang="en-US" sz="20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5) </a:t>
                      </a:r>
                      <a:r>
                        <a:rPr kumimoji="0"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C++ support </a:t>
                      </a:r>
                      <a:r>
                        <a:rPr lang="en-US" altLang="en-AU" sz="2000" dirty="0"/>
                        <a:t>Multiple inheritance of classes </a:t>
                      </a:r>
                      <a:endParaRPr lang="en-US" sz="20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6) </a:t>
                      </a:r>
                      <a:r>
                        <a:rPr kumimoji="0"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There are no header files in Java. 	</a:t>
                      </a:r>
                    </a:p>
                    <a:p>
                      <a:r>
                        <a:rPr lang="en-US" sz="2000" dirty="0"/>
                        <a:t> 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6) </a:t>
                      </a:r>
                      <a:r>
                        <a:rPr kumimoji="0"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 have to use header file in C++. 	</a:t>
                      </a:r>
                    </a:p>
                    <a:p>
                      <a:endParaRPr lang="en-US" sz="20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1304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7) Java has replaced the destructor function with a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finalize()</a:t>
                      </a:r>
                      <a:r>
                        <a:rPr lang="en-US" sz="20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000" baseline="0" dirty="0"/>
                        <a:t>function</a:t>
                      </a:r>
                      <a:endParaRPr lang="en-US" sz="2000" dirty="0"/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4B2EE1-D430-0FDB-EB03-61975D3CA9C3}"/>
              </a:ext>
            </a:extLst>
          </p:cNvPr>
          <p:cNvSpPr txBox="1"/>
          <p:nvPr/>
        </p:nvSpPr>
        <p:spPr>
          <a:xfrm>
            <a:off x="7653643" y="6095058"/>
            <a:ext cx="4341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Refer:- T1,Chapter2, JAVA Evolution, Topic :- How JAVA Differs from C and C++</a:t>
            </a:r>
          </a:p>
        </p:txBody>
      </p:sp>
    </p:spTree>
    <p:extLst>
      <p:ext uri="{BB962C8B-B14F-4D97-AF65-F5344CB8AC3E}">
        <p14:creationId xmlns:p14="http://schemas.microsoft.com/office/powerpoint/2010/main" val="398363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274638"/>
            <a:ext cx="10363200" cy="944562"/>
          </a:xfrm>
          <a:solidFill>
            <a:srgbClr val="0EADC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Overlap of C, C++, and Java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93189" name="Oval 5"/>
          <p:cNvSpPr>
            <a:spLocks noChangeArrowheads="1"/>
          </p:cNvSpPr>
          <p:nvPr/>
        </p:nvSpPr>
        <p:spPr bwMode="auto">
          <a:xfrm>
            <a:off x="2540000" y="1797734"/>
            <a:ext cx="4673600" cy="36576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3190" name="Oval 6"/>
          <p:cNvSpPr>
            <a:spLocks noChangeArrowheads="1"/>
          </p:cNvSpPr>
          <p:nvPr/>
        </p:nvSpPr>
        <p:spPr bwMode="auto">
          <a:xfrm>
            <a:off x="3657600" y="2635934"/>
            <a:ext cx="2438400" cy="1905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3556001" y="2483534"/>
            <a:ext cx="6351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93194" name="Oval 10"/>
          <p:cNvSpPr>
            <a:spLocks noChangeArrowheads="1"/>
          </p:cNvSpPr>
          <p:nvPr/>
        </p:nvSpPr>
        <p:spPr bwMode="auto">
          <a:xfrm>
            <a:off x="5486400" y="1797734"/>
            <a:ext cx="4368800" cy="35814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95" name="Text Box 11"/>
          <p:cNvSpPr txBox="1">
            <a:spLocks noChangeArrowheads="1"/>
          </p:cNvSpPr>
          <p:nvPr/>
        </p:nvSpPr>
        <p:spPr bwMode="auto">
          <a:xfrm>
            <a:off x="7882467" y="3321734"/>
            <a:ext cx="586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Java</a:t>
            </a:r>
          </a:p>
        </p:txBody>
      </p:sp>
      <p:sp>
        <p:nvSpPr>
          <p:cNvPr id="9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0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30605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CCD7F-AEF3-3DCC-E721-660B6A16D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How JAVA Works?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F38938-0EAC-664E-A7FD-EF34C45402B8}"/>
              </a:ext>
            </a:extLst>
          </p:cNvPr>
          <p:cNvSpPr/>
          <p:nvPr/>
        </p:nvSpPr>
        <p:spPr>
          <a:xfrm>
            <a:off x="4905052" y="1586572"/>
            <a:ext cx="1914729" cy="10257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78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JAVA Program</a:t>
            </a:r>
          </a:p>
          <a:p>
            <a:pPr algn="ctr" defTabSz="813816">
              <a:spcAft>
                <a:spcPts val="600"/>
              </a:spcAft>
            </a:pPr>
            <a:r>
              <a:rPr lang="en-US" sz="178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(Editor) </a:t>
            </a:r>
            <a:endParaRPr lang="en-US" sz="20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75D2CD1-C2C6-10A8-80CA-D9EB65A15868}"/>
              </a:ext>
            </a:extLst>
          </p:cNvPr>
          <p:cNvSpPr/>
          <p:nvPr/>
        </p:nvSpPr>
        <p:spPr>
          <a:xfrm>
            <a:off x="8836558" y="1573905"/>
            <a:ext cx="1914729" cy="10257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78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JAVA Byte Code</a:t>
            </a:r>
            <a:endParaRPr lang="en-US" sz="20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3EC7B5-C09B-3813-A623-2E2CEFA4EF99}"/>
              </a:ext>
            </a:extLst>
          </p:cNvPr>
          <p:cNvSpPr/>
          <p:nvPr/>
        </p:nvSpPr>
        <p:spPr>
          <a:xfrm>
            <a:off x="8836558" y="3670101"/>
            <a:ext cx="1914729" cy="10257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78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JVM</a:t>
            </a:r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AC891F-3D3E-EDAF-9D27-0958C79C2F0D}"/>
              </a:ext>
            </a:extLst>
          </p:cNvPr>
          <p:cNvSpPr txBox="1"/>
          <p:nvPr/>
        </p:nvSpPr>
        <p:spPr>
          <a:xfrm>
            <a:off x="5451591" y="1120289"/>
            <a:ext cx="1572813" cy="36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78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.java file</a:t>
            </a:r>
            <a:endParaRPr lang="en-US" sz="2000" b="1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61F5F1D-7305-F322-990E-FBC4A292E96E}"/>
              </a:ext>
            </a:extLst>
          </p:cNvPr>
          <p:cNvSpPr/>
          <p:nvPr/>
        </p:nvSpPr>
        <p:spPr>
          <a:xfrm>
            <a:off x="6921830" y="1962679"/>
            <a:ext cx="1914729" cy="32766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AE95D2-78F9-E5EE-11CF-D2DAD39B2484}"/>
              </a:ext>
            </a:extLst>
          </p:cNvPr>
          <p:cNvSpPr txBox="1"/>
          <p:nvPr/>
        </p:nvSpPr>
        <p:spPr>
          <a:xfrm>
            <a:off x="7384731" y="1346167"/>
            <a:ext cx="1094131" cy="635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78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Compiler </a:t>
            </a:r>
            <a:endParaRPr lang="en-US" sz="20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43E877-949A-8787-F9D9-62DDABA4FF22}"/>
              </a:ext>
            </a:extLst>
          </p:cNvPr>
          <p:cNvSpPr txBox="1"/>
          <p:nvPr/>
        </p:nvSpPr>
        <p:spPr>
          <a:xfrm>
            <a:off x="9246857" y="1089319"/>
            <a:ext cx="1094131" cy="36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78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.class file</a:t>
            </a:r>
            <a:endParaRPr lang="en-US" sz="2000" b="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6078B68-FDF0-27EA-61F8-493A844C6FB9}"/>
              </a:ext>
            </a:extLst>
          </p:cNvPr>
          <p:cNvSpPr/>
          <p:nvPr/>
        </p:nvSpPr>
        <p:spPr>
          <a:xfrm>
            <a:off x="5537070" y="3650734"/>
            <a:ext cx="1914729" cy="10257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78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Output</a:t>
            </a:r>
            <a:endParaRPr lang="en-US" sz="200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3A44147-8E41-3436-B88F-D07CA5F02EE2}"/>
              </a:ext>
            </a:extLst>
          </p:cNvPr>
          <p:cNvSpPr/>
          <p:nvPr/>
        </p:nvSpPr>
        <p:spPr>
          <a:xfrm>
            <a:off x="9657156" y="2624987"/>
            <a:ext cx="273533" cy="1025747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15C0AA4-B3C7-56F0-0AFD-85DBFE8A53EF}"/>
              </a:ext>
            </a:extLst>
          </p:cNvPr>
          <p:cNvSpPr/>
          <p:nvPr/>
        </p:nvSpPr>
        <p:spPr>
          <a:xfrm rot="5400000">
            <a:off x="7920507" y="3531064"/>
            <a:ext cx="327671" cy="1265089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3ABD9-86CB-C504-7F16-2146A9F3F0CF}"/>
              </a:ext>
            </a:extLst>
          </p:cNvPr>
          <p:cNvSpPr txBox="1"/>
          <p:nvPr/>
        </p:nvSpPr>
        <p:spPr>
          <a:xfrm>
            <a:off x="10204222" y="2828137"/>
            <a:ext cx="1367663" cy="635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78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Passed on to JVM</a:t>
            </a:r>
            <a:endParaRPr lang="en-US" sz="20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95A6C0-6356-57C6-5D9C-028B0A454127}"/>
              </a:ext>
            </a:extLst>
          </p:cNvPr>
          <p:cNvSpPr txBox="1"/>
          <p:nvPr/>
        </p:nvSpPr>
        <p:spPr>
          <a:xfrm>
            <a:off x="7571470" y="3555014"/>
            <a:ext cx="1265089" cy="36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78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Interpreter</a:t>
            </a:r>
            <a:endParaRPr lang="en-US" sz="2000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8EC71F-AF1F-2A55-0E2E-05CB3DBA862F}"/>
              </a:ext>
            </a:extLst>
          </p:cNvPr>
          <p:cNvSpPr txBox="1"/>
          <p:nvPr/>
        </p:nvSpPr>
        <p:spPr>
          <a:xfrm>
            <a:off x="7451798" y="2222191"/>
            <a:ext cx="1027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javac</a:t>
            </a:r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57D8A4-1FDF-9AB0-CA67-B818457D2245}"/>
              </a:ext>
            </a:extLst>
          </p:cNvPr>
          <p:cNvSpPr txBox="1"/>
          <p:nvPr/>
        </p:nvSpPr>
        <p:spPr>
          <a:xfrm>
            <a:off x="4390718" y="6126572"/>
            <a:ext cx="4341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Refer:- T1,Chapter2, JAVA Evolution, </a:t>
            </a:r>
          </a:p>
          <a:p>
            <a:r>
              <a:rPr lang="en-US" dirty="0"/>
              <a:t>Topic :-JAVA Development Kit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Slide Zoom 18">
                <a:extLst>
                  <a:ext uri="{FF2B5EF4-FFF2-40B4-BE49-F238E27FC236}">
                    <a16:creationId xmlns:a16="http://schemas.microsoft.com/office/drawing/2014/main" id="{E0121995-7CB9-E148-3DE2-A8FBB13312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21223675"/>
                  </p:ext>
                </p:extLst>
              </p:nvPr>
            </p:nvGraphicFramePr>
            <p:xfrm>
              <a:off x="7965330" y="5572965"/>
              <a:ext cx="1483470" cy="1147981"/>
            </p:xfrm>
            <a:graphic>
              <a:graphicData uri="http://schemas.microsoft.com/office/powerpoint/2016/slidezoom">
                <pslz:sldZm>
                  <pslz:sldZmObj sldId="533" cId="1893240976">
                    <pslz:zmPr id="{73815BC5-E70E-44E1-B2B6-5BB8AF094185}" transitionDur="2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83470" cy="114798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Slide Zoom 1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0121995-7CB9-E148-3DE2-A8FBB13312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65330" y="5572965"/>
                <a:ext cx="1483470" cy="114798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642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0" grpId="0"/>
      <p:bldP spid="11" grpId="0"/>
      <p:bldP spid="12" grpId="0" animBg="1"/>
      <p:bldP spid="13" grpId="0" animBg="1"/>
      <p:bldP spid="14" grpId="0" animBg="1"/>
      <p:bldP spid="15" grpId="0"/>
      <p:bldP spid="16" grpId="0"/>
      <p:bldP spid="17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677" y="1143000"/>
            <a:ext cx="11049001" cy="4451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Picture 2" descr="C:\Users\Nilesh\Desktop\unnam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46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C2EA2-D6FF-E9EF-4437-7FB37F2A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Content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2ED4AC9-1CCA-EAEA-77B1-CD4A5A0198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63313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766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9432D6C-9A1A-4851-AEDA-41A026534C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19432D6C-9A1A-4851-AEDA-41A026534C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A37D084-2C9A-411E-86CE-15AB6EEF51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7A37D084-2C9A-411E-86CE-15AB6EEF51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1435F57-52EE-4D9E-ADCF-7A8E09A970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B1435F57-52EE-4D9E-ADCF-7A8E09A970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E011F4-2955-47C9-8BED-659BEED84D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DCE011F4-2955-47C9-8BED-659BEED84D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282E5F0-1E36-4A25-83C7-8601863667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E282E5F0-1E36-4A25-83C7-8601863667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F42E58C-D6C6-4C50-B066-93F0357CCC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>
                                            <p:graphicEl>
                                              <a:dgm id="{6F42E58C-D6C6-4C50-B066-93F0357CCC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BC33113-9C21-4DA7-AE55-FFC451BA0F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>
                                            <p:graphicEl>
                                              <a:dgm id="{3BC33113-9C21-4DA7-AE55-FFC451BA0F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2FE81BB-382D-417A-98F3-A9348E621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82FE81BB-382D-417A-98F3-A9348E6218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13DBF0E-5D01-4190-84CA-41D6F7E24E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>
                                            <p:graphicEl>
                                              <a:dgm id="{C13DBF0E-5D01-4190-84CA-41D6F7E24E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A677168-9041-4637-87CA-AF4CE2363A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>
                                            <p:graphicEl>
                                              <a:dgm id="{7A677168-9041-4637-87CA-AF4CE2363A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27413DB-AC99-4E65-A42E-01B7AE6969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>
                                            <p:graphicEl>
                                              <a:dgm id="{927413DB-AC99-4E65-A42E-01B7AE6969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717715-490D-49D7-978E-BC7179E619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">
                                            <p:graphicEl>
                                              <a:dgm id="{D5717715-490D-49D7-978E-BC7179E619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4A61998-0630-4A98-A77D-8238D1430F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">
                                            <p:graphicEl>
                                              <a:dgm id="{64A61998-0630-4A98-A77D-8238D1430F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A4D2564-F2CF-4C05-9A59-E12BA8A868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">
                                            <p:graphicEl>
                                              <a:dgm id="{3A4D2564-F2CF-4C05-9A59-E12BA8A868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2C611EA-E7A1-4EDF-820E-9CC2405A64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">
                                            <p:graphicEl>
                                              <a:dgm id="{92C611EA-E7A1-4EDF-820E-9CC2405A64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032F7D1-A3B2-4E2F-80B8-88E1570A24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">
                                            <p:graphicEl>
                                              <a:dgm id="{A032F7D1-A3B2-4E2F-80B8-88E1570A24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B140BB2-E23F-4EF8-9C34-1A295D98F3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">
                                            <p:graphicEl>
                                              <a:dgm id="{0B140BB2-E23F-4EF8-9C34-1A295D98F3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74938E5-6DD0-411D-BCB7-7BE6BA8E4F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>
                                            <p:graphicEl>
                                              <a:dgm id="{274938E5-6DD0-411D-BCB7-7BE6BA8E4F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ED654-D296-E10C-C78A-6BB4F35C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JDK, JRE and JVM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39836A3-93B9-0515-3847-8DE5CF4676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371600"/>
          <a:ext cx="10515600" cy="4805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D2498-6C36-88BC-EC94-4F1FABE9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EEFED5-5E4B-7137-FB30-FD08FAF20860}"/>
              </a:ext>
            </a:extLst>
          </p:cNvPr>
          <p:cNvSpPr txBox="1"/>
          <p:nvPr/>
        </p:nvSpPr>
        <p:spPr>
          <a:xfrm>
            <a:off x="7467600" y="5781604"/>
            <a:ext cx="4341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Refer:- T1,Chapter2, JAVA Evolution, </a:t>
            </a:r>
          </a:p>
          <a:p>
            <a:r>
              <a:rPr lang="en-US" dirty="0"/>
              <a:t>Topic :-JAVA Development Kit</a:t>
            </a:r>
          </a:p>
        </p:txBody>
      </p:sp>
    </p:spTree>
    <p:extLst>
      <p:ext uri="{BB962C8B-B14F-4D97-AF65-F5344CB8AC3E}">
        <p14:creationId xmlns:p14="http://schemas.microsoft.com/office/powerpoint/2010/main" val="39267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graphicEl>
                                              <a:dgm id="{861CAA89-F217-481C-AB6F-FD0187C1F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861CAA89-F217-481C-AB6F-FD0187C1F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861CAA89-F217-481C-AB6F-FD0187C1F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graphicEl>
                                              <a:dgm id="{861CAA89-F217-481C-AB6F-FD0187C1F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6">
                                            <p:graphicEl>
                                              <a:dgm id="{79033D8B-77C5-4610-99D3-276063346F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79033D8B-77C5-4610-99D3-276063346F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79033D8B-77C5-4610-99D3-276063346F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79033D8B-77C5-4610-99D3-276063346F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E7BC780B-E5BF-4FDF-8F78-E46FE8B1C1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E7BC780B-E5BF-4FDF-8F78-E46FE8B1C1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E7BC780B-E5BF-4FDF-8F78-E46FE8B1C1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graphicEl>
                                              <a:dgm id="{E7BC780B-E5BF-4FDF-8F78-E46FE8B1C1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6">
                                            <p:graphicEl>
                                              <a:dgm id="{C0D3448B-D6E2-4610-A315-0894094E6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C0D3448B-D6E2-4610-A315-0894094E6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C0D3448B-D6E2-4610-A315-0894094E6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C0D3448B-D6E2-4610-A315-0894094E6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ED654-D296-E10C-C78A-6BB4F35C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JDK, JRE and JVM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39836A3-93B9-0515-3847-8DE5CF4676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892075"/>
              </p:ext>
            </p:extLst>
          </p:nvPr>
        </p:nvGraphicFramePr>
        <p:xfrm>
          <a:off x="838200" y="1371600"/>
          <a:ext cx="10515600" cy="4805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D2498-6C36-88BC-EC94-4F1FABE9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6E0D0-2F1C-9A7F-DDCD-D79CA056B41A}"/>
              </a:ext>
            </a:extLst>
          </p:cNvPr>
          <p:cNvSpPr txBox="1"/>
          <p:nvPr/>
        </p:nvSpPr>
        <p:spPr>
          <a:xfrm>
            <a:off x="7696200" y="5853797"/>
            <a:ext cx="4341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Refer:- T1,Chapter2, JAVA Evolution, </a:t>
            </a:r>
          </a:p>
          <a:p>
            <a:r>
              <a:rPr lang="en-US" dirty="0"/>
              <a:t>Topic :-JAVA Development Kit</a:t>
            </a:r>
          </a:p>
        </p:txBody>
      </p:sp>
    </p:spTree>
    <p:extLst>
      <p:ext uri="{BB962C8B-B14F-4D97-AF65-F5344CB8AC3E}">
        <p14:creationId xmlns:p14="http://schemas.microsoft.com/office/powerpoint/2010/main" val="206032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61CAA89-F217-481C-AB6F-FD0187C1F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861CAA89-F217-481C-AB6F-FD0187C1FB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033D8B-77C5-4610-99D3-276063346F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79033D8B-77C5-4610-99D3-276063346F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7BC780B-E5BF-4FDF-8F78-E46FE8B1C1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E7BC780B-E5BF-4FDF-8F78-E46FE8B1C1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D3448B-D6E2-4610-A315-0894094E6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C0D3448B-D6E2-4610-A315-0894094E66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ED654-D296-E10C-C78A-6BB4F35C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JDK, JRE and JVM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39836A3-93B9-0515-3847-8DE5CF4676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953255"/>
              </p:ext>
            </p:extLst>
          </p:nvPr>
        </p:nvGraphicFramePr>
        <p:xfrm>
          <a:off x="838200" y="1371600"/>
          <a:ext cx="10515600" cy="4805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D2498-6C36-88BC-EC94-4F1FABE9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3F83A3-DAC4-EE07-420F-42E77AB1FBD7}"/>
              </a:ext>
            </a:extLst>
          </p:cNvPr>
          <p:cNvSpPr txBox="1"/>
          <p:nvPr/>
        </p:nvSpPr>
        <p:spPr>
          <a:xfrm>
            <a:off x="7696200" y="5781604"/>
            <a:ext cx="4341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Refer:- T1,Chapter2, JAVA Evolution, </a:t>
            </a:r>
          </a:p>
          <a:p>
            <a:r>
              <a:rPr lang="en-US" dirty="0"/>
              <a:t>Topic :-JAVA Development Kit</a:t>
            </a:r>
          </a:p>
        </p:txBody>
      </p:sp>
    </p:spTree>
    <p:extLst>
      <p:ext uri="{BB962C8B-B14F-4D97-AF65-F5344CB8AC3E}">
        <p14:creationId xmlns:p14="http://schemas.microsoft.com/office/powerpoint/2010/main" val="205630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61CAA89-F217-481C-AB6F-FD0187C1F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861CAA89-F217-481C-AB6F-FD0187C1FB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033D8B-77C5-4610-99D3-276063346F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79033D8B-77C5-4610-99D3-276063346F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7BC780B-E5BF-4FDF-8F78-E46FE8B1C1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E7BC780B-E5BF-4FDF-8F78-E46FE8B1C1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D3448B-D6E2-4610-A315-0894094E6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C0D3448B-D6E2-4610-A315-0894094E66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31C06C1-BC30-BB13-66B4-B3E45D39110E}"/>
              </a:ext>
            </a:extLst>
          </p:cNvPr>
          <p:cNvSpPr/>
          <p:nvPr/>
        </p:nvSpPr>
        <p:spPr>
          <a:xfrm>
            <a:off x="2895600" y="1447800"/>
            <a:ext cx="6858000" cy="49085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60794CA-A81E-A381-4F2B-83422E4E581E}"/>
              </a:ext>
            </a:extLst>
          </p:cNvPr>
          <p:cNvSpPr/>
          <p:nvPr/>
        </p:nvSpPr>
        <p:spPr>
          <a:xfrm>
            <a:off x="6096000" y="4114800"/>
            <a:ext cx="2743200" cy="175260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ED654-D296-E10C-C78A-6BB4F35C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551"/>
            <a:ext cx="10515600" cy="73006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Behind the scene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D2498-6C36-88BC-EC94-4F1FABE9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6DCE7A-7833-E8C1-232F-133CF641AEE9}"/>
              </a:ext>
            </a:extLst>
          </p:cNvPr>
          <p:cNvSpPr/>
          <p:nvPr/>
        </p:nvSpPr>
        <p:spPr>
          <a:xfrm>
            <a:off x="3177510" y="2203338"/>
            <a:ext cx="1914729" cy="10257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78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JAVA Program</a:t>
            </a:r>
          </a:p>
          <a:p>
            <a:pPr algn="ctr" defTabSz="813816">
              <a:spcAft>
                <a:spcPts val="600"/>
              </a:spcAft>
            </a:pPr>
            <a:r>
              <a:rPr lang="en-US" sz="178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(Editor) </a:t>
            </a:r>
            <a:endParaRPr lang="en-US" sz="20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CFAC56-1672-7271-09E5-50C5E6E3F2D0}"/>
              </a:ext>
            </a:extLst>
          </p:cNvPr>
          <p:cNvSpPr/>
          <p:nvPr/>
        </p:nvSpPr>
        <p:spPr>
          <a:xfrm>
            <a:off x="6477000" y="2133600"/>
            <a:ext cx="1914729" cy="10257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78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JAVA Byte Code</a:t>
            </a:r>
            <a:endParaRPr lang="en-US" sz="200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5AE48C-2E4C-6F75-1DC6-7F4439005F7E}"/>
              </a:ext>
            </a:extLst>
          </p:cNvPr>
          <p:cNvSpPr/>
          <p:nvPr/>
        </p:nvSpPr>
        <p:spPr>
          <a:xfrm>
            <a:off x="6458243" y="4640236"/>
            <a:ext cx="1914729" cy="10257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endParaRPr lang="en-US" sz="1780" b="1" kern="1200" dirty="0">
              <a:solidFill>
                <a:schemeClr val="dk1"/>
              </a:solidFill>
            </a:endParaRPr>
          </a:p>
          <a:p>
            <a:pPr algn="ctr" defTabSz="813816">
              <a:spcAft>
                <a:spcPts val="600"/>
              </a:spcAft>
            </a:pPr>
            <a:r>
              <a:rPr lang="en-US" sz="1780" b="1" kern="1200" dirty="0">
                <a:solidFill>
                  <a:schemeClr val="dk1"/>
                </a:solidFill>
              </a:rPr>
              <a:t>JVM</a:t>
            </a:r>
            <a:endParaRPr 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74BCD0-50DC-5620-80B1-2ECD0C547C01}"/>
              </a:ext>
            </a:extLst>
          </p:cNvPr>
          <p:cNvSpPr txBox="1"/>
          <p:nvPr/>
        </p:nvSpPr>
        <p:spPr>
          <a:xfrm>
            <a:off x="3848907" y="1778606"/>
            <a:ext cx="1572813" cy="36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78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.java file</a:t>
            </a:r>
            <a:endParaRPr lang="en-US" sz="2000" b="1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E296DFD-AF66-2394-14DD-0ED755551F2A}"/>
              </a:ext>
            </a:extLst>
          </p:cNvPr>
          <p:cNvSpPr/>
          <p:nvPr/>
        </p:nvSpPr>
        <p:spPr>
          <a:xfrm>
            <a:off x="5092240" y="2522374"/>
            <a:ext cx="1384761" cy="32766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7E2CBB-A2A6-4161-8EEF-8A5F9BE8EA9A}"/>
              </a:ext>
            </a:extLst>
          </p:cNvPr>
          <p:cNvSpPr txBox="1"/>
          <p:nvPr/>
        </p:nvSpPr>
        <p:spPr>
          <a:xfrm>
            <a:off x="5256536" y="1918415"/>
            <a:ext cx="1094131" cy="635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78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Compiler </a:t>
            </a:r>
            <a:endParaRPr 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6E8168-013E-6726-F9FE-950BE5B84200}"/>
              </a:ext>
            </a:extLst>
          </p:cNvPr>
          <p:cNvSpPr txBox="1"/>
          <p:nvPr/>
        </p:nvSpPr>
        <p:spPr>
          <a:xfrm>
            <a:off x="6887299" y="1649014"/>
            <a:ext cx="1094131" cy="36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78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.class file</a:t>
            </a:r>
            <a:endParaRPr lang="en-US" sz="2000" b="1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5A678C5-6E66-C85A-F467-6B0D40D19DD2}"/>
              </a:ext>
            </a:extLst>
          </p:cNvPr>
          <p:cNvSpPr/>
          <p:nvPr/>
        </p:nvSpPr>
        <p:spPr>
          <a:xfrm>
            <a:off x="452562" y="4533388"/>
            <a:ext cx="1914729" cy="10257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78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Output</a:t>
            </a:r>
            <a:endParaRPr lang="en-US" sz="200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0EE56F4-C3CE-5512-BF9F-ED0514737A4F}"/>
              </a:ext>
            </a:extLst>
          </p:cNvPr>
          <p:cNvSpPr/>
          <p:nvPr/>
        </p:nvSpPr>
        <p:spPr>
          <a:xfrm>
            <a:off x="7297598" y="3184682"/>
            <a:ext cx="322402" cy="838419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1C9E4E5-3244-2171-D9C4-086DA0B5BC09}"/>
              </a:ext>
            </a:extLst>
          </p:cNvPr>
          <p:cNvSpPr/>
          <p:nvPr/>
        </p:nvSpPr>
        <p:spPr>
          <a:xfrm rot="5400000">
            <a:off x="2656338" y="4540891"/>
            <a:ext cx="286719" cy="1004882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FCC6E9-E8EA-CBFB-6888-2CFDE50DF6F8}"/>
              </a:ext>
            </a:extLst>
          </p:cNvPr>
          <p:cNvSpPr txBox="1"/>
          <p:nvPr/>
        </p:nvSpPr>
        <p:spPr>
          <a:xfrm>
            <a:off x="5386770" y="2784572"/>
            <a:ext cx="1027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javac</a:t>
            </a:r>
            <a:endParaRPr lang="en-US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E6F17A-C061-44AF-D8C3-478672F68B69}"/>
              </a:ext>
            </a:extLst>
          </p:cNvPr>
          <p:cNvSpPr txBox="1"/>
          <p:nvPr/>
        </p:nvSpPr>
        <p:spPr>
          <a:xfrm>
            <a:off x="8001000" y="405489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JRE</a:t>
            </a:r>
          </a:p>
        </p:txBody>
      </p: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0126E351-C9D6-A533-991B-E3C275C744F6}"/>
              </a:ext>
            </a:extLst>
          </p:cNvPr>
          <p:cNvSpPr/>
          <p:nvPr/>
        </p:nvSpPr>
        <p:spPr>
          <a:xfrm>
            <a:off x="6705600" y="4902903"/>
            <a:ext cx="181699" cy="286719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B1E9DDBD-4A4E-E4D7-1403-7B3581B9FAB9}"/>
              </a:ext>
            </a:extLst>
          </p:cNvPr>
          <p:cNvSpPr/>
          <p:nvPr/>
        </p:nvSpPr>
        <p:spPr>
          <a:xfrm>
            <a:off x="6854747" y="4216389"/>
            <a:ext cx="181699" cy="286719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0B39B697-F645-1EE9-7AAF-44FC2D4EC09F}"/>
              </a:ext>
            </a:extLst>
          </p:cNvPr>
          <p:cNvSpPr/>
          <p:nvPr/>
        </p:nvSpPr>
        <p:spPr>
          <a:xfrm>
            <a:off x="7113546" y="4216390"/>
            <a:ext cx="181699" cy="286719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4CD6189B-41C1-6A1B-F8D3-A080481A5C05}"/>
              </a:ext>
            </a:extLst>
          </p:cNvPr>
          <p:cNvSpPr/>
          <p:nvPr/>
        </p:nvSpPr>
        <p:spPr>
          <a:xfrm>
            <a:off x="7353299" y="4225332"/>
            <a:ext cx="181699" cy="286719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Curved Right 25">
            <a:extLst>
              <a:ext uri="{FF2B5EF4-FFF2-40B4-BE49-F238E27FC236}">
                <a16:creationId xmlns:a16="http://schemas.microsoft.com/office/drawing/2014/main" id="{0ECF0554-CD59-25ED-E30D-D3C04CBCCC0C}"/>
              </a:ext>
            </a:extLst>
          </p:cNvPr>
          <p:cNvSpPr/>
          <p:nvPr/>
        </p:nvSpPr>
        <p:spPr>
          <a:xfrm>
            <a:off x="6477000" y="4368691"/>
            <a:ext cx="228600" cy="534212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971A6A-853B-7FCD-A13C-AF18FC1D6107}"/>
              </a:ext>
            </a:extLst>
          </p:cNvPr>
          <p:cNvSpPr txBox="1"/>
          <p:nvPr/>
        </p:nvSpPr>
        <p:spPr>
          <a:xfrm>
            <a:off x="3848907" y="3592937"/>
            <a:ext cx="1980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JDK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A4251-8CEC-83C9-D6DD-9316EBDA81A7}"/>
              </a:ext>
            </a:extLst>
          </p:cNvPr>
          <p:cNvSpPr txBox="1"/>
          <p:nvPr/>
        </p:nvSpPr>
        <p:spPr>
          <a:xfrm>
            <a:off x="9853480" y="5620271"/>
            <a:ext cx="2338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Refer:- T1,Chapter2, JAVA Evolution, </a:t>
            </a:r>
          </a:p>
          <a:p>
            <a:r>
              <a:rPr lang="en-US" dirty="0"/>
              <a:t>Topic :-JAVA Development Kit</a:t>
            </a:r>
          </a:p>
        </p:txBody>
      </p:sp>
    </p:spTree>
    <p:extLst>
      <p:ext uri="{BB962C8B-B14F-4D97-AF65-F5344CB8AC3E}">
        <p14:creationId xmlns:p14="http://schemas.microsoft.com/office/powerpoint/2010/main" val="6805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0" grpId="0" animBg="1"/>
      <p:bldP spid="7" grpId="0" animBg="1"/>
      <p:bldP spid="8" grpId="0" animBg="1"/>
      <p:bldP spid="9" grpId="0" animBg="1"/>
      <p:bldP spid="10" grpId="0"/>
      <p:bldP spid="11" grpId="0" animBg="1"/>
      <p:bldP spid="12" grpId="0"/>
      <p:bldP spid="13" grpId="0"/>
      <p:bldP spid="14" grpId="0" animBg="1"/>
      <p:bldP spid="15" grpId="0" animBg="1"/>
      <p:bldP spid="16" grpId="0" animBg="1"/>
      <p:bldP spid="19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8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21EC-635E-825D-AB04-43D777752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en-US" dirty="0"/>
              <a:t>JAVA Framework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B07B844-06F8-C192-AE74-2AEB5CB3A4C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47800"/>
          <a:ext cx="10515600" cy="4729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873D9-BCCE-C413-F708-E746B3BB6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</p:spTree>
    <p:extLst>
      <p:ext uri="{BB962C8B-B14F-4D97-AF65-F5344CB8AC3E}">
        <p14:creationId xmlns:p14="http://schemas.microsoft.com/office/powerpoint/2010/main" val="1348373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10363200" cy="1143000"/>
          </a:xfrm>
          <a:solidFill>
            <a:srgbClr val="0EADC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Applications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828800"/>
            <a:ext cx="8686800" cy="1828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We can develop two types of Java programs:</a:t>
            </a:r>
          </a:p>
          <a:p>
            <a:pPr marL="777240" lvl="1" indent="-457200">
              <a:buFont typeface="+mj-lt"/>
              <a:buAutoNum type="arabicParenR"/>
            </a:pPr>
            <a:r>
              <a:rPr lang="en-US" dirty="0"/>
              <a:t>Stand-alone applications</a:t>
            </a:r>
          </a:p>
          <a:p>
            <a:pPr marL="777240" lvl="1" indent="-457200">
              <a:buFont typeface="+mj-lt"/>
              <a:buAutoNum type="arabicParenR"/>
            </a:pPr>
            <a:r>
              <a:rPr lang="en-US" dirty="0"/>
              <a:t>Web applications (applets)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50248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71600"/>
            <a:ext cx="10363200" cy="3581400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488" tIns="44450" rIns="90488" bIns="44450"/>
          <a:lstStyle/>
          <a:p>
            <a:r>
              <a:rPr lang="en-US" altLang="en-AU" dirty="0"/>
              <a:t>Different ways to run a Java executable are</a:t>
            </a:r>
          </a:p>
          <a:p>
            <a:pPr lvl="1" eaLnBrk="0" hangingPunct="0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en-AU" sz="2400" b="1" u="sng" dirty="0">
                <a:solidFill>
                  <a:srgbClr val="00B7A5"/>
                </a:solidFill>
                <a:latin typeface="Century Gothic" pitchFamily="34" charset="0"/>
              </a:rPr>
              <a:t>Application</a:t>
            </a:r>
            <a:r>
              <a:rPr lang="en-US" altLang="en-AU" sz="2400" b="1" dirty="0">
                <a:solidFill>
                  <a:srgbClr val="FAFD00"/>
                </a:solidFill>
                <a:latin typeface="Century Gothic" pitchFamily="34" charset="0"/>
              </a:rPr>
              <a:t>- </a:t>
            </a:r>
            <a:r>
              <a:rPr lang="en-US" altLang="en-AU" sz="2400" b="1" dirty="0">
                <a:latin typeface="Century Gothic" pitchFamily="34" charset="0"/>
              </a:rPr>
              <a:t>A stand-alone program that can be invoked from command line . A program that has a “</a:t>
            </a:r>
            <a:r>
              <a:rPr lang="en-US" altLang="en-AU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main</a:t>
            </a:r>
            <a:r>
              <a:rPr lang="en-US" altLang="en-AU" sz="2400" b="1" dirty="0">
                <a:latin typeface="Century Gothic" pitchFamily="34" charset="0"/>
              </a:rPr>
              <a:t>” method</a:t>
            </a:r>
          </a:p>
          <a:p>
            <a:pPr lvl="1" eaLnBrk="0" hangingPunct="0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en-AU" sz="2400" b="1" u="sng" dirty="0">
                <a:solidFill>
                  <a:srgbClr val="00B7A5"/>
                </a:solidFill>
                <a:latin typeface="Century Gothic" pitchFamily="34" charset="0"/>
              </a:rPr>
              <a:t>Applet</a:t>
            </a:r>
            <a:r>
              <a:rPr lang="en-US" altLang="en-AU" sz="2400" b="1" dirty="0">
                <a:solidFill>
                  <a:srgbClr val="FAFD00"/>
                </a:solidFill>
                <a:latin typeface="Century Gothic" pitchFamily="34" charset="0"/>
              </a:rPr>
              <a:t>- </a:t>
            </a:r>
            <a:r>
              <a:rPr lang="en-US" altLang="en-AU" sz="2400" b="1" dirty="0">
                <a:latin typeface="Century Gothic" pitchFamily="34" charset="0"/>
              </a:rPr>
              <a:t>A program embedded in a web page , to be run when the page is browsed . A program that contains no “main” method</a:t>
            </a:r>
          </a:p>
          <a:p>
            <a:r>
              <a:rPr lang="en-US" altLang="en-AU" dirty="0">
                <a:solidFill>
                  <a:srgbClr val="00B7A5"/>
                </a:solidFill>
              </a:rPr>
              <a:t>Application</a:t>
            </a:r>
            <a:r>
              <a:rPr lang="en-US" altLang="en-AU" dirty="0"/>
              <a:t> –Executed by the Java interpreter. </a:t>
            </a:r>
          </a:p>
          <a:p>
            <a:r>
              <a:rPr lang="en-US" altLang="en-AU" dirty="0">
                <a:solidFill>
                  <a:srgbClr val="00B7A5"/>
                </a:solidFill>
              </a:rPr>
              <a:t>Applet</a:t>
            </a:r>
            <a:r>
              <a:rPr lang="en-US" altLang="en-AU" dirty="0"/>
              <a:t>- Java enabled web browser.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19200" y="381000"/>
            <a:ext cx="9652000" cy="762000"/>
          </a:xfrm>
          <a:prstGeom prst="rect">
            <a:avLst/>
          </a:prstGeom>
          <a:solidFill>
            <a:srgbClr val="0EADC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0488" tIns="44450" rIns="90488" bIns="44450" anchor="t" anchorCtr="0">
            <a:normAutofit/>
          </a:bodyPr>
          <a:lstStyle/>
          <a:p>
            <a:pPr marL="0" marR="0" lvl="0" indent="0" algn="ctr" defTabSz="9144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en-AU" sz="4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  <a:r>
              <a:rPr lang="en-AU" altLang="en-AU" sz="4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v/s Applets</a:t>
            </a:r>
            <a:endParaRPr lang="en-US" altLang="en-AU" sz="40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ED01DE-D124-C840-3CE6-3D32207530C5}"/>
              </a:ext>
            </a:extLst>
          </p:cNvPr>
          <p:cNvSpPr txBox="1"/>
          <p:nvPr/>
        </p:nvSpPr>
        <p:spPr>
          <a:xfrm>
            <a:off x="7950200" y="5096470"/>
            <a:ext cx="370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Refer:- T1,Chapter3, </a:t>
            </a:r>
          </a:p>
          <a:p>
            <a:r>
              <a:rPr lang="en-US" dirty="0"/>
              <a:t>Overview of JAVA Language, </a:t>
            </a:r>
          </a:p>
          <a:p>
            <a:r>
              <a:rPr lang="en-US" dirty="0"/>
              <a:t>Topic :-Introduction</a:t>
            </a:r>
          </a:p>
        </p:txBody>
      </p:sp>
    </p:spTree>
    <p:extLst>
      <p:ext uri="{BB962C8B-B14F-4D97-AF65-F5344CB8AC3E}">
        <p14:creationId xmlns:p14="http://schemas.microsoft.com/office/powerpoint/2010/main" val="198654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8683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Standalone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Stand alone applications are programs written in Java to carry out certain tasks on standalone local computer</a:t>
            </a:r>
          </a:p>
          <a:p>
            <a:r>
              <a:rPr lang="en-US" sz="2800" dirty="0"/>
              <a:t>In fact, Java can be used to develop programs for all kind of application </a:t>
            </a:r>
          </a:p>
          <a:p>
            <a:r>
              <a:rPr lang="en-US" sz="2800" dirty="0"/>
              <a:t>Standalone Java program involves two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Compiling source code into byte codes using </a:t>
            </a:r>
            <a:r>
              <a:rPr lang="en-US" b="1" dirty="0" err="1">
                <a:solidFill>
                  <a:srgbClr val="FF0000"/>
                </a:solidFill>
              </a:rPr>
              <a:t>javac</a:t>
            </a:r>
            <a:r>
              <a:rPr lang="en-US" b="1" dirty="0">
                <a:solidFill>
                  <a:srgbClr val="FF0000"/>
                </a:solidFill>
              </a:rPr>
              <a:t> compiler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Executing the byte code program using java interpreter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32BBBC-9514-5A76-1FF8-C47D6E3A4077}"/>
              </a:ext>
            </a:extLst>
          </p:cNvPr>
          <p:cNvSpPr txBox="1"/>
          <p:nvPr/>
        </p:nvSpPr>
        <p:spPr>
          <a:xfrm>
            <a:off x="9144000" y="5096470"/>
            <a:ext cx="370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Refer:- T1,Chapter3, </a:t>
            </a:r>
          </a:p>
          <a:p>
            <a:r>
              <a:rPr lang="en-US" dirty="0"/>
              <a:t>Overview of JAVA Language, </a:t>
            </a:r>
          </a:p>
          <a:p>
            <a:r>
              <a:rPr lang="en-US" dirty="0"/>
              <a:t>Topic :-Introduction</a:t>
            </a:r>
          </a:p>
        </p:txBody>
      </p:sp>
    </p:spTree>
    <p:extLst>
      <p:ext uri="{BB962C8B-B14F-4D97-AF65-F5344CB8AC3E}">
        <p14:creationId xmlns:p14="http://schemas.microsoft.com/office/powerpoint/2010/main" val="305921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715819" y="304800"/>
            <a:ext cx="10363200" cy="7159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 eaLnBrk="1" hangingPunct="1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Standalone Application</a:t>
            </a:r>
            <a:r>
              <a:rPr lang="en-US" dirty="0"/>
              <a:t>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105050"/>
              </p:ext>
            </p:extLst>
          </p:nvPr>
        </p:nvGraphicFramePr>
        <p:xfrm>
          <a:off x="1219200" y="1447800"/>
          <a:ext cx="102616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8817123" y="2360475"/>
            <a:ext cx="2517356" cy="1200329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n w="11430"/>
                <a:gradFill>
                  <a:gsLst>
                    <a:gs pos="0">
                      <a:srgbClr val="9B2D1F">
                        <a:tint val="70000"/>
                        <a:satMod val="245000"/>
                      </a:srgbClr>
                    </a:gs>
                    <a:gs pos="75000">
                      <a:srgbClr val="9B2D1F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9B2D1F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Perpetua"/>
              </a:rPr>
              <a:t>Java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n w="11430"/>
                <a:gradFill>
                  <a:gsLst>
                    <a:gs pos="0">
                      <a:srgbClr val="9B2D1F">
                        <a:tint val="70000"/>
                        <a:satMod val="245000"/>
                      </a:srgbClr>
                    </a:gs>
                    <a:gs pos="75000">
                      <a:srgbClr val="9B2D1F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9B2D1F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Perpetua"/>
              </a:rPr>
              <a:t>Application</a:t>
            </a:r>
          </a:p>
        </p:txBody>
      </p:sp>
      <p:sp>
        <p:nvSpPr>
          <p:cNvPr id="8" name="Down Arrow 7"/>
          <p:cNvSpPr/>
          <p:nvPr/>
        </p:nvSpPr>
        <p:spPr>
          <a:xfrm>
            <a:off x="7889564" y="5562600"/>
            <a:ext cx="508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869709" y="2299855"/>
            <a:ext cx="5080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5897419" y="3754582"/>
            <a:ext cx="508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02009E-C98E-390A-3DD3-73E6F32BB62C}"/>
              </a:ext>
            </a:extLst>
          </p:cNvPr>
          <p:cNvSpPr txBox="1"/>
          <p:nvPr/>
        </p:nvSpPr>
        <p:spPr>
          <a:xfrm>
            <a:off x="9118600" y="5818163"/>
            <a:ext cx="370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Refer:- T1,Chapter3, </a:t>
            </a:r>
          </a:p>
          <a:p>
            <a:r>
              <a:rPr lang="en-US" dirty="0"/>
              <a:t>Overview of JAVA Language, </a:t>
            </a:r>
          </a:p>
          <a:p>
            <a:r>
              <a:rPr lang="en-US" dirty="0"/>
              <a:t>Topic :-Introduction</a:t>
            </a:r>
          </a:p>
        </p:txBody>
      </p:sp>
    </p:spTree>
    <p:extLst>
      <p:ext uri="{BB962C8B-B14F-4D97-AF65-F5344CB8AC3E}">
        <p14:creationId xmlns:p14="http://schemas.microsoft.com/office/powerpoint/2010/main" val="169824105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D5D69DB-C0C9-4FF4-85C6-EBD0F68F1E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135CA7-A7D5-47BF-8DC9-1888EA430E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DFDF1D-0645-4979-8105-35E6D75687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63E0FE-264A-4F96-97BC-AD66F068A9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A4BF25-A085-4F8E-BEE7-DF03389676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1538A4-F75E-494A-8878-9086BAF890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5B341D7-1075-4458-80DE-3E3D0E0EF6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0207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Web Applets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10363200" cy="3429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Applets are small programs developed for internet applications </a:t>
            </a:r>
          </a:p>
          <a:p>
            <a:r>
              <a:rPr lang="en-US" dirty="0"/>
              <a:t>Applet located on distant computer (server) can be downloaded via internet and executed on local computer using a Java web browser</a:t>
            </a:r>
          </a:p>
          <a:p>
            <a:r>
              <a:rPr lang="en-US" dirty="0"/>
              <a:t>Develop applets for doing everything from simple animated graphics to complex games utilities.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F77772-1E37-C947-E806-22449FC0500A}"/>
              </a:ext>
            </a:extLst>
          </p:cNvPr>
          <p:cNvSpPr txBox="1"/>
          <p:nvPr/>
        </p:nvSpPr>
        <p:spPr>
          <a:xfrm>
            <a:off x="8763000" y="5067862"/>
            <a:ext cx="370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Refer:- T1,Chapter3, </a:t>
            </a:r>
          </a:p>
          <a:p>
            <a:r>
              <a:rPr lang="en-US" dirty="0"/>
              <a:t>Overview of JAVA Language, </a:t>
            </a:r>
          </a:p>
          <a:p>
            <a:r>
              <a:rPr lang="en-US" dirty="0"/>
              <a:t>Topic :-Introduction</a:t>
            </a:r>
          </a:p>
        </p:txBody>
      </p:sp>
    </p:spTree>
    <p:extLst>
      <p:ext uri="{BB962C8B-B14F-4D97-AF65-F5344CB8AC3E}">
        <p14:creationId xmlns:p14="http://schemas.microsoft.com/office/powerpoint/2010/main" val="141466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0" name="Rectangle 249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065A5-2909-E434-5E7D-968EAB58A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614" y="1720241"/>
            <a:ext cx="4776430" cy="1059368"/>
          </a:xfrm>
        </p:spPr>
        <p:txBody>
          <a:bodyPr anchor="b">
            <a:normAutofit/>
          </a:bodyPr>
          <a:lstStyle/>
          <a:p>
            <a:r>
              <a:rPr lang="en-US" sz="5600" dirty="0">
                <a:highlight>
                  <a:srgbClr val="00FF00"/>
                </a:highlight>
              </a:rPr>
              <a:t>Reference Book</a:t>
            </a:r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05BBA018-FA75-43BF-99E6-1F524572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25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AB673405-BF85-493E-8558-0DCBEDB2B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79610"/>
            <a:ext cx="4831130" cy="4078390"/>
          </a:xfrm>
          <a:custGeom>
            <a:avLst/>
            <a:gdLst>
              <a:gd name="connsiteX0" fmla="*/ 1960035 w 4831130"/>
              <a:gd name="connsiteY0" fmla="*/ 0 h 4078390"/>
              <a:gd name="connsiteX1" fmla="*/ 4831130 w 4831130"/>
              <a:gd name="connsiteY1" fmla="*/ 2871095 h 4078390"/>
              <a:gd name="connsiteX2" fmla="*/ 4605505 w 4831130"/>
              <a:gd name="connsiteY2" fmla="*/ 3988655 h 4078390"/>
              <a:gd name="connsiteX3" fmla="*/ 4562278 w 4831130"/>
              <a:gd name="connsiteY3" fmla="*/ 4078390 h 4078390"/>
              <a:gd name="connsiteX4" fmla="*/ 0 w 4831130"/>
              <a:gd name="connsiteY4" fmla="*/ 4078390 h 4078390"/>
              <a:gd name="connsiteX5" fmla="*/ 0 w 4831130"/>
              <a:gd name="connsiteY5" fmla="*/ 777181 h 4078390"/>
              <a:gd name="connsiteX6" fmla="*/ 133752 w 4831130"/>
              <a:gd name="connsiteY6" fmla="*/ 655619 h 4078390"/>
              <a:gd name="connsiteX7" fmla="*/ 1960035 w 4831130"/>
              <a:gd name="connsiteY7" fmla="*/ 0 h 407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1130" h="407839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C64EAE84-A813-4501-BC71-DBD14BA02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59782" y="1"/>
            <a:ext cx="4195674" cy="3095741"/>
          </a:xfrm>
          <a:custGeom>
            <a:avLst/>
            <a:gdLst>
              <a:gd name="connsiteX0" fmla="*/ 252211 w 4195674"/>
              <a:gd name="connsiteY0" fmla="*/ 0 h 3095741"/>
              <a:gd name="connsiteX1" fmla="*/ 3943464 w 4195674"/>
              <a:gd name="connsiteY1" fmla="*/ 0 h 3095741"/>
              <a:gd name="connsiteX2" fmla="*/ 4030816 w 4195674"/>
              <a:gd name="connsiteY2" fmla="*/ 181331 h 3095741"/>
              <a:gd name="connsiteX3" fmla="*/ 4195674 w 4195674"/>
              <a:gd name="connsiteY3" fmla="*/ 997904 h 3095741"/>
              <a:gd name="connsiteX4" fmla="*/ 2097837 w 4195674"/>
              <a:gd name="connsiteY4" fmla="*/ 3095741 h 3095741"/>
              <a:gd name="connsiteX5" fmla="*/ 0 w 4195674"/>
              <a:gd name="connsiteY5" fmla="*/ 997904 h 3095741"/>
              <a:gd name="connsiteX6" fmla="*/ 164859 w 4195674"/>
              <a:gd name="connsiteY6" fmla="*/ 181331 h 309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3095741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51AFA318-E845-76FC-85C7-D195C0FBF7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6" b="5778"/>
          <a:stretch/>
        </p:blipFill>
        <p:spPr>
          <a:xfrm>
            <a:off x="3179349" y="165871"/>
            <a:ext cx="2067646" cy="235392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C427D-E82B-0670-598B-F118FF648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574" y="3331254"/>
            <a:ext cx="5606395" cy="2208315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E. </a:t>
            </a:r>
            <a:r>
              <a:rPr lang="en-US" sz="3200" dirty="0" err="1"/>
              <a:t>Balagurusamy</a:t>
            </a:r>
            <a:r>
              <a:rPr lang="en-US" sz="3200" dirty="0"/>
              <a:t>, “Programming With JAVA” , Tata McGraw Hill, 6</a:t>
            </a:r>
            <a:r>
              <a:rPr lang="en-US" sz="3200" baseline="30000" dirty="0"/>
              <a:t>th</a:t>
            </a:r>
            <a:r>
              <a:rPr lang="en-US" sz="3200" dirty="0"/>
              <a:t> Edition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6EA8C6-F679-B96C-D0CC-BD3FC6FB6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2115" y="1591485"/>
            <a:ext cx="35480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60000"/>
                  </a:schemeClr>
                </a:solidFill>
              </a:rPr>
              <a:t>Pune Institute of Computer Technology   E&amp;TC Department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0C2CFE9-9D9D-59B2-2A4F-CB4D6D1CDD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4" r="4606" b="-2"/>
          <a:stretch/>
        </p:blipFill>
        <p:spPr>
          <a:xfrm>
            <a:off x="872547" y="3684772"/>
            <a:ext cx="2417965" cy="2752751"/>
          </a:xfrm>
          <a:prstGeom prst="rect">
            <a:avLst/>
          </a:prstGeom>
        </p:spPr>
      </p:pic>
      <p:sp>
        <p:nvSpPr>
          <p:cNvPr id="26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240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7159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 eaLnBrk="1" hangingPunct="1"/>
            <a:r>
              <a:rPr lang="en-US" dirty="0"/>
              <a:t>JAVA Application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7650352"/>
              </p:ext>
            </p:extLst>
          </p:nvPr>
        </p:nvGraphicFramePr>
        <p:xfrm>
          <a:off x="1219200" y="1447800"/>
          <a:ext cx="102616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5973" y="2438401"/>
            <a:ext cx="1531188" cy="1200329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n w="11430"/>
                <a:gradFill>
                  <a:gsLst>
                    <a:gs pos="0">
                      <a:srgbClr val="9B2D1F">
                        <a:tint val="70000"/>
                        <a:satMod val="245000"/>
                      </a:srgbClr>
                    </a:gs>
                    <a:gs pos="75000">
                      <a:srgbClr val="9B2D1F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9B2D1F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Perpetua"/>
              </a:rPr>
              <a:t>Java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n w="11430"/>
                <a:gradFill>
                  <a:gsLst>
                    <a:gs pos="0">
                      <a:srgbClr val="9B2D1F">
                        <a:tint val="70000"/>
                        <a:satMod val="245000"/>
                      </a:srgbClr>
                    </a:gs>
                    <a:gs pos="75000">
                      <a:srgbClr val="9B2D1F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9B2D1F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Perpetua"/>
              </a:rPr>
              <a:t>Applet</a:t>
            </a:r>
          </a:p>
        </p:txBody>
      </p:sp>
      <p:sp>
        <p:nvSpPr>
          <p:cNvPr id="6" name="Rectangle 5"/>
          <p:cNvSpPr/>
          <p:nvPr/>
        </p:nvSpPr>
        <p:spPr>
          <a:xfrm>
            <a:off x="8817123" y="2360475"/>
            <a:ext cx="2517356" cy="1200329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n w="11430"/>
                <a:gradFill>
                  <a:gsLst>
                    <a:gs pos="0">
                      <a:srgbClr val="9B2D1F">
                        <a:tint val="70000"/>
                        <a:satMod val="245000"/>
                      </a:srgbClr>
                    </a:gs>
                    <a:gs pos="75000">
                      <a:srgbClr val="9B2D1F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9B2D1F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Perpetua"/>
              </a:rPr>
              <a:t>Java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n w="11430"/>
                <a:gradFill>
                  <a:gsLst>
                    <a:gs pos="0">
                      <a:srgbClr val="9B2D1F">
                        <a:tint val="70000"/>
                        <a:satMod val="245000"/>
                      </a:srgbClr>
                    </a:gs>
                    <a:gs pos="75000">
                      <a:srgbClr val="9B2D1F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9B2D1F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Perpetua"/>
              </a:rPr>
              <a:t>Application</a:t>
            </a:r>
          </a:p>
        </p:txBody>
      </p:sp>
      <p:sp>
        <p:nvSpPr>
          <p:cNvPr id="7" name="Down Arrow 6"/>
          <p:cNvSpPr/>
          <p:nvPr/>
        </p:nvSpPr>
        <p:spPr>
          <a:xfrm>
            <a:off x="3482109" y="5500254"/>
            <a:ext cx="508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8968509" y="5500254"/>
            <a:ext cx="508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869709" y="2299855"/>
            <a:ext cx="5080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5897419" y="3754582"/>
            <a:ext cx="508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BBBCD5-6C99-21B8-71E0-6A65E751BF75}"/>
              </a:ext>
            </a:extLst>
          </p:cNvPr>
          <p:cNvSpPr txBox="1"/>
          <p:nvPr/>
        </p:nvSpPr>
        <p:spPr>
          <a:xfrm>
            <a:off x="9423400" y="5798145"/>
            <a:ext cx="370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Refer:- T1,Chapter3, </a:t>
            </a:r>
          </a:p>
          <a:p>
            <a:r>
              <a:rPr lang="en-US" dirty="0"/>
              <a:t>Overview of JAVA Language, </a:t>
            </a:r>
          </a:p>
          <a:p>
            <a:r>
              <a:rPr lang="en-US" dirty="0"/>
              <a:t>Topic :-Introduction</a:t>
            </a:r>
          </a:p>
        </p:txBody>
      </p:sp>
    </p:spTree>
    <p:extLst>
      <p:ext uri="{BB962C8B-B14F-4D97-AF65-F5344CB8AC3E}">
        <p14:creationId xmlns:p14="http://schemas.microsoft.com/office/powerpoint/2010/main" val="855214750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D5D69DB-C0C9-4FF4-85C6-EBD0F68F1E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135CA7-A7D5-47BF-8DC9-1888EA430E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DFDF1D-0645-4979-8105-35E6D75687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6D6420B-8D36-4820-A123-3F01F56505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B14CF9-67AD-477F-9B8B-EFE6A81F95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DC31AA-871F-4059-B1BF-627263A3A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6A459B-618B-4855-83A4-29A57C4506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63E0FE-264A-4F96-97BC-AD66F068A9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A4BF25-A085-4F8E-BEE7-DF03389676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1538A4-F75E-494A-8878-9086BAF890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5B341D7-1075-4458-80DE-3E3D0E0EF6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5" grpId="0" uiExpand="1"/>
      <p:bldP spid="7" grpId="0" animBg="1"/>
      <p:bldP spid="8" grpId="0" animBg="1"/>
      <p:bldP spid="9" grpId="0" animBg="1"/>
      <p:bldP spid="10" grpId="0" animBg="1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792162"/>
          </a:xfrm>
          <a:solidFill>
            <a:srgbClr val="0EADC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PROGRAM STRUCTURE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0209145"/>
              </p:ext>
            </p:extLst>
          </p:nvPr>
        </p:nvGraphicFramePr>
        <p:xfrm>
          <a:off x="3276600" y="1219201"/>
          <a:ext cx="4572000" cy="470306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848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Documentation Section</a:t>
                      </a:r>
                    </a:p>
                  </a:txBody>
                  <a:tcPr marL="121920" marR="121920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48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Package Statement</a:t>
                      </a:r>
                    </a:p>
                  </a:txBody>
                  <a:tcPr marL="121920" marR="121920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48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Import Statement</a:t>
                      </a:r>
                    </a:p>
                  </a:txBody>
                  <a:tcPr marL="121920" marR="121920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48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Interface Statement</a:t>
                      </a:r>
                    </a:p>
                  </a:txBody>
                  <a:tcPr marL="121920" marR="121920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848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Class Definition</a:t>
                      </a:r>
                    </a:p>
                  </a:txBody>
                  <a:tcPr marL="121920" marR="121920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5787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Main Method Class</a:t>
                      </a:r>
                    </a:p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      Main Method Definition</a:t>
                      </a:r>
                    </a:p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121920" marR="121920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6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319998-E7CA-2CC2-8DC8-F84ED6FE6098}"/>
              </a:ext>
            </a:extLst>
          </p:cNvPr>
          <p:cNvSpPr txBox="1"/>
          <p:nvPr/>
        </p:nvSpPr>
        <p:spPr>
          <a:xfrm>
            <a:off x="8839200" y="4998938"/>
            <a:ext cx="370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Refer:- T1,Chapter3, </a:t>
            </a:r>
          </a:p>
          <a:p>
            <a:r>
              <a:rPr lang="en-US" dirty="0"/>
              <a:t>Overview of JAVA Language, </a:t>
            </a:r>
          </a:p>
          <a:p>
            <a:r>
              <a:rPr lang="en-US" dirty="0"/>
              <a:t>Topic :-JAVA Program Structure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27D8915D-044B-7ED3-93BC-DC813C23695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7021826"/>
                  </p:ext>
                </p:extLst>
              </p:nvPr>
            </p:nvGraphicFramePr>
            <p:xfrm>
              <a:off x="8839200" y="3048000"/>
              <a:ext cx="3048000" cy="1714500"/>
            </p:xfrm>
            <a:graphic>
              <a:graphicData uri="http://schemas.microsoft.com/office/powerpoint/2016/slidezoom">
                <pslz:sldZm>
                  <pslz:sldZmObj sldId="533" cId="1893240976">
                    <pslz:zmPr id="{A5306FF6-AB93-4206-987E-BD2F31463508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7D8915D-044B-7ED3-93BC-DC813C2369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39200" y="304800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8067301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792162"/>
          </a:xfrm>
          <a:solidFill>
            <a:srgbClr val="0EADC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PROGRAM STRUCTURE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410794"/>
              </p:ext>
            </p:extLst>
          </p:nvPr>
        </p:nvGraphicFramePr>
        <p:xfrm>
          <a:off x="812800" y="1371600"/>
          <a:ext cx="4572000" cy="499427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Documentation Section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Package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Import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Interface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Class Definition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0806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Main Method Class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{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      Main Method Definition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}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299200" y="1676400"/>
            <a:ext cx="5384800" cy="2590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499469" y="1801091"/>
            <a:ext cx="4984262" cy="2237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highlight>
                  <a:srgbClr val="FFFF00"/>
                </a:highlight>
                <a:cs typeface="Times New Roman" panose="02020603050405020304" pitchFamily="18" charset="0"/>
              </a:rPr>
              <a:t>Documentation is set of comment line giving the </a:t>
            </a:r>
            <a:r>
              <a:rPr lang="en-US" sz="2400" dirty="0">
                <a:highlight>
                  <a:srgbClr val="66FFCC"/>
                </a:highlight>
              </a:rPr>
              <a:t>name of program, the author name and other details</a:t>
            </a:r>
            <a:r>
              <a:rPr lang="en-US" sz="2400" dirty="0">
                <a:highlight>
                  <a:srgbClr val="FFFF00"/>
                </a:highlight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endParaRPr lang="en-US" sz="2400" dirty="0">
              <a:highlight>
                <a:srgbClr val="FFFF00"/>
              </a:highlight>
              <a:cs typeface="Times New Roman" panose="020206030504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highlight>
                  <a:srgbClr val="FFFF00"/>
                </a:highlight>
                <a:cs typeface="Times New Roman" panose="02020603050405020304" pitchFamily="18" charset="0"/>
              </a:rPr>
              <a:t>Also declare in comment to </a:t>
            </a:r>
            <a:r>
              <a:rPr lang="en-US" sz="2400" dirty="0">
                <a:highlight>
                  <a:srgbClr val="66FFCC"/>
                </a:highlight>
              </a:rPr>
              <a:t>which class is used and method in our program  </a:t>
            </a:r>
          </a:p>
        </p:txBody>
      </p:sp>
      <p:cxnSp>
        <p:nvCxnSpPr>
          <p:cNvPr id="25" name="Elbow Connector 24"/>
          <p:cNvCxnSpPr/>
          <p:nvPr/>
        </p:nvCxnSpPr>
        <p:spPr>
          <a:xfrm>
            <a:off x="5384800" y="1676400"/>
            <a:ext cx="914400" cy="304800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Arrow 3"/>
          <p:cNvSpPr/>
          <p:nvPr/>
        </p:nvSpPr>
        <p:spPr>
          <a:xfrm>
            <a:off x="228600" y="1600200"/>
            <a:ext cx="533400" cy="20089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CB071-8820-EF2F-360D-4ECE8AC2E2D7}"/>
              </a:ext>
            </a:extLst>
          </p:cNvPr>
          <p:cNvSpPr txBox="1"/>
          <p:nvPr/>
        </p:nvSpPr>
        <p:spPr>
          <a:xfrm>
            <a:off x="8453120" y="5457786"/>
            <a:ext cx="370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Refer:- T1,Chapter3, </a:t>
            </a:r>
          </a:p>
          <a:p>
            <a:r>
              <a:rPr lang="en-US" dirty="0"/>
              <a:t>Overview of JAVA Language, </a:t>
            </a:r>
          </a:p>
          <a:p>
            <a:r>
              <a:rPr lang="en-US" dirty="0"/>
              <a:t>Topic :-JAVA Program Structure</a:t>
            </a:r>
          </a:p>
        </p:txBody>
      </p:sp>
    </p:spTree>
    <p:extLst>
      <p:ext uri="{BB962C8B-B14F-4D97-AF65-F5344CB8AC3E}">
        <p14:creationId xmlns:p14="http://schemas.microsoft.com/office/powerpoint/2010/main" val="534477691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792162"/>
          </a:xfrm>
          <a:solidFill>
            <a:srgbClr val="0EADC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PROGRAM STRUCTURE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422862"/>
              </p:ext>
            </p:extLst>
          </p:nvPr>
        </p:nvGraphicFramePr>
        <p:xfrm>
          <a:off x="812800" y="1371600"/>
          <a:ext cx="4572000" cy="499427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Documentation Section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Package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Import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Interface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Class Definition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0806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Main Method Class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{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      Main Method Definition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}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299200" y="1676400"/>
            <a:ext cx="5384800" cy="35394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67231" y="1891843"/>
            <a:ext cx="5038969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</a:rPr>
              <a:t>Actually it is </a:t>
            </a:r>
            <a:r>
              <a:rPr lang="en-US" sz="2800" dirty="0">
                <a:highlight>
                  <a:srgbClr val="66FFCC"/>
                </a:highlight>
              </a:rPr>
              <a:t>first statement </a:t>
            </a:r>
            <a:r>
              <a:rPr lang="en-US" sz="2800" dirty="0">
                <a:solidFill>
                  <a:prstClr val="black"/>
                </a:solidFill>
              </a:rPr>
              <a:t>in a Java program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</a:rPr>
              <a:t>Its declare the </a:t>
            </a:r>
            <a:r>
              <a:rPr lang="en-US" sz="2800" dirty="0">
                <a:highlight>
                  <a:srgbClr val="66FFCC"/>
                </a:highlight>
              </a:rPr>
              <a:t>package name and informs to the compiler that the class defined here belongs to this package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</a:rPr>
              <a:t>E.g. package student;</a:t>
            </a:r>
          </a:p>
        </p:txBody>
      </p:sp>
      <p:cxnSp>
        <p:nvCxnSpPr>
          <p:cNvPr id="25" name="Elbow Connector 24"/>
          <p:cNvCxnSpPr/>
          <p:nvPr/>
        </p:nvCxnSpPr>
        <p:spPr>
          <a:xfrm>
            <a:off x="5384800" y="2362200"/>
            <a:ext cx="914400" cy="304800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Arrow 6"/>
          <p:cNvSpPr/>
          <p:nvPr/>
        </p:nvSpPr>
        <p:spPr>
          <a:xfrm>
            <a:off x="228600" y="2348878"/>
            <a:ext cx="533400" cy="20089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43059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868362"/>
          </a:xfrm>
          <a:solidFill>
            <a:srgbClr val="0EADC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PROGRAM STRUCTURE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4076038"/>
              </p:ext>
            </p:extLst>
          </p:nvPr>
        </p:nvGraphicFramePr>
        <p:xfrm>
          <a:off x="812800" y="1371600"/>
          <a:ext cx="4572000" cy="499427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Documentation Section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Package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Import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Interface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Class Definition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0806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Main Method Class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{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      Main Method Definition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}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299200" y="1828800"/>
            <a:ext cx="5384800" cy="396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7000" y="2040285"/>
            <a:ext cx="5029200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</a:rPr>
              <a:t>Next thing after a package statement may be number of import statements 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</a:rPr>
              <a:t>Similar to the #include statement in C and C++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highlight>
                  <a:srgbClr val="FFFF00"/>
                </a:highlight>
                <a:cs typeface="Times New Roman" panose="02020603050405020304" pitchFamily="18" charset="0"/>
              </a:rPr>
              <a:t>Instruct the interpreter  to load class contained in the particular package</a:t>
            </a:r>
          </a:p>
        </p:txBody>
      </p:sp>
      <p:cxnSp>
        <p:nvCxnSpPr>
          <p:cNvPr id="25" name="Elbow Connector 24"/>
          <p:cNvCxnSpPr/>
          <p:nvPr/>
        </p:nvCxnSpPr>
        <p:spPr>
          <a:xfrm>
            <a:off x="5384800" y="3072042"/>
            <a:ext cx="914400" cy="304800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Arrow 6"/>
          <p:cNvSpPr/>
          <p:nvPr/>
        </p:nvSpPr>
        <p:spPr>
          <a:xfrm>
            <a:off x="228600" y="3066180"/>
            <a:ext cx="533400" cy="20089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22849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868362"/>
          </a:xfrm>
          <a:solidFill>
            <a:srgbClr val="0EADC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defRPr/>
            </a:pP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PROGRAM STRUCTURE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6696847"/>
              </p:ext>
            </p:extLst>
          </p:nvPr>
        </p:nvGraphicFramePr>
        <p:xfrm>
          <a:off x="812800" y="1371600"/>
          <a:ext cx="4572000" cy="499427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Documentation Section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Package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Import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Interface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Class Definition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0806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Main Method Class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{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      Main Method Definition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}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340764" y="2192685"/>
            <a:ext cx="5384800" cy="35394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65191" y="2435838"/>
            <a:ext cx="4735945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</a:rPr>
              <a:t>Interface is like a </a:t>
            </a:r>
            <a:r>
              <a:rPr lang="en-US" sz="2800" dirty="0">
                <a:highlight>
                  <a:srgbClr val="FFFF00"/>
                </a:highlight>
                <a:cs typeface="Times New Roman" panose="02020603050405020304" pitchFamily="18" charset="0"/>
              </a:rPr>
              <a:t>class</a:t>
            </a:r>
            <a:r>
              <a:rPr lang="en-US" sz="2800" dirty="0">
                <a:solidFill>
                  <a:prstClr val="black"/>
                </a:solidFill>
              </a:rPr>
              <a:t> but </a:t>
            </a:r>
            <a:r>
              <a:rPr lang="en-US" sz="2800" dirty="0">
                <a:highlight>
                  <a:srgbClr val="FFFF00"/>
                </a:highlight>
                <a:cs typeface="Times New Roman" panose="02020603050405020304" pitchFamily="18" charset="0"/>
              </a:rPr>
              <a:t>includes a group of method declarations</a:t>
            </a:r>
            <a:r>
              <a:rPr lang="en-US" sz="2800" dirty="0">
                <a:solidFill>
                  <a:prstClr val="black"/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</a:rPr>
              <a:t>It is used when we wish to </a:t>
            </a:r>
            <a:r>
              <a:rPr lang="en-US" sz="2800" dirty="0">
                <a:highlight>
                  <a:srgbClr val="FFFF00"/>
                </a:highlight>
                <a:cs typeface="Times New Roman" panose="02020603050405020304" pitchFamily="18" charset="0"/>
              </a:rPr>
              <a:t>implement the multiple inheritance.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2800" dirty="0">
              <a:solidFill>
                <a:prstClr val="black"/>
              </a:solidFill>
            </a:endParaRPr>
          </a:p>
        </p:txBody>
      </p:sp>
      <p:cxnSp>
        <p:nvCxnSpPr>
          <p:cNvPr id="25" name="Elbow Connector 24"/>
          <p:cNvCxnSpPr/>
          <p:nvPr/>
        </p:nvCxnSpPr>
        <p:spPr>
          <a:xfrm>
            <a:off x="5389419" y="3685309"/>
            <a:ext cx="914400" cy="304800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Arrow 6"/>
          <p:cNvSpPr/>
          <p:nvPr/>
        </p:nvSpPr>
        <p:spPr>
          <a:xfrm>
            <a:off x="228600" y="3806803"/>
            <a:ext cx="533400" cy="20089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57345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868362"/>
          </a:xfrm>
          <a:solidFill>
            <a:srgbClr val="0EADC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PROGRAM STRUCTURE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665587"/>
              </p:ext>
            </p:extLst>
          </p:nvPr>
        </p:nvGraphicFramePr>
        <p:xfrm>
          <a:off x="812800" y="1371600"/>
          <a:ext cx="4572000" cy="499427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Documentation Section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Package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Import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Interface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Class Definition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0806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Main Method Class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{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      Main Method Definition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}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299200" y="2971800"/>
            <a:ext cx="5384800" cy="35394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26200" y="3402687"/>
            <a:ext cx="5130800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</a:rPr>
              <a:t>Classes are </a:t>
            </a:r>
            <a:r>
              <a:rPr lang="en-US" sz="2800" dirty="0">
                <a:highlight>
                  <a:srgbClr val="FFFF00"/>
                </a:highlight>
                <a:cs typeface="Times New Roman" panose="02020603050405020304" pitchFamily="18" charset="0"/>
              </a:rPr>
              <a:t>primary and essential elements of Java Program.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</a:rPr>
              <a:t>It is </a:t>
            </a:r>
            <a:r>
              <a:rPr lang="en-US" sz="2800" dirty="0">
                <a:highlight>
                  <a:srgbClr val="FFFF00"/>
                </a:highlight>
                <a:cs typeface="Times New Roman" panose="02020603050405020304" pitchFamily="18" charset="0"/>
              </a:rPr>
              <a:t>map the real world problems</a:t>
            </a:r>
            <a:r>
              <a:rPr lang="en-US" sz="2800" dirty="0">
                <a:solidFill>
                  <a:prstClr val="black"/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</a:rPr>
              <a:t>No of classes in a program depends on the </a:t>
            </a:r>
            <a:r>
              <a:rPr lang="en-US" sz="2800" dirty="0">
                <a:highlight>
                  <a:srgbClr val="FFFF00"/>
                </a:highlight>
                <a:cs typeface="Times New Roman" panose="02020603050405020304" pitchFamily="18" charset="0"/>
              </a:rPr>
              <a:t>complexity of the program</a:t>
            </a:r>
          </a:p>
        </p:txBody>
      </p:sp>
      <p:cxnSp>
        <p:nvCxnSpPr>
          <p:cNvPr id="25" name="Elbow Connector 24"/>
          <p:cNvCxnSpPr/>
          <p:nvPr/>
        </p:nvCxnSpPr>
        <p:spPr>
          <a:xfrm>
            <a:off x="5384800" y="4461164"/>
            <a:ext cx="914400" cy="304800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Arrow 6"/>
          <p:cNvSpPr/>
          <p:nvPr/>
        </p:nvSpPr>
        <p:spPr>
          <a:xfrm>
            <a:off x="252046" y="4490472"/>
            <a:ext cx="533400" cy="20089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83317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868362"/>
          </a:xfrm>
          <a:solidFill>
            <a:srgbClr val="0EADC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PROGRAM STRUCTURE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66983"/>
              </p:ext>
            </p:extLst>
          </p:nvPr>
        </p:nvGraphicFramePr>
        <p:xfrm>
          <a:off x="812800" y="1371600"/>
          <a:ext cx="4572000" cy="499427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Documentation Section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Package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Import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Interface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Class Definition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0806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Main Method Class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{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      Main Method Definition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}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299200" y="2971800"/>
            <a:ext cx="5384800" cy="35394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26200" y="3402687"/>
            <a:ext cx="5130800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</a:rPr>
              <a:t>Main method class is an </a:t>
            </a:r>
            <a:r>
              <a:rPr lang="en-US" sz="2800" dirty="0">
                <a:highlight>
                  <a:srgbClr val="FFFF00"/>
                </a:highlight>
                <a:cs typeface="Times New Roman" panose="02020603050405020304" pitchFamily="18" charset="0"/>
              </a:rPr>
              <a:t>essential elements of Java Program.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</a:rPr>
              <a:t>Its include the main method.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  <a:highlight>
                  <a:srgbClr val="FFFF00"/>
                </a:highlight>
              </a:rPr>
              <a:t>Its perform the main task of the program</a:t>
            </a:r>
            <a:endParaRPr lang="en-US" sz="2800" dirty="0">
              <a:highlight>
                <a:srgbClr val="FFFF00"/>
              </a:highlight>
              <a:cs typeface="Times New Roman" panose="02020603050405020304" pitchFamily="18" charset="0"/>
            </a:endParaRPr>
          </a:p>
        </p:txBody>
      </p:sp>
      <p:cxnSp>
        <p:nvCxnSpPr>
          <p:cNvPr id="25" name="Elbow Connector 24"/>
          <p:cNvCxnSpPr/>
          <p:nvPr/>
        </p:nvCxnSpPr>
        <p:spPr>
          <a:xfrm>
            <a:off x="5384800" y="5334000"/>
            <a:ext cx="914400" cy="304800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Arrow 6"/>
          <p:cNvSpPr/>
          <p:nvPr/>
        </p:nvSpPr>
        <p:spPr>
          <a:xfrm>
            <a:off x="252046" y="5486400"/>
            <a:ext cx="533400" cy="20089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50153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868362"/>
          </a:xfrm>
          <a:solidFill>
            <a:srgbClr val="0EADC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PROGRAM STRUCTURE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762798"/>
              </p:ext>
            </p:extLst>
          </p:nvPr>
        </p:nvGraphicFramePr>
        <p:xfrm>
          <a:off x="1219200" y="1447800"/>
          <a:ext cx="4572000" cy="499427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Documentation Section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Package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Import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Interface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Class Definition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0806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Main Method Class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{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      Main Method Definition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}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6096000" y="1676400"/>
            <a:ext cx="1524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6096000" y="2362200"/>
            <a:ext cx="1524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6096000" y="3124200"/>
            <a:ext cx="1524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6096000" y="3886200"/>
            <a:ext cx="1524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6096000" y="4648200"/>
            <a:ext cx="1524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6096000" y="5562600"/>
            <a:ext cx="1524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026400" y="1687514"/>
            <a:ext cx="2540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OPTIONAL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8026400" y="2286000"/>
            <a:ext cx="254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OPTIONAL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026400" y="3048000"/>
            <a:ext cx="254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OPTIONAL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8026400" y="3897314"/>
            <a:ext cx="2540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OPTIONAL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026400" y="4572000"/>
            <a:ext cx="254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OPTIONAL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026400" y="5486400"/>
            <a:ext cx="254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ESSENTIAL</a:t>
            </a:r>
          </a:p>
        </p:txBody>
      </p:sp>
    </p:spTree>
    <p:extLst>
      <p:ext uri="{BB962C8B-B14F-4D97-AF65-F5344CB8AC3E}">
        <p14:creationId xmlns:p14="http://schemas.microsoft.com/office/powerpoint/2010/main" val="4079343985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938" name="Rectangle 12493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40" name="Rectangle 12493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942" name="Rectangle 12494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44" name="Oval 12494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Let us Try Out</a:t>
            </a:r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n-US" i="1"/>
              <a:t>Building your first Java Program</a:t>
            </a:r>
          </a:p>
        </p:txBody>
      </p:sp>
      <p:sp>
        <p:nvSpPr>
          <p:cNvPr id="124946" name="Arc 12494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948" name="Oval 12494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0260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260A53-96E9-4339-BBEF-E2E097013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3276600"/>
            <a:ext cx="10363200" cy="1447800"/>
          </a:xfrm>
          <a:solidFill>
            <a:srgbClr val="0EADC2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UNIT :- I</a:t>
            </a:r>
          </a:p>
          <a:p>
            <a:pPr marL="0" indent="0" algn="ctr">
              <a:buNone/>
            </a:pPr>
            <a:r>
              <a:rPr lang="en-US" sz="3600" i="1" dirty="0">
                <a:solidFill>
                  <a:schemeClr val="tx1"/>
                </a:solidFill>
                <a:highlight>
                  <a:srgbClr val="FFFF00"/>
                </a:highlight>
              </a:rPr>
              <a:t>JAVA FUNDAMENTALS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8159E7-3EA1-4FD7-B5A0-D4EFABBD414E}"/>
              </a:ext>
            </a:extLst>
          </p:cNvPr>
          <p:cNvSpPr txBox="1">
            <a:spLocks/>
          </p:cNvSpPr>
          <p:nvPr/>
        </p:nvSpPr>
        <p:spPr>
          <a:xfrm>
            <a:off x="3657600" y="1767689"/>
            <a:ext cx="7002634" cy="715964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 fontScale="85000"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ct val="85000"/>
              <a:buFont typeface="Wingdings 2"/>
              <a:buNone/>
              <a:tabLst/>
              <a:defRPr/>
            </a:pPr>
            <a:r>
              <a:rPr lang="en-US" sz="4000" b="1" dirty="0">
                <a:solidFill>
                  <a:prstClr val="black"/>
                </a:solidFill>
                <a:latin typeface="Perpetua"/>
              </a:rPr>
              <a:t>Fundamental of JAVA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Programming 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590F3-CF26-41B4-AE97-C299C3E7E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18" y="1485662"/>
            <a:ext cx="1318341" cy="12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9D9C-DF67-7DFF-024D-5216E4122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en-US" dirty="0"/>
              <a:t>How to write down the JAVA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A4C6C-F22A-1124-FA75-0ECA308EA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Requirements:</a:t>
            </a:r>
          </a:p>
          <a:p>
            <a:pPr marL="0" indent="0">
              <a:buNone/>
            </a:pPr>
            <a:r>
              <a:rPr lang="en-US" dirty="0"/>
              <a:t>1) JAVA (JDK installation)</a:t>
            </a:r>
          </a:p>
          <a:p>
            <a:pPr marL="0" indent="0">
              <a:buNone/>
            </a:pPr>
            <a:r>
              <a:rPr lang="en-US" dirty="0"/>
              <a:t>2) IDE:-</a:t>
            </a:r>
          </a:p>
          <a:p>
            <a:pPr marL="0" indent="0">
              <a:buNone/>
            </a:pPr>
            <a:r>
              <a:rPr lang="en-US" dirty="0"/>
              <a:t>     A) Eclipse</a:t>
            </a:r>
          </a:p>
          <a:p>
            <a:pPr marL="0" indent="0">
              <a:buNone/>
            </a:pPr>
            <a:r>
              <a:rPr lang="en-US" dirty="0"/>
              <a:t>     B) </a:t>
            </a:r>
            <a:r>
              <a:rPr lang="en-US" dirty="0" err="1"/>
              <a:t>Netbeans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C) IntelliJ Idea</a:t>
            </a:r>
          </a:p>
          <a:p>
            <a:pPr marL="0" indent="0">
              <a:buNone/>
            </a:pPr>
            <a:r>
              <a:rPr lang="en-US" dirty="0"/>
              <a:t>     D) Visual Studio Code (VS Code)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8419A-C631-8C99-FBF9-E327A55E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</p:spTree>
    <p:extLst>
      <p:ext uri="{BB962C8B-B14F-4D97-AF65-F5344CB8AC3E}">
        <p14:creationId xmlns:p14="http://schemas.microsoft.com/office/powerpoint/2010/main" val="783825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JAVA PROGRAMS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954910" y="1524000"/>
            <a:ext cx="10363200" cy="4114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dirty="0"/>
              <a:t>Creating the program</a:t>
            </a:r>
          </a:p>
          <a:p>
            <a:pPr eaLnBrk="1" hangingPunct="1"/>
            <a:r>
              <a:rPr lang="en-US" dirty="0"/>
              <a:t>Compiling the program</a:t>
            </a:r>
          </a:p>
          <a:p>
            <a:pPr eaLnBrk="1" hangingPunct="1"/>
            <a:r>
              <a:rPr lang="en-US" dirty="0"/>
              <a:t>Running the program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378044"/>
      </p:ext>
    </p:extLst>
  </p:cSld>
  <p:clrMapOvr>
    <a:masterClrMapping/>
  </p:clrMapOvr>
  <p:transition>
    <p:wedg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defRPr/>
            </a:pP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JAVA PROGRAMS:</a:t>
            </a:r>
            <a:b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1 - Creating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0" y="1524000"/>
            <a:ext cx="9652000" cy="4267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2800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/>
              <a:t>Class </a:t>
            </a:r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dirty="0"/>
              <a:t>imple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/>
              <a:t>{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/>
              <a:t>	public static void main (</a:t>
            </a:r>
            <a:r>
              <a:rPr lang="en-US" sz="2800" b="1" dirty="0">
                <a:solidFill>
                  <a:srgbClr val="FF0000"/>
                </a:solidFill>
              </a:rPr>
              <a:t>S</a:t>
            </a:r>
            <a:r>
              <a:rPr lang="en-US" sz="2800" dirty="0"/>
              <a:t>tring </a:t>
            </a:r>
            <a:r>
              <a:rPr lang="en-US" sz="2800" dirty="0" err="1"/>
              <a:t>arg</a:t>
            </a:r>
            <a:r>
              <a:rPr lang="en-US" sz="2800" dirty="0"/>
              <a:t>[])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/>
              <a:t>	{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/>
              <a:t>		</a:t>
            </a:r>
            <a:r>
              <a:rPr lang="en-US" sz="2800" b="1" dirty="0" err="1">
                <a:solidFill>
                  <a:srgbClr val="FF0000"/>
                </a:solidFill>
              </a:rPr>
              <a:t>S</a:t>
            </a:r>
            <a:r>
              <a:rPr lang="en-US" sz="2800" dirty="0" err="1"/>
              <a:t>ystem.out.println</a:t>
            </a:r>
            <a:r>
              <a:rPr lang="en-US" sz="2800" dirty="0"/>
              <a:t>(“Hello World”);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/>
              <a:t>	}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/>
              <a:t>}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685800" y="5966883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310" y="6118661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7330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17600" y="152400"/>
            <a:ext cx="103632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JAVA PROGRAMS:</a:t>
            </a:r>
            <a:br>
              <a:rPr lang="en-US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1 - Creating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568" y="1447800"/>
            <a:ext cx="10363200" cy="39624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Save file as class name e.g.  </a:t>
            </a:r>
            <a:r>
              <a:rPr lang="en-US" sz="2800" dirty="0">
                <a:solidFill>
                  <a:srgbClr val="7030A0"/>
                </a:solidFill>
              </a:rPr>
              <a:t>Simple.java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Same name as that of class name.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Called as source file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May have multiple classes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One of them must contain the ‘main method’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The file name must be the </a:t>
            </a:r>
            <a:r>
              <a:rPr lang="en-US" sz="2800" dirty="0" err="1"/>
              <a:t>classname</a:t>
            </a:r>
            <a:r>
              <a:rPr lang="en-US" sz="2800" dirty="0"/>
              <a:t> of class containing the ‘main method’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937325" y="5978769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659" y="608990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4797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05001"/>
            <a:ext cx="10464800" cy="2652713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3398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47800"/>
            <a:ext cx="9956800" cy="434340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355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103632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defRPr/>
            </a:pP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JAVA PROGRAMS:</a:t>
            </a:r>
            <a:b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Compiling &amp; Running the Program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568568" y="1371600"/>
            <a:ext cx="11420231" cy="44196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sz="2800" dirty="0" err="1"/>
              <a:t>javac</a:t>
            </a:r>
            <a:r>
              <a:rPr lang="en-US" sz="2800" dirty="0"/>
              <a:t> (java complier)is responsible for compiling the source code.</a:t>
            </a:r>
          </a:p>
          <a:p>
            <a:pPr eaLnBrk="1" hangingPunct="1"/>
            <a:r>
              <a:rPr lang="en-US" sz="2800" dirty="0"/>
              <a:t>converts .java to .class (Byte code).</a:t>
            </a:r>
          </a:p>
          <a:p>
            <a:pPr eaLnBrk="1" hangingPunct="1"/>
            <a:r>
              <a:rPr lang="en-US" sz="2800" dirty="0"/>
              <a:t>Byte code are machine independent, can be run on any machine.</a:t>
            </a:r>
          </a:p>
          <a:p>
            <a:pPr eaLnBrk="1" hangingPunct="1"/>
            <a:r>
              <a:rPr lang="en-US" sz="2800" dirty="0"/>
              <a:t>java (java interpreter)is responsible for running the compiled code.</a:t>
            </a:r>
          </a:p>
          <a:p>
            <a:pPr eaLnBrk="1" hangingPunct="1"/>
            <a:r>
              <a:rPr lang="en-US" sz="2800" dirty="0"/>
              <a:t>Reads the byte code fine and translate them into machine code for specific machine. </a:t>
            </a:r>
          </a:p>
          <a:p>
            <a:pPr eaLnBrk="1" hangingPunct="1"/>
            <a:r>
              <a:rPr lang="en-US" sz="2800" dirty="0"/>
              <a:t>Interpreter is specially written for each type of machine.</a:t>
            </a:r>
          </a:p>
          <a:p>
            <a:pPr eaLnBrk="1" hangingPunct="1"/>
            <a:r>
              <a:rPr lang="en-US" sz="2800" dirty="0"/>
              <a:t>Interpreter looks  for the ‘main method’ in the program and begin execution from there.</a:t>
            </a:r>
          </a:p>
          <a:p>
            <a:pPr eaLnBrk="1" hangingPunct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68569" y="5831527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79" y="5983305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445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8683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Program Editing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676400"/>
            <a:ext cx="10363200" cy="41148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Any text editor can be used to write Java Program </a:t>
            </a:r>
          </a:p>
          <a:p>
            <a:pPr marL="0" indent="0">
              <a:buNone/>
            </a:pPr>
            <a:r>
              <a:rPr lang="en-US" dirty="0"/>
              <a:t>      e.g. In windows :- Notepad, Edit, </a:t>
            </a:r>
            <a:r>
              <a:rPr lang="en-US" dirty="0" err="1"/>
              <a:t>Wordpad</a:t>
            </a:r>
            <a:r>
              <a:rPr lang="en-US" dirty="0"/>
              <a:t>, MS-Word etc.</a:t>
            </a:r>
          </a:p>
          <a:p>
            <a:pPr marL="0" indent="0">
              <a:buNone/>
            </a:pPr>
            <a:r>
              <a:rPr lang="en-US" dirty="0"/>
              <a:t>             In Unix :- vi, </a:t>
            </a:r>
            <a:r>
              <a:rPr lang="en-US" dirty="0" err="1"/>
              <a:t>emacs</a:t>
            </a:r>
            <a:r>
              <a:rPr lang="en-US" dirty="0"/>
              <a:t>, </a:t>
            </a:r>
            <a:r>
              <a:rPr lang="en-US" dirty="0" err="1"/>
              <a:t>gedit</a:t>
            </a:r>
            <a:r>
              <a:rPr lang="en-US" dirty="0"/>
              <a:t> etc.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Save the Program </a:t>
            </a:r>
          </a:p>
          <a:p>
            <a:pPr marL="0" indent="0">
              <a:buNone/>
            </a:pPr>
            <a:r>
              <a:rPr lang="en-US" dirty="0"/>
              <a:t>      - Save the program in a file with the name </a:t>
            </a:r>
          </a:p>
          <a:p>
            <a:pPr marL="0" indent="0">
              <a:buNone/>
            </a:pPr>
            <a:r>
              <a:rPr lang="en-US" dirty="0"/>
              <a:t>                                Simple.java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1614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9445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Steps for Implementing Java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47800"/>
            <a:ext cx="11480800" cy="4572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To write the simple program, you need to open notepad by </a:t>
            </a:r>
            <a:r>
              <a:rPr lang="en-US" b="1" dirty="0"/>
              <a:t>start menu -&gt; All Programs -&gt; Accessories -&gt; notepad</a:t>
            </a:r>
            <a:r>
              <a:rPr lang="en-US" dirty="0"/>
              <a:t> and write a simple program and save as  </a:t>
            </a:r>
            <a:r>
              <a:rPr lang="en-US" dirty="0" err="1"/>
              <a:t>classname</a:t>
            </a:r>
            <a:r>
              <a:rPr lang="en-US" dirty="0"/>
              <a:t> .java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To compile and run this program, you need to open the command prompt by </a:t>
            </a:r>
            <a:r>
              <a:rPr lang="en-US" b="1" dirty="0"/>
              <a:t>start menu -&gt; All Programs -&gt; Accessories -&gt; command prompt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874779"/>
              </p:ext>
            </p:extLst>
          </p:nvPr>
        </p:nvGraphicFramePr>
        <p:xfrm>
          <a:off x="508000" y="4114800"/>
          <a:ext cx="10871200" cy="603924"/>
        </p:xfrm>
        <a:graphic>
          <a:graphicData uri="http://schemas.openxmlformats.org/drawingml/2006/table">
            <a:tbl>
              <a:tblPr/>
              <a:tblGrid>
                <a:gridCol w="1087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0351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3) To compile and run the above program, go to your current directory first; my current directory is c:\Java</a:t>
                      </a:r>
                      <a:r>
                        <a:rPr lang="en-US" sz="1700" baseline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Programming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. Write here:</a:t>
                      </a:r>
                    </a:p>
                  </a:txBody>
                  <a:tcPr marL="114352" marR="114352" marT="42882" marB="42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817722"/>
              </p:ext>
            </p:extLst>
          </p:nvPr>
        </p:nvGraphicFramePr>
        <p:xfrm>
          <a:off x="1219200" y="4876800"/>
          <a:ext cx="10363200" cy="689688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058"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rgbClr val="2F4F4F"/>
                          </a:solidFill>
                          <a:effectLst/>
                          <a:latin typeface="verdana"/>
                        </a:rPr>
                        <a:t>To compile:</a:t>
                      </a:r>
                      <a:endParaRPr lang="en-US" sz="170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114352" marR="114352" marT="42882" marB="42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javac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filename.java</a:t>
                      </a:r>
                    </a:p>
                  </a:txBody>
                  <a:tcPr marL="114352" marR="114352" marT="42882" marB="42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58">
                <a:tc>
                  <a:txBody>
                    <a:bodyPr/>
                    <a:lstStyle/>
                    <a:p>
                      <a:r>
                        <a:rPr lang="en-US" sz="1700" b="1">
                          <a:solidFill>
                            <a:srgbClr val="2F4F4F"/>
                          </a:solidFill>
                          <a:effectLst/>
                          <a:latin typeface="verdana"/>
                        </a:rPr>
                        <a:t>To execute:</a:t>
                      </a:r>
                      <a:endParaRPr lang="en-US" sz="170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114352" marR="114352" marT="42882" marB="42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java filename</a:t>
                      </a:r>
                    </a:p>
                  </a:txBody>
                  <a:tcPr marL="114352" marR="114352" marT="42882" marB="42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8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4517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103632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defRPr/>
            </a:pPr>
            <a:br>
              <a:rPr lang="en-US" sz="2400" dirty="0"/>
            </a:br>
            <a:r>
              <a:rPr lang="en-US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Resolving an error "</a:t>
            </a:r>
            <a:r>
              <a:rPr lang="en-US" sz="36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en-US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not recognized as an internal or external command"?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99578"/>
            <a:ext cx="10972800" cy="4648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solve this problem by set path </a:t>
            </a:r>
          </a:p>
          <a:p>
            <a:r>
              <a:rPr lang="en-US" dirty="0"/>
              <a:t>Since DOS doesn't know </a:t>
            </a:r>
            <a:r>
              <a:rPr lang="en-US" dirty="0" err="1"/>
              <a:t>javac</a:t>
            </a:r>
            <a:r>
              <a:rPr lang="en-US" dirty="0"/>
              <a:t> or java, we need to set path. </a:t>
            </a:r>
          </a:p>
          <a:p>
            <a:r>
              <a:rPr lang="en-US" dirty="0"/>
              <a:t>The path is not required in such a case if you save your program inside the JDK/bin directory. However, it is an excellent approach to set the path. </a:t>
            </a:r>
          </a:p>
          <a:p>
            <a:r>
              <a:rPr lang="en-US" dirty="0"/>
              <a:t>However, if you have your Java file outside the JDK/bin folder, it is necessary to set the path of JDK.</a:t>
            </a:r>
          </a:p>
          <a:p>
            <a:r>
              <a:rPr lang="en-US" dirty="0"/>
              <a:t>There are two ways to set the path in Java: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Temporary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Permanent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515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50" name="Content Placeholder 2">
            <a:extLst>
              <a:ext uri="{FF2B5EF4-FFF2-40B4-BE49-F238E27FC236}">
                <a16:creationId xmlns:a16="http://schemas.microsoft.com/office/drawing/2014/main" id="{6ADFFBD1-E6ED-375A-97A2-7C2C29001C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491339"/>
              </p:ext>
            </p:extLst>
          </p:nvPr>
        </p:nvGraphicFramePr>
        <p:xfrm>
          <a:off x="304800" y="1295400"/>
          <a:ext cx="115062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10363200" cy="838200"/>
          </a:xfrm>
          <a:solidFill>
            <a:srgbClr val="0EADC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defRPr/>
            </a:pPr>
            <a:r>
              <a:rPr lang="en-ZW">
                <a:highlight>
                  <a:srgbClr val="FFFF00"/>
                </a:highlight>
              </a:rPr>
              <a:t>Unit I: Java Fundamentals</a:t>
            </a:r>
            <a:endParaRPr lang="en-ZW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" name="Section Zoom 2">
                <a:extLst>
                  <a:ext uri="{FF2B5EF4-FFF2-40B4-BE49-F238E27FC236}">
                    <a16:creationId xmlns:a16="http://schemas.microsoft.com/office/drawing/2014/main" id="{BE4C7345-0056-FEFC-CA84-C93D454BBC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09462146"/>
                  </p:ext>
                </p:extLst>
              </p:nvPr>
            </p:nvGraphicFramePr>
            <p:xfrm>
              <a:off x="1828800" y="1600200"/>
              <a:ext cx="685800" cy="609600"/>
            </p:xfrm>
            <a:graphic>
              <a:graphicData uri="http://schemas.microsoft.com/office/powerpoint/2016/sectionzoom">
                <psez:sectionZm>
                  <psez:sectionZmObj sectionId="{D2BCC459-2346-4464-8E82-A43778775965}">
                    <psez:zmPr id="{E44D8DCA-74CD-4E29-B137-AF89EF25C167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85800" cy="6096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" name="Section Zoom 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BE4C7345-0056-FEFC-CA84-C93D454BBC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28800" y="1600200"/>
                <a:ext cx="685800" cy="6096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Section Zoom 4">
                <a:extLst>
                  <a:ext uri="{FF2B5EF4-FFF2-40B4-BE49-F238E27FC236}">
                    <a16:creationId xmlns:a16="http://schemas.microsoft.com/office/drawing/2014/main" id="{FCCE006A-82C4-CAA5-BAF5-C56A31D435E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9958766"/>
                  </p:ext>
                </p:extLst>
              </p:nvPr>
            </p:nvGraphicFramePr>
            <p:xfrm>
              <a:off x="6553200" y="1600200"/>
              <a:ext cx="685800" cy="609600"/>
            </p:xfrm>
            <a:graphic>
              <a:graphicData uri="http://schemas.microsoft.com/office/powerpoint/2016/sectionzoom">
                <psez:sectionZm>
                  <psez:sectionZmObj sectionId="{B4192A95-3677-4DE4-A406-084C12788D54}">
                    <psez:zmPr id="{C62DCE01-6FB0-44C2-839E-695D569BFE37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85800" cy="6096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Section Zoom 4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FCCE006A-82C4-CAA5-BAF5-C56A31D435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53200" y="1600200"/>
                <a:ext cx="685800" cy="6096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56698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103632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br>
              <a:rPr lang="en-US" sz="3600" dirty="0"/>
            </a:br>
            <a:r>
              <a:rPr lang="en-US" sz="3600" dirty="0"/>
              <a:t>1</a:t>
            </a:r>
            <a:r>
              <a:rPr lang="en-US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How to Set the temporary path of JDK in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24000"/>
            <a:ext cx="10363200" cy="41148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To set the temporary path of JDK, you need to follow the some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the command prompt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Copy the path of the JDK/bin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in command prompt: set path=</a:t>
            </a:r>
            <a:r>
              <a:rPr lang="en-US" dirty="0" err="1"/>
              <a:t>copied_path</a:t>
            </a:r>
            <a:endParaRPr lang="en-US" dirty="0"/>
          </a:p>
          <a:p>
            <a:endParaRPr lang="en-US" sz="40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1866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10363200" cy="1219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2) How to Set the permanent path of JDK in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10363200" cy="39624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For setting the permanent path of JDK, you need to follow these steps: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Go to </a:t>
            </a:r>
            <a:r>
              <a:rPr lang="en-US" dirty="0" err="1"/>
              <a:t>MyComputer</a:t>
            </a:r>
            <a:r>
              <a:rPr lang="en-US" dirty="0"/>
              <a:t> properties -&gt; advanced tab -&gt; environment variables -&gt; new tab of user variable -&gt; write path in variable name -&gt; write path of bin folder in variable value -&gt; ok -&gt; ok -&gt; ok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762000" y="5931713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510" y="6083491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1865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4191000" cy="838200"/>
          </a:xfrm>
          <a:solidFill>
            <a:srgbClr val="0EADC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488" tIns="44450" rIns="90488" bIns="44450" anchor="t">
            <a:normAutofit/>
          </a:bodyPr>
          <a:lstStyle/>
          <a:p>
            <a:pPr algn="ctr">
              <a:defRPr/>
            </a:pPr>
            <a:r>
              <a:rPr lang="en-US" altLang="en-AU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10160000" cy="3657600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488" tIns="44450" rIns="90488" bIns="44450"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en-AU" sz="2700" dirty="0">
                <a:latin typeface="Courier New" pitchFamily="49" charset="0"/>
              </a:rPr>
              <a:t>// hello.java: Hello world program</a:t>
            </a:r>
          </a:p>
          <a:p>
            <a:pPr>
              <a:buFont typeface="Wingdings" pitchFamily="2" charset="2"/>
              <a:buNone/>
            </a:pPr>
            <a:r>
              <a:rPr lang="en-US" altLang="en-AU" sz="2700" dirty="0">
                <a:latin typeface="Courier New" pitchFamily="49" charset="0"/>
              </a:rPr>
              <a:t>class </a:t>
            </a:r>
            <a:r>
              <a:rPr lang="en-US" altLang="en-AU" sz="2700" dirty="0" err="1">
                <a:latin typeface="Courier New" pitchFamily="49" charset="0"/>
              </a:rPr>
              <a:t>HelloWorld</a:t>
            </a:r>
            <a:r>
              <a:rPr lang="en-US" altLang="en-AU" sz="2700" dirty="0">
                <a:latin typeface="Courier New" pitchFamily="49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en-AU" sz="2700" dirty="0">
                <a:latin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en-AU" sz="2700" dirty="0">
                <a:latin typeface="Courier New" pitchFamily="49" charset="0"/>
              </a:rPr>
              <a:t>   public static void main(String </a:t>
            </a:r>
            <a:r>
              <a:rPr lang="en-US" altLang="en-AU" sz="2700" dirty="0" err="1">
                <a:latin typeface="Courier New" pitchFamily="49" charset="0"/>
              </a:rPr>
              <a:t>args</a:t>
            </a:r>
            <a:r>
              <a:rPr lang="en-US" altLang="en-AU" sz="2700" dirty="0">
                <a:latin typeface="Courier New" pitchFamily="49" charset="0"/>
              </a:rPr>
              <a:t>[])</a:t>
            </a:r>
          </a:p>
          <a:p>
            <a:pPr>
              <a:buFont typeface="Wingdings" pitchFamily="2" charset="2"/>
              <a:buNone/>
            </a:pPr>
            <a:r>
              <a:rPr lang="en-US" altLang="en-AU" sz="2700" dirty="0">
                <a:latin typeface="Courier New" pitchFamily="49" charset="0"/>
              </a:rPr>
              <a:t>   {</a:t>
            </a:r>
          </a:p>
          <a:p>
            <a:pPr>
              <a:buFont typeface="Wingdings" pitchFamily="2" charset="2"/>
              <a:buNone/>
            </a:pPr>
            <a:r>
              <a:rPr lang="en-US" altLang="en-AU" sz="2700" dirty="0">
                <a:latin typeface="Courier New" pitchFamily="49" charset="0"/>
              </a:rPr>
              <a:t>     </a:t>
            </a:r>
            <a:r>
              <a:rPr lang="en-US" altLang="en-AU" sz="2700" dirty="0" err="1">
                <a:latin typeface="Courier New" pitchFamily="49" charset="0"/>
              </a:rPr>
              <a:t>System.out.println</a:t>
            </a:r>
            <a:r>
              <a:rPr lang="en-US" altLang="en-AU" sz="2700" dirty="0">
                <a:latin typeface="Courier New" pitchFamily="49" charset="0"/>
              </a:rPr>
              <a:t>(</a:t>
            </a:r>
            <a:r>
              <a:rPr lang="en-US" altLang="en-AU" sz="2700" dirty="0">
                <a:latin typeface="Tahoma"/>
              </a:rPr>
              <a:t>“</a:t>
            </a:r>
            <a:r>
              <a:rPr lang="en-US" altLang="en-AU" sz="2700" dirty="0">
                <a:latin typeface="Courier New" pitchFamily="49" charset="0"/>
              </a:rPr>
              <a:t>Hello World</a:t>
            </a:r>
            <a:r>
              <a:rPr lang="en-US" altLang="en-AU" sz="2700" dirty="0">
                <a:latin typeface="Tahoma"/>
              </a:rPr>
              <a:t>”</a:t>
            </a:r>
            <a:r>
              <a:rPr lang="en-US" altLang="en-AU" sz="2700" dirty="0">
                <a:latin typeface="Courier New" pitchFamily="49" charset="0"/>
              </a:rPr>
              <a:t>); </a:t>
            </a:r>
          </a:p>
          <a:p>
            <a:pPr>
              <a:buFont typeface="Wingdings" pitchFamily="2" charset="2"/>
              <a:buNone/>
            </a:pPr>
            <a:r>
              <a:rPr lang="en-US" altLang="en-AU" sz="2700" dirty="0">
                <a:latin typeface="Courier New" pitchFamily="49" charset="0"/>
              </a:rPr>
              <a:t>   }</a:t>
            </a:r>
          </a:p>
          <a:p>
            <a:pPr>
              <a:buFont typeface="Wingdings" pitchFamily="2" charset="2"/>
              <a:buNone/>
            </a:pPr>
            <a:r>
              <a:rPr lang="en-US" altLang="en-AU" sz="2700" dirty="0">
                <a:latin typeface="Courier New" pitchFamily="49" charset="0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graphicFrame>
        <p:nvGraphicFramePr>
          <p:cNvPr id="31748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9039807"/>
              </p:ext>
            </p:extLst>
          </p:nvPr>
        </p:nvGraphicFramePr>
        <p:xfrm>
          <a:off x="6934200" y="304800"/>
          <a:ext cx="4389967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ClipArt Gallery" r:id="rId2" imgW="4317840" imgH="4235400" progId="">
                  <p:embed/>
                </p:oleObj>
              </mc:Choice>
              <mc:Fallback>
                <p:oleObj name="Microsoft ClipArt Gallery" r:id="rId2" imgW="4317840" imgH="423540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04800"/>
                        <a:ext cx="4389967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Picture 2" descr="C:\Users\Nilesh\Desktop\unname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39196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792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SIMPLE JAVA PROGRAM</a:t>
            </a:r>
          </a:p>
        </p:txBody>
      </p:sp>
      <p:sp>
        <p:nvSpPr>
          <p:cNvPr id="10246" name="Content Placeholder 2"/>
          <p:cNvSpPr>
            <a:spLocks noGrp="1"/>
          </p:cNvSpPr>
          <p:nvPr>
            <p:ph idx="1"/>
          </p:nvPr>
        </p:nvSpPr>
        <p:spPr>
          <a:xfrm>
            <a:off x="203200" y="1447801"/>
            <a:ext cx="11887200" cy="4724399"/>
          </a:xfrm>
        </p:spPr>
        <p:txBody>
          <a:bodyPr>
            <a:normAutofit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 b="1" dirty="0"/>
              <a:t>public class </a:t>
            </a:r>
            <a:r>
              <a:rPr lang="en-US" b="1" dirty="0" err="1"/>
              <a:t>Sampleone</a:t>
            </a:r>
            <a:endParaRPr lang="en-US" b="1" dirty="0"/>
          </a:p>
          <a:p>
            <a:pPr eaLnBrk="1" hangingPunct="1">
              <a:buFont typeface="Wingdings 2" pitchFamily="18" charset="2"/>
              <a:buNone/>
            </a:pPr>
            <a:r>
              <a:rPr lang="en-US" b="1" dirty="0"/>
              <a:t>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b="1" dirty="0"/>
              <a:t>		public static void main (String </a:t>
            </a:r>
            <a:r>
              <a:rPr lang="en-US" b="1" dirty="0" err="1"/>
              <a:t>arg</a:t>
            </a:r>
            <a:r>
              <a:rPr lang="en-US" b="1" dirty="0"/>
              <a:t> [])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b="1" dirty="0"/>
              <a:t>		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b="1" dirty="0"/>
              <a:t>		</a:t>
            </a:r>
            <a:r>
              <a:rPr lang="en-US" b="1" dirty="0" err="1"/>
              <a:t>System.out.println</a:t>
            </a:r>
            <a:r>
              <a:rPr lang="en-US" b="1" dirty="0"/>
              <a:t>(“Java is Programming Language”);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b="1" dirty="0"/>
              <a:t>		}</a:t>
            </a:r>
          </a:p>
          <a:p>
            <a:pPr eaLnBrk="1" hangingPunct="1">
              <a:buFont typeface="Wingdings 2" pitchFamily="18" charset="2"/>
              <a:buNone/>
            </a:pPr>
            <a:endParaRPr lang="en-US" b="1" dirty="0"/>
          </a:p>
          <a:p>
            <a:pPr eaLnBrk="1" hangingPunct="1">
              <a:buFont typeface="Wingdings 2" pitchFamily="18" charset="2"/>
              <a:buNone/>
            </a:pPr>
            <a:r>
              <a:rPr lang="en-US" b="1" dirty="0"/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407889" y="1436688"/>
            <a:ext cx="558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0070C0"/>
                </a:solidFill>
              </a:rPr>
              <a:t>1) Class Declaration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338289" y="2105636"/>
            <a:ext cx="3657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0070C0"/>
                </a:solidFill>
              </a:rPr>
              <a:t>2) Main Method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763655" y="3551056"/>
            <a:ext cx="3352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0070C0"/>
                </a:solidFill>
              </a:rPr>
              <a:t>3) Output Line</a:t>
            </a:r>
          </a:p>
        </p:txBody>
      </p:sp>
      <p:sp>
        <p:nvSpPr>
          <p:cNvPr id="7" name="Left Arrow 6"/>
          <p:cNvSpPr/>
          <p:nvPr/>
        </p:nvSpPr>
        <p:spPr>
          <a:xfrm>
            <a:off x="3842325" y="1475978"/>
            <a:ext cx="1422400" cy="3833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Down Arrow 8"/>
          <p:cNvSpPr/>
          <p:nvPr/>
        </p:nvSpPr>
        <p:spPr>
          <a:xfrm rot="3066194">
            <a:off x="6835612" y="2200779"/>
            <a:ext cx="3048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Down Arrow 9"/>
          <p:cNvSpPr/>
          <p:nvPr/>
        </p:nvSpPr>
        <p:spPr>
          <a:xfrm rot="5400000">
            <a:off x="9268355" y="3410133"/>
            <a:ext cx="3048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2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652172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9" grpId="0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0207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Class Declaration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10363200" cy="4419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First line 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b="1" dirty="0">
                <a:solidFill>
                  <a:srgbClr val="FF0000"/>
                </a:solidFill>
              </a:rPr>
              <a:t>class </a:t>
            </a:r>
            <a:r>
              <a:rPr lang="en-US" b="1" dirty="0" err="1">
                <a:solidFill>
                  <a:srgbClr val="FF0000"/>
                </a:solidFill>
              </a:rPr>
              <a:t>sampleone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declare a class, which is object oriented construct</a:t>
            </a:r>
          </a:p>
          <a:p>
            <a:r>
              <a:rPr lang="en-US" dirty="0"/>
              <a:t>Java is truly object oriented language and therefore everything  must be placed inside the class</a:t>
            </a:r>
          </a:p>
          <a:p>
            <a:r>
              <a:rPr lang="en-US" dirty="0" err="1"/>
              <a:t>Sampleone</a:t>
            </a:r>
            <a:r>
              <a:rPr lang="en-US" dirty="0"/>
              <a:t> is a java identifier that specifies a name of class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Opening Brackets</a:t>
            </a:r>
          </a:p>
          <a:p>
            <a:r>
              <a:rPr lang="en-US" dirty="0"/>
              <a:t>Every class definition in Java begin with an opening brackets { and end with closing bracket }, similar to C++ class construct but in C++ class ends with semicolon.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95491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291" y="6130939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352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8683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Main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10363200" cy="4495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public static void main (string </a:t>
            </a:r>
            <a:r>
              <a:rPr lang="en-US" b="1" dirty="0" err="1">
                <a:solidFill>
                  <a:srgbClr val="FF0000"/>
                </a:solidFill>
              </a:rPr>
              <a:t>args</a:t>
            </a:r>
            <a:r>
              <a:rPr lang="en-US" b="1" dirty="0">
                <a:solidFill>
                  <a:srgbClr val="FF0000"/>
                </a:solidFill>
              </a:rPr>
              <a:t>[ ])</a:t>
            </a:r>
          </a:p>
          <a:p>
            <a:r>
              <a:rPr lang="en-US" dirty="0"/>
              <a:t>Defines a method named main. </a:t>
            </a:r>
          </a:p>
          <a:p>
            <a:r>
              <a:rPr lang="en-US" dirty="0"/>
              <a:t>This is similar to the main() function in C++</a:t>
            </a:r>
          </a:p>
          <a:p>
            <a:r>
              <a:rPr lang="en-US" dirty="0"/>
              <a:t>Every Java application program must include the main () method </a:t>
            </a:r>
          </a:p>
          <a:p>
            <a:r>
              <a:rPr lang="en-US" dirty="0"/>
              <a:t>It is starting point for the interpreter to begin the execution of the program </a:t>
            </a:r>
          </a:p>
          <a:p>
            <a:r>
              <a:rPr lang="en-US" dirty="0"/>
              <a:t>Java application can have many number of classes but only one of them must include a main method to initiate the execution (Note that Java applets will not use the main method at all)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95491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420" y="6165716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1744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10363200" cy="792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Main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19200"/>
            <a:ext cx="11379200" cy="4572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public:- </a:t>
            </a:r>
            <a:r>
              <a:rPr lang="en-US" dirty="0"/>
              <a:t>Keyword public is an </a:t>
            </a:r>
            <a:r>
              <a:rPr lang="en-US" dirty="0">
                <a:solidFill>
                  <a:srgbClr val="FF0000"/>
                </a:solidFill>
              </a:rPr>
              <a:t>access specifier </a:t>
            </a:r>
            <a:r>
              <a:rPr lang="en-US" dirty="0"/>
              <a:t>that declares the main method as unprotected and accessible to all other classes.</a:t>
            </a:r>
          </a:p>
          <a:p>
            <a:r>
              <a:rPr lang="en-US" b="1" dirty="0">
                <a:solidFill>
                  <a:srgbClr val="FF0000"/>
                </a:solidFill>
              </a:rPr>
              <a:t>static :- </a:t>
            </a:r>
            <a:r>
              <a:rPr lang="en-US" dirty="0"/>
              <a:t>Next appears the keyword static, which declares this method as one that belongs to the entire class and not a part of any object of the class </a:t>
            </a:r>
          </a:p>
          <a:p>
            <a:r>
              <a:rPr lang="en-US" dirty="0"/>
              <a:t>Main method always declared as static since the interpreter uses this method before any object are created </a:t>
            </a:r>
          </a:p>
          <a:p>
            <a:r>
              <a:rPr lang="en-US" b="1" dirty="0">
                <a:solidFill>
                  <a:srgbClr val="FF0000"/>
                </a:solidFill>
              </a:rPr>
              <a:t>void :- </a:t>
            </a:r>
            <a:r>
              <a:rPr lang="en-US" dirty="0"/>
              <a:t>type modifier void states that main method does not return any value</a:t>
            </a:r>
          </a:p>
          <a:p>
            <a:r>
              <a:rPr lang="en-US" dirty="0"/>
              <a:t>All parameters to method are declared inside a pair of parentheses</a:t>
            </a:r>
          </a:p>
          <a:p>
            <a:r>
              <a:rPr lang="en-US" dirty="0"/>
              <a:t>String </a:t>
            </a:r>
            <a:r>
              <a:rPr lang="en-US" dirty="0" err="1"/>
              <a:t>arg</a:t>
            </a:r>
            <a:r>
              <a:rPr lang="en-US" dirty="0"/>
              <a:t>[] declares a parameter name </a:t>
            </a:r>
            <a:r>
              <a:rPr lang="en-US" dirty="0" err="1"/>
              <a:t>arg</a:t>
            </a:r>
            <a:r>
              <a:rPr lang="en-US" dirty="0"/>
              <a:t>, which contains an array of objects of the class type string.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0704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Valid JAVA Main Method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842466"/>
            <a:ext cx="10363200" cy="394873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main(String[] </a:t>
            </a:r>
            <a:r>
              <a:rPr lang="en-US" dirty="0" err="1"/>
              <a:t>args</a:t>
            </a:r>
            <a:r>
              <a:rPr lang="en-US" dirty="0"/>
              <a:t>)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[]</a:t>
            </a:r>
            <a:r>
              <a:rPr lang="en-US" dirty="0" err="1"/>
              <a:t>args</a:t>
            </a:r>
            <a:r>
              <a:rPr lang="en-US" dirty="0"/>
              <a:t>)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main(String... </a:t>
            </a:r>
            <a:r>
              <a:rPr lang="en-US" dirty="0" err="1"/>
              <a:t>args</a:t>
            </a:r>
            <a:r>
              <a:rPr lang="en-US" dirty="0"/>
              <a:t>)  </a:t>
            </a:r>
          </a:p>
          <a:p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main(String[] </a:t>
            </a:r>
            <a:r>
              <a:rPr lang="en-US" dirty="0" err="1"/>
              <a:t>args</a:t>
            </a:r>
            <a:r>
              <a:rPr lang="en-US" dirty="0"/>
              <a:t>)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final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main(String[] </a:t>
            </a:r>
            <a:r>
              <a:rPr lang="en-US" dirty="0" err="1"/>
              <a:t>args</a:t>
            </a:r>
            <a:r>
              <a:rPr lang="en-US" dirty="0"/>
              <a:t>)  </a:t>
            </a:r>
          </a:p>
          <a:p>
            <a:r>
              <a:rPr lang="en-US" b="1" dirty="0"/>
              <a:t>final</a:t>
            </a:r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main(String[] </a:t>
            </a:r>
            <a:r>
              <a:rPr lang="en-US" dirty="0" err="1"/>
              <a:t>args</a:t>
            </a:r>
            <a:r>
              <a:rPr lang="en-US" dirty="0"/>
              <a:t>)  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8553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103632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Invalid JAVA Main Method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52600"/>
            <a:ext cx="10363200" cy="2438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main(String[] </a:t>
            </a:r>
            <a:r>
              <a:rPr lang="en-US" dirty="0" err="1"/>
              <a:t>args</a:t>
            </a:r>
            <a:r>
              <a:rPr lang="en-US" dirty="0"/>
              <a:t>)  </a:t>
            </a:r>
          </a:p>
          <a:p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main(String[] </a:t>
            </a:r>
            <a:r>
              <a:rPr lang="en-US" dirty="0" err="1"/>
              <a:t>args</a:t>
            </a:r>
            <a:r>
              <a:rPr lang="en-US" dirty="0"/>
              <a:t>)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main(String[] </a:t>
            </a:r>
            <a:r>
              <a:rPr lang="en-US" dirty="0" err="1"/>
              <a:t>args</a:t>
            </a:r>
            <a:r>
              <a:rPr lang="en-US" dirty="0"/>
              <a:t>)  </a:t>
            </a:r>
          </a:p>
          <a:p>
            <a:r>
              <a:rPr lang="en-US" b="1" dirty="0"/>
              <a:t>abstract</a:t>
            </a:r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main(String[] </a:t>
            </a:r>
            <a:r>
              <a:rPr lang="en-US" dirty="0" err="1"/>
              <a:t>args</a:t>
            </a:r>
            <a:r>
              <a:rPr lang="en-US" dirty="0"/>
              <a:t>)  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762000" y="5949298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510" y="6101076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3336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792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Output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371600"/>
            <a:ext cx="10363200" cy="4114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Only executable statement in the program is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System. out. </a:t>
            </a:r>
            <a:r>
              <a:rPr lang="en-US" dirty="0" err="1">
                <a:solidFill>
                  <a:srgbClr val="FF0000"/>
                </a:solidFill>
              </a:rPr>
              <a:t>println</a:t>
            </a:r>
            <a:r>
              <a:rPr lang="en-US" dirty="0">
                <a:solidFill>
                  <a:srgbClr val="FF0000"/>
                </a:solidFill>
              </a:rPr>
              <a:t>(“java is programming </a:t>
            </a:r>
            <a:r>
              <a:rPr lang="en-US" dirty="0" err="1">
                <a:solidFill>
                  <a:srgbClr val="FF0000"/>
                </a:solidFill>
              </a:rPr>
              <a:t>langauge</a:t>
            </a:r>
            <a:r>
              <a:rPr lang="en-US" dirty="0">
                <a:solidFill>
                  <a:srgbClr val="FF0000"/>
                </a:solidFill>
              </a:rPr>
              <a:t>”);</a:t>
            </a:r>
          </a:p>
          <a:p>
            <a:r>
              <a:rPr lang="en-US" dirty="0"/>
              <a:t>Similar to the </a:t>
            </a:r>
            <a:r>
              <a:rPr lang="en-US" dirty="0" err="1"/>
              <a:t>printf</a:t>
            </a:r>
            <a:r>
              <a:rPr lang="en-US" dirty="0"/>
              <a:t>() statement of C or </a:t>
            </a:r>
            <a:r>
              <a:rPr lang="en-US" dirty="0" err="1"/>
              <a:t>cout</a:t>
            </a:r>
            <a:r>
              <a:rPr lang="en-US" dirty="0"/>
              <a:t>&lt;&lt; construct of C++ </a:t>
            </a:r>
          </a:p>
          <a:p>
            <a:r>
              <a:rPr lang="en-US" dirty="0"/>
              <a:t>Java is true object oriented language, every method must be part of an object. </a:t>
            </a:r>
          </a:p>
          <a:p>
            <a:r>
              <a:rPr lang="en-US" dirty="0" err="1"/>
              <a:t>println</a:t>
            </a:r>
            <a:r>
              <a:rPr lang="en-US" dirty="0"/>
              <a:t> method is a member of the </a:t>
            </a:r>
            <a:r>
              <a:rPr lang="en-US" dirty="0">
                <a:solidFill>
                  <a:srgbClr val="FF0000"/>
                </a:solidFill>
              </a:rPr>
              <a:t>out </a:t>
            </a:r>
            <a:r>
              <a:rPr lang="en-US" dirty="0"/>
              <a:t>object, which is static data member of </a:t>
            </a:r>
            <a:r>
              <a:rPr lang="en-US" dirty="0">
                <a:solidFill>
                  <a:srgbClr val="FF0000"/>
                </a:solidFill>
              </a:rPr>
              <a:t>System </a:t>
            </a:r>
            <a:r>
              <a:rPr lang="en-US" dirty="0"/>
              <a:t>class.</a:t>
            </a:r>
          </a:p>
          <a:p>
            <a:r>
              <a:rPr lang="en-US" dirty="0" err="1"/>
              <a:t>println</a:t>
            </a:r>
            <a:r>
              <a:rPr lang="en-US" dirty="0"/>
              <a:t> always appends a newline character to the end of the string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973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BE13C3-9440-EB55-0842-ACC5B9F3F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What is JAVA?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55023-2036-6F12-9023-60A6DA65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Pune Institute of Computer Technology   E&amp;TC Department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D2ABE1F-5AE5-096E-8EFB-732F1243B4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3606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88952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222BB-EFC4-F03B-72AF-37D2862F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82C1749-2296-E581-9576-765DB2F3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pic>
        <p:nvPicPr>
          <p:cNvPr id="1026" name="Picture 2" descr="System and PrintStream package">
            <a:extLst>
              <a:ext uri="{FF2B5EF4-FFF2-40B4-BE49-F238E27FC236}">
                <a16:creationId xmlns:a16="http://schemas.microsoft.com/office/drawing/2014/main" id="{533046BF-D7DE-BC08-177D-C64CBCEEAD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9753599" cy="498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208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7159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More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143000"/>
            <a:ext cx="11684000" cy="4953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numCol="2"/>
          <a:lstStyle/>
          <a:p>
            <a:pPr marL="0" indent="0">
              <a:buNone/>
            </a:pPr>
            <a:r>
              <a:rPr lang="en-US" sz="2400" dirty="0"/>
              <a:t>/* </a:t>
            </a:r>
          </a:p>
          <a:p>
            <a:pPr marL="0" indent="0">
              <a:buNone/>
            </a:pPr>
            <a:r>
              <a:rPr lang="en-US" sz="2400" dirty="0"/>
              <a:t> * More Java statements</a:t>
            </a:r>
          </a:p>
          <a:p>
            <a:pPr marL="0" indent="0">
              <a:buNone/>
            </a:pPr>
            <a:r>
              <a:rPr lang="en-US" sz="2400" dirty="0"/>
              <a:t>* This code for find out square root of any number</a:t>
            </a:r>
          </a:p>
          <a:p>
            <a:pPr marL="0" indent="0">
              <a:buNone/>
            </a:pPr>
            <a:r>
              <a:rPr lang="en-US" sz="2400" dirty="0"/>
              <a:t>*/</a:t>
            </a:r>
          </a:p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java.lang.Math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Squareroot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public static void main (string </a:t>
            </a:r>
            <a:r>
              <a:rPr lang="en-US" sz="2400" dirty="0" err="1"/>
              <a:t>args</a:t>
            </a:r>
            <a:r>
              <a:rPr lang="en-US" sz="2400" dirty="0"/>
              <a:t> [])</a:t>
            </a:r>
          </a:p>
          <a:p>
            <a:pPr marL="0" indent="0">
              <a:buNone/>
            </a:pPr>
            <a:r>
              <a:rPr lang="en-US" sz="2400" dirty="0"/>
              <a:t>    {</a:t>
            </a:r>
          </a:p>
          <a:p>
            <a:pPr marL="0" indent="0">
              <a:buNone/>
            </a:pPr>
            <a:r>
              <a:rPr lang="en-US" sz="2400" dirty="0"/>
              <a:t>        double x=5;</a:t>
            </a:r>
          </a:p>
          <a:p>
            <a:pPr marL="0" indent="0">
              <a:buNone/>
            </a:pPr>
            <a:r>
              <a:rPr lang="en-US" sz="2400" dirty="0"/>
              <a:t>         double y;</a:t>
            </a:r>
          </a:p>
          <a:p>
            <a:pPr marL="0" indent="0">
              <a:buNone/>
            </a:pPr>
            <a:r>
              <a:rPr lang="en-US" sz="2400" dirty="0"/>
              <a:t>         y=</a:t>
            </a:r>
            <a:r>
              <a:rPr lang="en-US" sz="2400" dirty="0" err="1"/>
              <a:t>Math.sqrt</a:t>
            </a:r>
            <a:r>
              <a:rPr lang="en-US" sz="2400" dirty="0"/>
              <a:t>(x);</a:t>
            </a:r>
          </a:p>
          <a:p>
            <a:pPr marL="0" indent="0">
              <a:buNone/>
            </a:pPr>
            <a:r>
              <a:rPr lang="en-US" sz="2400" dirty="0"/>
              <a:t>           </a:t>
            </a:r>
            <a:r>
              <a:rPr lang="en-US" sz="2400" dirty="0" err="1"/>
              <a:t>System.out.println</a:t>
            </a:r>
            <a:r>
              <a:rPr lang="en-US" sz="2400" dirty="0"/>
              <a:t>(“y=”+y);</a:t>
            </a:r>
          </a:p>
          <a:p>
            <a:pPr marL="0" indent="0">
              <a:buNone/>
            </a:pPr>
            <a:r>
              <a:rPr lang="en-US" sz="2400" dirty="0"/>
              <a:t>      }</a:t>
            </a:r>
          </a:p>
          <a:p>
            <a:pPr marL="0" indent="0">
              <a:buNone/>
            </a:pPr>
            <a:r>
              <a:rPr lang="en-US" sz="2400" dirty="0"/>
              <a:t>   }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892800" y="1219200"/>
            <a:ext cx="0" cy="5105400"/>
          </a:xfrm>
          <a:prstGeom prst="line">
            <a:avLst/>
          </a:prstGeom>
          <a:ln w="1905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2"/>
          <p:cNvSpPr txBox="1">
            <a:spLocks/>
          </p:cNvSpPr>
          <p:nvPr/>
        </p:nvSpPr>
        <p:spPr>
          <a:xfrm>
            <a:off x="533400" y="6171578"/>
            <a:ext cx="10871200" cy="5283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273750"/>
            <a:ext cx="550762" cy="35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4816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9445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Application with Two Classes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11582400" cy="44196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class Room 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 float length;</a:t>
            </a:r>
          </a:p>
          <a:p>
            <a:pPr marL="0" indent="0">
              <a:buNone/>
            </a:pPr>
            <a:r>
              <a:rPr lang="en-US" sz="2400" dirty="0"/>
              <a:t>     float breadth;</a:t>
            </a:r>
          </a:p>
          <a:p>
            <a:pPr marL="0" indent="0">
              <a:buNone/>
            </a:pPr>
            <a:r>
              <a:rPr lang="en-US" sz="2400" dirty="0"/>
              <a:t>     void </a:t>
            </a:r>
            <a:r>
              <a:rPr lang="en-US" sz="2400" dirty="0" err="1"/>
              <a:t>getdata</a:t>
            </a:r>
            <a:r>
              <a:rPr lang="en-US" sz="2400" dirty="0"/>
              <a:t>(float </a:t>
            </a:r>
            <a:r>
              <a:rPr lang="en-US" sz="2400" dirty="0" err="1"/>
              <a:t>a,float</a:t>
            </a:r>
            <a:r>
              <a:rPr lang="en-US" sz="2400" dirty="0"/>
              <a:t> b) </a:t>
            </a:r>
          </a:p>
          <a:p>
            <a:pPr marL="0" indent="0">
              <a:buNone/>
            </a:pPr>
            <a:r>
              <a:rPr lang="en-US" sz="2400" dirty="0"/>
              <a:t>    { </a:t>
            </a:r>
          </a:p>
          <a:p>
            <a:pPr marL="0" indent="0">
              <a:buNone/>
            </a:pPr>
            <a:r>
              <a:rPr lang="en-US" sz="2400" dirty="0"/>
              <a:t>        length=a;</a:t>
            </a:r>
          </a:p>
          <a:p>
            <a:pPr marL="0" indent="0">
              <a:buNone/>
            </a:pPr>
            <a:r>
              <a:rPr lang="en-US" sz="2400" dirty="0"/>
              <a:t>        breadth=b;</a:t>
            </a:r>
          </a:p>
          <a:p>
            <a:pPr marL="0" indent="0">
              <a:buNone/>
            </a:pPr>
            <a:r>
              <a:rPr lang="en-US" sz="2400" dirty="0"/>
              <a:t>     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class Room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public static void main (String </a:t>
            </a:r>
            <a:r>
              <a:rPr lang="en-US" sz="2400" dirty="0" err="1"/>
              <a:t>args</a:t>
            </a:r>
            <a:r>
              <a:rPr lang="en-US" sz="2400" dirty="0"/>
              <a:t> [])</a:t>
            </a:r>
          </a:p>
          <a:p>
            <a:pPr marL="0" indent="0">
              <a:buNone/>
            </a:pPr>
            <a:r>
              <a:rPr lang="en-US" sz="2400" dirty="0"/>
              <a:t>    {</a:t>
            </a:r>
          </a:p>
          <a:p>
            <a:pPr marL="0" indent="0">
              <a:buNone/>
            </a:pPr>
            <a:r>
              <a:rPr lang="en-US" sz="2400" dirty="0"/>
              <a:t>        float area;</a:t>
            </a:r>
          </a:p>
          <a:p>
            <a:pPr marL="0" indent="0">
              <a:buNone/>
            </a:pPr>
            <a:r>
              <a:rPr lang="en-US" sz="2400" dirty="0"/>
              <a:t>         Room room1=new Room();</a:t>
            </a:r>
          </a:p>
          <a:p>
            <a:pPr marL="0" indent="0">
              <a:buNone/>
            </a:pPr>
            <a:r>
              <a:rPr lang="en-US" sz="2400" dirty="0"/>
              <a:t>         room1.getdata(14,20);</a:t>
            </a:r>
          </a:p>
          <a:p>
            <a:pPr marL="0" indent="0">
              <a:buNone/>
            </a:pPr>
            <a:r>
              <a:rPr lang="en-US" sz="2400" dirty="0"/>
              <a:t>  area=room1.length*room1.breadth;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err="1"/>
              <a:t>System.out.println</a:t>
            </a:r>
            <a:r>
              <a:rPr lang="en-US" sz="2400" dirty="0"/>
              <a:t>(“area=”+area);</a:t>
            </a:r>
          </a:p>
          <a:p>
            <a:pPr marL="0" indent="0">
              <a:buNone/>
            </a:pPr>
            <a:r>
              <a:rPr lang="en-US" sz="2400" dirty="0"/>
              <a:t>      }</a:t>
            </a:r>
          </a:p>
          <a:p>
            <a:pPr marL="0" indent="0">
              <a:buNone/>
            </a:pPr>
            <a:r>
              <a:rPr lang="en-US" sz="2400" dirty="0"/>
              <a:t>   }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0641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10363200" cy="990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IMPLIMENTING JAVA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4648200"/>
          </a:xfr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>
            <a:norm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import java .util. Scanner;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class Input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{</a:t>
            </a:r>
            <a:endParaRPr lang="en-US" sz="2400" b="1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    public static void main(String </a:t>
            </a:r>
            <a:r>
              <a:rPr lang="en-US" sz="2400" b="1" dirty="0" err="1"/>
              <a:t>args</a:t>
            </a:r>
            <a:r>
              <a:rPr lang="en-US" sz="2400" b="1" dirty="0"/>
              <a:t>[])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{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     Scanner input=new Scanner (System.in);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     </a:t>
            </a:r>
            <a:r>
              <a:rPr lang="en-US" sz="2400" b="1" dirty="0" err="1"/>
              <a:t>System.out</a:t>
            </a:r>
            <a:r>
              <a:rPr lang="en-US" sz="2400" b="1" dirty="0"/>
              <a:t> .</a:t>
            </a:r>
            <a:r>
              <a:rPr lang="en-US" sz="2400" b="1" dirty="0" err="1"/>
              <a:t>println</a:t>
            </a:r>
            <a:r>
              <a:rPr lang="en-US" sz="2400" b="1" dirty="0"/>
              <a:t>(“Enter the value of number”);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    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num</a:t>
            </a:r>
            <a:r>
              <a:rPr lang="en-US" sz="2400" b="1" dirty="0"/>
              <a:t>= </a:t>
            </a:r>
            <a:r>
              <a:rPr lang="en-US" sz="2400" b="1" dirty="0" err="1"/>
              <a:t>input.nextInt</a:t>
            </a:r>
            <a:r>
              <a:rPr lang="en-US" sz="2400" b="1" dirty="0"/>
              <a:t>();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rgbClr val="006600"/>
                </a:solidFill>
              </a:rPr>
              <a:t>     </a:t>
            </a:r>
            <a:r>
              <a:rPr lang="en-US" sz="2400" b="1" dirty="0" err="1">
                <a:solidFill>
                  <a:srgbClr val="006600"/>
                </a:solidFill>
              </a:rPr>
              <a:t>S</a:t>
            </a:r>
            <a:r>
              <a:rPr lang="en-US" sz="2400" b="1" dirty="0" err="1"/>
              <a:t>ystem.out.println</a:t>
            </a:r>
            <a:r>
              <a:rPr lang="en-US" sz="2400" b="1" dirty="0"/>
              <a:t>(“Entered number is ="+</a:t>
            </a:r>
            <a:r>
              <a:rPr lang="en-US" sz="2400" b="1" dirty="0" err="1"/>
              <a:t>num</a:t>
            </a:r>
            <a:r>
              <a:rPr lang="en-US" sz="2400" b="1" dirty="0"/>
              <a:t>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}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850699"/>
      </p:ext>
    </p:extLst>
  </p:cSld>
  <p:clrMapOvr>
    <a:masterClrMapping/>
  </p:clrMapOvr>
  <p:transition>
    <p:wedg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10363200" cy="990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IMPLIMENTING JAVA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4648200"/>
          </a:xfr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>
            <a:normAutofit lnSpcReduction="1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package input;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import </a:t>
            </a:r>
            <a:r>
              <a:rPr lang="en-US" sz="2400" b="1" dirty="0" err="1">
                <a:solidFill>
                  <a:srgbClr val="FF0000"/>
                </a:solidFill>
              </a:rPr>
              <a:t>java.util</a:t>
            </a:r>
            <a:r>
              <a:rPr lang="en-US" sz="2400" b="1" dirty="0">
                <a:solidFill>
                  <a:srgbClr val="FF0000"/>
                </a:solidFill>
              </a:rPr>
              <a:t>. Scanner;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class Input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{</a:t>
            </a:r>
            <a:endParaRPr lang="en-US" sz="2400" b="1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    public static void main(String </a:t>
            </a:r>
            <a:r>
              <a:rPr lang="en-US" sz="2400" b="1" dirty="0" err="1"/>
              <a:t>args</a:t>
            </a:r>
            <a:r>
              <a:rPr lang="en-US" sz="2400" b="1" dirty="0"/>
              <a:t>[])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{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     Scanner input=new Scanner (System.in);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     </a:t>
            </a:r>
            <a:r>
              <a:rPr lang="en-US" sz="2400" b="1" dirty="0" err="1"/>
              <a:t>System.out</a:t>
            </a:r>
            <a:r>
              <a:rPr lang="en-US" sz="2400" b="1" dirty="0"/>
              <a:t> .</a:t>
            </a:r>
            <a:r>
              <a:rPr lang="en-US" sz="2400" b="1" dirty="0" err="1"/>
              <a:t>println</a:t>
            </a:r>
            <a:r>
              <a:rPr lang="en-US" sz="2400" b="1" dirty="0"/>
              <a:t>(“Enter the value of number”);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    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num</a:t>
            </a:r>
            <a:r>
              <a:rPr lang="en-US" sz="2400" b="1" dirty="0"/>
              <a:t>= </a:t>
            </a:r>
            <a:r>
              <a:rPr lang="en-US" sz="2400" b="1" dirty="0" err="1"/>
              <a:t>input.nextInt</a:t>
            </a:r>
            <a:r>
              <a:rPr lang="en-US" sz="2400" b="1" dirty="0"/>
              <a:t>();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rgbClr val="006600"/>
                </a:solidFill>
              </a:rPr>
              <a:t>     </a:t>
            </a:r>
            <a:r>
              <a:rPr lang="en-US" sz="2400" b="1" dirty="0" err="1">
                <a:solidFill>
                  <a:srgbClr val="006600"/>
                </a:solidFill>
              </a:rPr>
              <a:t>S</a:t>
            </a:r>
            <a:r>
              <a:rPr lang="en-US" sz="2400" b="1" dirty="0" err="1"/>
              <a:t>ystem.out.println</a:t>
            </a:r>
            <a:r>
              <a:rPr lang="en-US" sz="2400" b="1" dirty="0"/>
              <a:t>(“Entered number is ="+</a:t>
            </a:r>
            <a:r>
              <a:rPr lang="en-US" sz="2400" b="1" dirty="0" err="1"/>
              <a:t>num</a:t>
            </a:r>
            <a:r>
              <a:rPr lang="en-US" sz="2400" b="1" dirty="0"/>
              <a:t>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}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171578"/>
            <a:ext cx="10871200" cy="5283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267753"/>
      </p:ext>
    </p:extLst>
  </p:cSld>
  <p:clrMapOvr>
    <a:masterClrMapping/>
  </p:clrMapOvr>
  <p:transition>
    <p:wedg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2800" y="1371600"/>
            <a:ext cx="8839200" cy="5105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219200" y="5181600"/>
            <a:ext cx="2540000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219200" y="3581400"/>
            <a:ext cx="2540000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422400" y="1905000"/>
            <a:ext cx="5080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930400" y="1905000"/>
            <a:ext cx="5080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438400" y="1905000"/>
            <a:ext cx="5080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946400" y="1905000"/>
            <a:ext cx="5080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422400" y="2514600"/>
            <a:ext cx="5080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930400" y="2514600"/>
            <a:ext cx="5080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38400" y="2514600"/>
            <a:ext cx="5080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946400" y="2514600"/>
            <a:ext cx="5080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422400" y="3733800"/>
            <a:ext cx="5080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930400" y="3733800"/>
            <a:ext cx="5080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438400" y="3733800"/>
            <a:ext cx="5080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946400" y="3733800"/>
            <a:ext cx="5080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22400" y="4191000"/>
            <a:ext cx="5080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930400" y="4191000"/>
            <a:ext cx="5080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438400" y="4191000"/>
            <a:ext cx="5080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946400" y="4191000"/>
            <a:ext cx="5080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422400" y="5334000"/>
            <a:ext cx="508000" cy="3048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30400" y="5334000"/>
            <a:ext cx="508000" cy="3048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438400" y="5334000"/>
            <a:ext cx="508000" cy="3048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946400" y="5334000"/>
            <a:ext cx="508000" cy="3048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422400" y="5791200"/>
            <a:ext cx="508000" cy="3048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930400" y="5791200"/>
            <a:ext cx="508000" cy="3048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438400" y="5791200"/>
            <a:ext cx="508000" cy="3048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946400" y="5791200"/>
            <a:ext cx="508000" cy="3048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812800" y="3048000"/>
            <a:ext cx="883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93" name="TextBox 57"/>
          <p:cNvSpPr txBox="1">
            <a:spLocks noChangeArrowheads="1"/>
          </p:cNvSpPr>
          <p:nvPr/>
        </p:nvSpPr>
        <p:spPr bwMode="auto">
          <a:xfrm>
            <a:off x="5080000" y="1447801"/>
            <a:ext cx="213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400" b="1">
                <a:latin typeface="Comic Sans MS" pitchFamily="66" charset="0"/>
              </a:rPr>
              <a:t>Tokens</a:t>
            </a:r>
            <a:endParaRPr lang="en-US" b="1">
              <a:latin typeface="Comic Sans MS" pitchFamily="66" charset="0"/>
            </a:endParaRPr>
          </a:p>
        </p:txBody>
      </p:sp>
      <p:sp>
        <p:nvSpPr>
          <p:cNvPr id="13394" name="TextBox 58"/>
          <p:cNvSpPr txBox="1">
            <a:spLocks noChangeArrowheads="1"/>
          </p:cNvSpPr>
          <p:nvPr/>
        </p:nvSpPr>
        <p:spPr bwMode="auto">
          <a:xfrm>
            <a:off x="4267200" y="3348038"/>
            <a:ext cx="2133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400" b="1">
                <a:latin typeface="Comic Sans MS" pitchFamily="66" charset="0"/>
              </a:rPr>
              <a:t>Tokens</a:t>
            </a:r>
            <a:endParaRPr lang="en-US" b="1">
              <a:latin typeface="Comic Sans MS" pitchFamily="66" charset="0"/>
            </a:endParaRPr>
          </a:p>
        </p:txBody>
      </p:sp>
      <p:sp>
        <p:nvSpPr>
          <p:cNvPr id="13395" name="TextBox 59"/>
          <p:cNvSpPr txBox="1">
            <a:spLocks noChangeArrowheads="1"/>
          </p:cNvSpPr>
          <p:nvPr/>
        </p:nvSpPr>
        <p:spPr bwMode="auto">
          <a:xfrm>
            <a:off x="4267200" y="4567238"/>
            <a:ext cx="2133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400" b="1">
                <a:latin typeface="Comic Sans MS" pitchFamily="66" charset="0"/>
              </a:rPr>
              <a:t>Tokens</a:t>
            </a:r>
            <a:endParaRPr lang="en-US" b="1">
              <a:latin typeface="Comic Sans MS" pitchFamily="66" charset="0"/>
            </a:endParaRPr>
          </a:p>
        </p:txBody>
      </p:sp>
      <p:sp>
        <p:nvSpPr>
          <p:cNvPr id="13396" name="TextBox 60"/>
          <p:cNvSpPr txBox="1">
            <a:spLocks noChangeArrowheads="1"/>
          </p:cNvSpPr>
          <p:nvPr/>
        </p:nvSpPr>
        <p:spPr bwMode="auto">
          <a:xfrm>
            <a:off x="1016000" y="3200400"/>
            <a:ext cx="172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Method 1</a:t>
            </a:r>
          </a:p>
        </p:txBody>
      </p:sp>
      <p:sp>
        <p:nvSpPr>
          <p:cNvPr id="13397" name="TextBox 61"/>
          <p:cNvSpPr txBox="1">
            <a:spLocks noChangeArrowheads="1"/>
          </p:cNvSpPr>
          <p:nvPr/>
        </p:nvSpPr>
        <p:spPr bwMode="auto">
          <a:xfrm>
            <a:off x="1016000" y="4735514"/>
            <a:ext cx="172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Method 2</a:t>
            </a:r>
          </a:p>
        </p:txBody>
      </p:sp>
      <p:sp>
        <p:nvSpPr>
          <p:cNvPr id="13398" name="TextBox 62"/>
          <p:cNvSpPr txBox="1">
            <a:spLocks noChangeArrowheads="1"/>
          </p:cNvSpPr>
          <p:nvPr/>
        </p:nvSpPr>
        <p:spPr bwMode="auto">
          <a:xfrm>
            <a:off x="6096000" y="1916114"/>
            <a:ext cx="345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Declaration Statement</a:t>
            </a:r>
          </a:p>
        </p:txBody>
      </p:sp>
      <p:sp>
        <p:nvSpPr>
          <p:cNvPr id="13399" name="TextBox 63"/>
          <p:cNvSpPr txBox="1">
            <a:spLocks noChangeArrowheads="1"/>
          </p:cNvSpPr>
          <p:nvPr/>
        </p:nvSpPr>
        <p:spPr bwMode="auto">
          <a:xfrm>
            <a:off x="6096000" y="2449514"/>
            <a:ext cx="345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Declaration Statement</a:t>
            </a:r>
          </a:p>
        </p:txBody>
      </p:sp>
      <p:sp>
        <p:nvSpPr>
          <p:cNvPr id="13400" name="TextBox 64"/>
          <p:cNvSpPr txBox="1">
            <a:spLocks noChangeArrowheads="1"/>
          </p:cNvSpPr>
          <p:nvPr/>
        </p:nvSpPr>
        <p:spPr bwMode="auto">
          <a:xfrm>
            <a:off x="5994400" y="3810001"/>
            <a:ext cx="264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Expressions &amp; Statement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 flipV="1">
            <a:off x="3556000" y="3886200"/>
            <a:ext cx="2336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556000" y="4191000"/>
            <a:ext cx="2336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2641600" y="1600200"/>
            <a:ext cx="1320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3149600" y="3657600"/>
            <a:ext cx="1219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2641600" y="4953000"/>
            <a:ext cx="1828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06" name="TextBox 80"/>
          <p:cNvSpPr txBox="1">
            <a:spLocks noChangeArrowheads="1"/>
          </p:cNvSpPr>
          <p:nvPr/>
        </p:nvSpPr>
        <p:spPr bwMode="auto">
          <a:xfrm>
            <a:off x="9855200" y="1676401"/>
            <a:ext cx="1828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 b="1"/>
              <a:t>Variable Section</a:t>
            </a:r>
          </a:p>
        </p:txBody>
      </p:sp>
      <p:sp>
        <p:nvSpPr>
          <p:cNvPr id="13407" name="TextBox 81"/>
          <p:cNvSpPr txBox="1">
            <a:spLocks noChangeArrowheads="1"/>
          </p:cNvSpPr>
          <p:nvPr/>
        </p:nvSpPr>
        <p:spPr bwMode="auto">
          <a:xfrm>
            <a:off x="9956800" y="3940176"/>
            <a:ext cx="1828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 b="1"/>
              <a:t>Methods Section</a:t>
            </a:r>
          </a:p>
        </p:txBody>
      </p: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9445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TOKENS</a:t>
            </a:r>
          </a:p>
        </p:txBody>
      </p:sp>
    </p:spTree>
    <p:extLst>
      <p:ext uri="{BB962C8B-B14F-4D97-AF65-F5344CB8AC3E}">
        <p14:creationId xmlns:p14="http://schemas.microsoft.com/office/powerpoint/2010/main" val="1183196504"/>
      </p:ext>
    </p:extLst>
  </p:cSld>
  <p:clrMapOvr>
    <a:masterClrMapping/>
  </p:clrMapOvr>
  <p:transition>
    <p:wedg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868362"/>
          </a:xfrm>
          <a:solidFill>
            <a:srgbClr val="0EADC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TOKENS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Franklin Gothic Book" pitchFamily="34" charset="0"/>
              <a:buAutoNum type="arabicPeriod"/>
            </a:pPr>
            <a:r>
              <a:rPr lang="en-US" sz="2800" dirty="0"/>
              <a:t>Reserved Keywords</a:t>
            </a:r>
          </a:p>
          <a:p>
            <a:pPr marL="514350" indent="-514350" eaLnBrk="1" hangingPunct="1">
              <a:buFont typeface="Franklin Gothic Book" pitchFamily="34" charset="0"/>
              <a:buAutoNum type="arabicPeriod"/>
            </a:pPr>
            <a:r>
              <a:rPr lang="en-US" sz="2800" dirty="0"/>
              <a:t>Identifiers</a:t>
            </a:r>
          </a:p>
          <a:p>
            <a:pPr marL="514350" indent="-514350" eaLnBrk="1" hangingPunct="1">
              <a:buFont typeface="Franklin Gothic Book" pitchFamily="34" charset="0"/>
              <a:buAutoNum type="arabicPeriod"/>
            </a:pPr>
            <a:r>
              <a:rPr lang="en-US" sz="2800" dirty="0"/>
              <a:t>Literals</a:t>
            </a:r>
          </a:p>
          <a:p>
            <a:pPr marL="514350" indent="-514350" eaLnBrk="1" hangingPunct="1">
              <a:buFont typeface="Franklin Gothic Book" pitchFamily="34" charset="0"/>
              <a:buAutoNum type="arabicPeriod"/>
            </a:pPr>
            <a:r>
              <a:rPr lang="en-US" sz="2800" dirty="0"/>
              <a:t>Operators</a:t>
            </a:r>
          </a:p>
          <a:p>
            <a:pPr marL="514350" indent="-514350" eaLnBrk="1" hangingPunct="1">
              <a:buFont typeface="Franklin Gothic Book" pitchFamily="34" charset="0"/>
              <a:buAutoNum type="arabicPeriod"/>
            </a:pPr>
            <a:r>
              <a:rPr lang="en-US" sz="2800" dirty="0"/>
              <a:t>Separators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092482"/>
      </p:ext>
    </p:extLst>
  </p:cSld>
  <p:clrMapOvr>
    <a:masterClrMapping/>
  </p:clrMapOvr>
  <p:transition>
    <p:wedg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020762"/>
          </a:xfrm>
          <a:solidFill>
            <a:srgbClr val="0EADC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TOKENS-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Keywords are and essential part of language definition </a:t>
            </a:r>
          </a:p>
          <a:p>
            <a:r>
              <a:rPr lang="en-US" sz="3600" dirty="0"/>
              <a:t>Its implement the specific features in a program</a:t>
            </a:r>
          </a:p>
          <a:p>
            <a:r>
              <a:rPr lang="en-US" sz="3600" dirty="0"/>
              <a:t>Java language has reserved 67 words as keywords</a:t>
            </a:r>
          </a:p>
          <a:p>
            <a:r>
              <a:rPr lang="en-US" sz="3600" dirty="0"/>
              <a:t>Keywords have specific meaning in java we cannot use them as names for variables, classes, methods and so on.</a:t>
            </a:r>
          </a:p>
          <a:p>
            <a:r>
              <a:rPr lang="en-US" sz="3600" dirty="0"/>
              <a:t>All keywords are written in lower case letters.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82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715962"/>
          </a:xfrm>
          <a:solidFill>
            <a:srgbClr val="0EADC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TOKENS- Keywords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Wingdings 2" pitchFamily="18" charset="2"/>
              <a:buNone/>
            </a:pPr>
            <a:r>
              <a:rPr lang="en-US" sz="2800"/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507467"/>
              </p:ext>
            </p:extLst>
          </p:nvPr>
        </p:nvGraphicFramePr>
        <p:xfrm>
          <a:off x="1206845" y="1143000"/>
          <a:ext cx="9855200" cy="475495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73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Abstract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800" dirty="0"/>
                        <a:t>Assert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Break</a:t>
                      </a:r>
                    </a:p>
                  </a:txBody>
                  <a:tcPr marL="121920" marR="121920"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3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800" dirty="0"/>
                        <a:t>Byte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Case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Catch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Char</a:t>
                      </a:r>
                    </a:p>
                  </a:txBody>
                  <a:tcPr marL="121920" marR="121920"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3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Class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800" dirty="0"/>
                        <a:t>Const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Continue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Default</a:t>
                      </a:r>
                    </a:p>
                  </a:txBody>
                  <a:tcPr marL="121920" marR="121920"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3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Do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Double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Else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800" dirty="0" err="1"/>
                        <a:t>Enum</a:t>
                      </a:r>
                      <a:endParaRPr lang="en-US" sz="1800" dirty="0"/>
                    </a:p>
                  </a:txBody>
                  <a:tcPr marL="121920" marR="121920"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3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Extends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Final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800" dirty="0"/>
                        <a:t>Finally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121920" marR="121920"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3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For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800" dirty="0" err="1"/>
                        <a:t>Goto</a:t>
                      </a:r>
                      <a:endParaRPr lang="en-US" sz="1800" dirty="0"/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If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800" dirty="0"/>
                        <a:t>Implements</a:t>
                      </a:r>
                    </a:p>
                  </a:txBody>
                  <a:tcPr marL="121920" marR="121920"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73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Imports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 err="1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Instanceof</a:t>
                      </a:r>
                      <a:endParaRPr kumimoji="0" lang="en-US" sz="1800" b="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 err="1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endParaRPr kumimoji="0" lang="en-US" sz="1800" b="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 marL="121920" marR="121920"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73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Long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800" dirty="0"/>
                        <a:t>Native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New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Package</a:t>
                      </a:r>
                    </a:p>
                  </a:txBody>
                  <a:tcPr marL="121920" marR="121920" marT="45723" marB="4572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73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Private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Protected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Public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Return</a:t>
                      </a:r>
                    </a:p>
                  </a:txBody>
                  <a:tcPr marL="121920" marR="121920" marT="45723" marB="4572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73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Short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Static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800" dirty="0" err="1"/>
                        <a:t>Strictfp</a:t>
                      </a:r>
                      <a:endParaRPr lang="en-US" sz="1800" dirty="0"/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Super</a:t>
                      </a:r>
                    </a:p>
                  </a:txBody>
                  <a:tcPr marL="121920" marR="121920" marT="45723" marB="4572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73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Switch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800" dirty="0"/>
                        <a:t>Synchronized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This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Throw</a:t>
                      </a:r>
                    </a:p>
                  </a:txBody>
                  <a:tcPr marL="121920" marR="121920" marT="45723" marB="4572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73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Throws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800" dirty="0"/>
                        <a:t>Transient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Try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Void</a:t>
                      </a:r>
                    </a:p>
                  </a:txBody>
                  <a:tcPr marL="121920" marR="121920" marT="45723" marB="45723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73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800" dirty="0"/>
                        <a:t>Volatile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800" dirty="0"/>
                        <a:t>While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en-US" sz="1800" dirty="0"/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en-US" sz="1800" dirty="0"/>
                    </a:p>
                  </a:txBody>
                  <a:tcPr marL="121920" marR="121920" marT="45723" marB="45723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</a:p>
        </p:txBody>
      </p:sp>
      <p:pic>
        <p:nvPicPr>
          <p:cNvPr id="7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110387"/>
      </p:ext>
    </p:extLst>
  </p:cSld>
  <p:clrMapOvr>
    <a:masterClrMapping/>
  </p:clrMapOvr>
  <p:transition>
    <p:wedg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838200" y="100663"/>
            <a:ext cx="10515600" cy="1118537"/>
          </a:xfrm>
          <a:solidFill>
            <a:srgbClr val="0EADC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TOKENS- identifiers 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10363200" cy="4343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514350" indent="-514350" eaLnBrk="1" hangingPunct="1">
              <a:buFont typeface="Wingdings" pitchFamily="2" charset="2"/>
              <a:buChar char="Ø"/>
            </a:pPr>
            <a:r>
              <a:rPr lang="en-US" sz="2800" dirty="0"/>
              <a:t>Identifiers are programmer designed tokens.</a:t>
            </a:r>
          </a:p>
          <a:p>
            <a:pPr marL="514350" indent="-514350" eaLnBrk="1" hangingPunct="1">
              <a:buFont typeface="Wingdings" pitchFamily="2" charset="2"/>
              <a:buChar char="Ø"/>
            </a:pPr>
            <a:r>
              <a:rPr lang="en-US" sz="2800" dirty="0"/>
              <a:t>They are used for naming the classes, methods, variables , objects, labels, packages, and interfaces</a:t>
            </a:r>
          </a:p>
          <a:p>
            <a:pPr marL="514350" indent="-514350" eaLnBrk="1" hangingPunct="1">
              <a:buFont typeface="Wingdings" pitchFamily="2" charset="2"/>
              <a:buChar char="Ø"/>
            </a:pPr>
            <a:r>
              <a:rPr lang="en-US" sz="2800" dirty="0"/>
              <a:t>Java identifiers follow following rules</a:t>
            </a:r>
          </a:p>
          <a:p>
            <a:pPr marL="787400" lvl="1" indent="-514350" eaLnBrk="1" hangingPunct="1">
              <a:buFont typeface="Wingdings" pitchFamily="2" charset="2"/>
              <a:buChar char="Ø"/>
            </a:pPr>
            <a:r>
              <a:rPr lang="en-US" dirty="0"/>
              <a:t>Alphabet, digits, underscore and </a:t>
            </a:r>
            <a:r>
              <a:rPr lang="en-US" b="1" dirty="0">
                <a:solidFill>
                  <a:srgbClr val="FF0000"/>
                </a:solidFill>
              </a:rPr>
              <a:t>dollar sign ($)</a:t>
            </a:r>
          </a:p>
          <a:p>
            <a:pPr marL="787400" lvl="1" indent="-514350" eaLnBrk="1" hangingPunct="1">
              <a:buFont typeface="Wingdings" pitchFamily="2" charset="2"/>
              <a:buChar char="Ø"/>
            </a:pPr>
            <a:r>
              <a:rPr lang="en-US" dirty="0"/>
              <a:t>Does not start with digit</a:t>
            </a:r>
          </a:p>
          <a:p>
            <a:pPr marL="787400" lvl="1" indent="-514350" eaLnBrk="1" hangingPunct="1">
              <a:buFont typeface="Wingdings" pitchFamily="2" charset="2"/>
              <a:buChar char="Ø"/>
            </a:pPr>
            <a:r>
              <a:rPr lang="en-US" dirty="0"/>
              <a:t>Case sensitive</a:t>
            </a:r>
          </a:p>
          <a:p>
            <a:pPr marL="787400" lvl="1" indent="-514350" eaLnBrk="1" hangingPunct="1">
              <a:buFont typeface="Wingdings" pitchFamily="2" charset="2"/>
              <a:buChar char="Ø"/>
            </a:pPr>
            <a:r>
              <a:rPr lang="en-US" dirty="0"/>
              <a:t>Any length </a:t>
            </a:r>
          </a:p>
          <a:p>
            <a:pPr marL="787400" lvl="1" indent="-514350" eaLnBrk="1" hangingPunct="1">
              <a:buFont typeface="Wingdings 2" pitchFamily="18" charset="2"/>
              <a:buNone/>
            </a:pPr>
            <a:r>
              <a:rPr lang="en-US" dirty="0"/>
              <a:t>Ex. average, </a:t>
            </a:r>
            <a:r>
              <a:rPr lang="en-US" dirty="0" err="1"/>
              <a:t>DayTemperature</a:t>
            </a:r>
            <a:r>
              <a:rPr lang="en-US" dirty="0"/>
              <a:t>, </a:t>
            </a:r>
            <a:r>
              <a:rPr lang="en-US" dirty="0" err="1"/>
              <a:t>room_area</a:t>
            </a:r>
            <a:r>
              <a:rPr lang="en-US" dirty="0"/>
              <a:t>, TOTAL, </a:t>
            </a:r>
            <a:r>
              <a:rPr lang="en-US" dirty="0" err="1"/>
              <a:t>etc</a:t>
            </a:r>
            <a:endParaRPr lang="en-US" dirty="0"/>
          </a:p>
          <a:p>
            <a:pPr marL="514350" indent="-514350" eaLnBrk="1" hangingPunct="1">
              <a:buFont typeface="Wingdings" pitchFamily="2" charset="2"/>
              <a:buChar char="Ø"/>
            </a:pP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644531"/>
      </p:ext>
    </p:extLst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DEF06-AED1-E285-01E9-C82531C2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</p:spPr>
        <p:txBody>
          <a:bodyPr/>
          <a:lstStyle/>
          <a:p>
            <a:r>
              <a:rPr lang="en-US" dirty="0"/>
              <a:t>Why JAVA?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DEC1E7C-5B63-C255-4D5D-5D2667BFD63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47800"/>
          <a:ext cx="10515600" cy="4729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2B800-1D73-8840-03C0-02FD8828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</p:spTree>
    <p:extLst>
      <p:ext uri="{BB962C8B-B14F-4D97-AF65-F5344CB8AC3E}">
        <p14:creationId xmlns:p14="http://schemas.microsoft.com/office/powerpoint/2010/main" val="41938186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  <a:solidFill>
            <a:srgbClr val="0EADC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TOKENS- Literals,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10363200" cy="5105400"/>
          </a:xfrm>
        </p:spPr>
        <p:txBody>
          <a:bodyPr>
            <a:normAutofit/>
          </a:bodyPr>
          <a:lstStyle/>
          <a:p>
            <a:pPr marL="514350" indent="-51435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u="sng" dirty="0">
                <a:solidFill>
                  <a:prstClr val="black"/>
                </a:solidFill>
                <a:highlight>
                  <a:srgbClr val="FFFF00"/>
                </a:highlight>
              </a:rPr>
              <a:t>Literals</a:t>
            </a:r>
            <a:r>
              <a:rPr lang="en-US" sz="2800" u="sng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in Java are a sequence of characters(digits, letters, and other characters) that represents constants values to be stored in variables.</a:t>
            </a:r>
          </a:p>
          <a:p>
            <a:pPr marL="514350" indent="-51435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Java specifies five major type of literals</a:t>
            </a:r>
          </a:p>
          <a:p>
            <a:pPr marL="788670" lvl="1" indent="-514350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Integer Literals</a:t>
            </a:r>
          </a:p>
          <a:p>
            <a:pPr marL="788670" lvl="1" indent="-514350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Floating_point</a:t>
            </a:r>
            <a:r>
              <a:rPr lang="en-US" dirty="0"/>
              <a:t> Literals</a:t>
            </a:r>
          </a:p>
          <a:p>
            <a:pPr marL="788670" lvl="1" indent="-514350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Character literals</a:t>
            </a:r>
          </a:p>
          <a:p>
            <a:pPr marL="788670" lvl="1" indent="-514350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String Literals</a:t>
            </a:r>
          </a:p>
          <a:p>
            <a:pPr marL="788670" lvl="1" indent="-514350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Boolean literals</a:t>
            </a:r>
          </a:p>
          <a:p>
            <a:pPr marL="457200" indent="-457200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800" u="sng" dirty="0">
                <a:solidFill>
                  <a:prstClr val="black"/>
                </a:solidFill>
                <a:highlight>
                  <a:srgbClr val="FFFF00"/>
                </a:highlight>
              </a:rPr>
              <a:t>Operators</a:t>
            </a:r>
          </a:p>
          <a:p>
            <a:pPr marL="788670" lvl="1" indent="-514350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it’s a symbol that takes one or more arguments and operates on them to produce a result</a:t>
            </a:r>
          </a:p>
          <a:p>
            <a:pPr marL="514350" indent="-51435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2391541"/>
      </p:ext>
    </p:extLst>
  </p:cSld>
  <p:clrMapOvr>
    <a:masterClrMapping/>
  </p:clrMapOvr>
  <p:transition>
    <p:wedg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10363200" cy="838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TOKENS- Separators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219200" y="990600"/>
            <a:ext cx="10363200" cy="4572000"/>
          </a:xfrm>
        </p:spPr>
        <p:txBody>
          <a:bodyPr/>
          <a:lstStyle/>
          <a:p>
            <a:pPr marL="514350" indent="-514350" eaLnBrk="1" hangingPunct="1"/>
            <a:r>
              <a:rPr lang="en-US" sz="2800" dirty="0"/>
              <a:t>Separators are symbol used to indicate where groups of code are divided and arranged.</a:t>
            </a:r>
          </a:p>
          <a:p>
            <a:pPr marL="514350" indent="-514350" eaLnBrk="1" hangingPunct="1"/>
            <a:r>
              <a:rPr lang="en-US" sz="2800" dirty="0"/>
              <a:t>they basically define the shape and function of our code</a:t>
            </a:r>
          </a:p>
          <a:p>
            <a:pPr marL="514350" indent="-514350" eaLnBrk="1" hangingPunct="1">
              <a:buFont typeface="Wingdings 2" pitchFamily="18" charset="2"/>
              <a:buNone/>
            </a:pPr>
            <a:endParaRPr lang="en-US" sz="2800" dirty="0"/>
          </a:p>
          <a:p>
            <a:pPr marL="514350" indent="-514350" eaLnBrk="1" hangingPunct="1">
              <a:buFont typeface="Wingdings 2" pitchFamily="18" charset="2"/>
              <a:buNone/>
            </a:pP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530194"/>
              </p:ext>
            </p:extLst>
          </p:nvPr>
        </p:nvGraphicFramePr>
        <p:xfrm>
          <a:off x="304800" y="2514601"/>
          <a:ext cx="11582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719">
                <a:tc>
                  <a:txBody>
                    <a:bodyPr/>
                    <a:lstStyle/>
                    <a:p>
                      <a:r>
                        <a:rPr lang="en-US" sz="1800" b="1" dirty="0"/>
                        <a:t>Name</a:t>
                      </a:r>
                    </a:p>
                  </a:txBody>
                  <a:tcPr marL="121920" marR="121920" marT="45705" marB="45705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What it is used</a:t>
                      </a:r>
                      <a:r>
                        <a:rPr lang="en-US" sz="1800" b="1" baseline="0" dirty="0"/>
                        <a:t> for</a:t>
                      </a:r>
                      <a:endParaRPr lang="en-US" sz="1800" b="1" dirty="0"/>
                    </a:p>
                  </a:txBody>
                  <a:tcPr marL="121920" marR="121920" marT="45705" marB="457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844">
                <a:tc>
                  <a:txBody>
                    <a:bodyPr/>
                    <a:lstStyle/>
                    <a:p>
                      <a:r>
                        <a:rPr lang="en-US" sz="1800" b="1" dirty="0"/>
                        <a:t>Parentheses (  )</a:t>
                      </a:r>
                    </a:p>
                  </a:txBody>
                  <a:tcPr marL="121920" marR="121920" marT="45705" marB="45705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Used to enclose parameters in method definition and invocation</a:t>
                      </a:r>
                    </a:p>
                    <a:p>
                      <a:r>
                        <a:rPr lang="en-US" sz="1800" b="1" dirty="0"/>
                        <a:t>Used</a:t>
                      </a:r>
                      <a:r>
                        <a:rPr lang="en-US" sz="1800" b="1" baseline="0" dirty="0"/>
                        <a:t> for defining priority in expression, containing  expressions for flow control, and surrounding cast types</a:t>
                      </a:r>
                      <a:endParaRPr lang="en-US" sz="1800" b="1" dirty="0"/>
                    </a:p>
                  </a:txBody>
                  <a:tcPr marL="121920" marR="121920" marT="45705" marB="457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281">
                <a:tc>
                  <a:txBody>
                    <a:bodyPr/>
                    <a:lstStyle/>
                    <a:p>
                      <a:r>
                        <a:rPr lang="en-US" sz="1800" b="1" dirty="0"/>
                        <a:t>Braces {  }</a:t>
                      </a:r>
                    </a:p>
                  </a:txBody>
                  <a:tcPr marL="121920" marR="121920" marT="45705" marB="45705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to define a block of code for classes,</a:t>
                      </a:r>
                      <a:r>
                        <a:rPr lang="en-US" sz="1800" b="1" baseline="0" dirty="0"/>
                        <a:t> methods and local scopes</a:t>
                      </a:r>
                    </a:p>
                    <a:p>
                      <a:r>
                        <a:rPr lang="en-US" sz="1800" b="1" dirty="0"/>
                        <a:t>Used to contain the values of automatically initialized  Array.</a:t>
                      </a:r>
                    </a:p>
                  </a:txBody>
                  <a:tcPr marL="121920" marR="121920" marT="45705" marB="4570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719">
                <a:tc>
                  <a:txBody>
                    <a:bodyPr/>
                    <a:lstStyle/>
                    <a:p>
                      <a:r>
                        <a:rPr lang="en-US" sz="1800" b="1" dirty="0"/>
                        <a:t>Brackets [  ]</a:t>
                      </a:r>
                    </a:p>
                  </a:txBody>
                  <a:tcPr marL="121920" marR="121920" marT="45705" marB="45705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Used to declare array type</a:t>
                      </a:r>
                      <a:r>
                        <a:rPr lang="en-US" sz="1800" b="1" baseline="0" dirty="0"/>
                        <a:t>s and for dereferencing array values</a:t>
                      </a:r>
                      <a:endParaRPr lang="en-US" sz="1800" b="1" dirty="0"/>
                    </a:p>
                  </a:txBody>
                  <a:tcPr marL="121920" marR="121920" marT="45705" marB="4570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719">
                <a:tc>
                  <a:txBody>
                    <a:bodyPr/>
                    <a:lstStyle/>
                    <a:p>
                      <a:r>
                        <a:rPr lang="en-US" sz="1800" b="1" dirty="0"/>
                        <a:t>Semicolon  ;</a:t>
                      </a:r>
                    </a:p>
                  </a:txBody>
                  <a:tcPr marL="121920" marR="121920" marT="45705" marB="45705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Used to separate statements</a:t>
                      </a:r>
                    </a:p>
                  </a:txBody>
                  <a:tcPr marL="121920" marR="121920" marT="45705" marB="4570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237">
                <a:tc>
                  <a:txBody>
                    <a:bodyPr/>
                    <a:lstStyle/>
                    <a:p>
                      <a:r>
                        <a:rPr lang="en-US" sz="1800" b="1" dirty="0"/>
                        <a:t>Comma  ,</a:t>
                      </a:r>
                    </a:p>
                  </a:txBody>
                  <a:tcPr marL="121920" marR="121920" marT="45705" marB="45705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Used to separate consecutive identifiers in variable declaration </a:t>
                      </a:r>
                    </a:p>
                  </a:txBody>
                  <a:tcPr marL="121920" marR="121920" marT="45705" marB="4570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3281">
                <a:tc>
                  <a:txBody>
                    <a:bodyPr/>
                    <a:lstStyle/>
                    <a:p>
                      <a:r>
                        <a:rPr lang="en-US" sz="1800" b="1" dirty="0"/>
                        <a:t>Period  .</a:t>
                      </a:r>
                    </a:p>
                  </a:txBody>
                  <a:tcPr marL="121920" marR="121920" marT="45705" marB="45705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Used to separate package name from sub-packages and classes; also used</a:t>
                      </a:r>
                      <a:r>
                        <a:rPr lang="en-US" sz="1800" b="1" baseline="0" dirty="0"/>
                        <a:t> to separate a variable or method from a reference variable </a:t>
                      </a:r>
                      <a:endParaRPr lang="en-US" sz="1800" b="1" dirty="0"/>
                    </a:p>
                  </a:txBody>
                  <a:tcPr marL="121920" marR="121920" marT="45705" marB="4570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168611"/>
      </p:ext>
    </p:extLst>
  </p:cSld>
  <p:clrMapOvr>
    <a:masterClrMapping/>
  </p:clrMapOvr>
  <p:transition>
    <p:wedg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0207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STATEMENTS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10363200" cy="4114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dirty="0"/>
              <a:t>A statement is an executable combination of tokens ending with a semicolon (;) mark.</a:t>
            </a:r>
          </a:p>
          <a:p>
            <a:pPr eaLnBrk="1" hangingPunct="1"/>
            <a:r>
              <a:rPr lang="en-US" dirty="0"/>
              <a:t>Statements are usually executed in sequence in the order in which they appear</a:t>
            </a:r>
          </a:p>
          <a:p>
            <a:pPr eaLnBrk="1" hangingPunct="1"/>
            <a:r>
              <a:rPr lang="en-US" dirty="0"/>
              <a:t>However it is possible to control the flow execution, if necessary, using special statements.</a:t>
            </a:r>
          </a:p>
          <a:p>
            <a:pPr eaLnBrk="1" hangingPunct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052955"/>
      </p:ext>
    </p:extLst>
  </p:cSld>
  <p:clrMapOvr>
    <a:masterClrMapping/>
  </p:clrMapOvr>
  <p:transition>
    <p:wedg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10363200" cy="762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F4640-B1F9-44EC-3245-B4CB5C611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88A62D-B146-DE34-ED23-CFA02F5FB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00200"/>
            <a:ext cx="80772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4626"/>
      </p:ext>
    </p:extLst>
  </p:cSld>
  <p:clrMapOvr>
    <a:masterClrMapping/>
  </p:clrMapOvr>
  <p:transition>
    <p:wedg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84C1C8C-006E-2A23-C05E-41F0E978D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49EC37-DDF4-F046-C95F-F14F03AAF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150" y="2382044"/>
            <a:ext cx="6743700" cy="3238500"/>
          </a:xfr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7178EA-1EF6-C7AB-DE36-B58ADC57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Pune Institute of Computer Technology   E&amp;TC Department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2ABE2B3-2FA6-2BED-C143-6D5E03084C45}"/>
              </a:ext>
            </a:extLst>
          </p:cNvPr>
          <p:cNvSpPr txBox="1">
            <a:spLocks/>
          </p:cNvSpPr>
          <p:nvPr/>
        </p:nvSpPr>
        <p:spPr>
          <a:xfrm>
            <a:off x="990600" y="381000"/>
            <a:ext cx="10363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STATEMENTS</a:t>
            </a:r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274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3EEA-CEBA-5568-A09A-41F82841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CC362-F471-B274-A016-D8030C5C8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697" y="1661319"/>
            <a:ext cx="10591800" cy="4724400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provides an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inter-regular"/>
              </a:rPr>
              <a:t>alternative approach to traverse the array or collection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 Java. It is mainly used to traverse the array or collection elements.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advantage of the for-each loop is that it eliminates the possibility of bugs and makes the code more readable. </a:t>
            </a:r>
            <a:endParaRPr lang="en-US" dirty="0">
              <a:solidFill>
                <a:srgbClr val="333333"/>
              </a:solidFill>
              <a:latin typeface="inter-regular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is known as the for-each loop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inter-regular"/>
              </a:rPr>
              <a:t>because it traverses each element one by one.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drawback of the enhanced for loop is that it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inter-regular"/>
              </a:rPr>
              <a:t>cannot traverse the elements in reverse order</a:t>
            </a:r>
            <a:endParaRPr lang="en-US" dirty="0">
              <a:solidFill>
                <a:srgbClr val="333333"/>
              </a:solidFill>
              <a:highlight>
                <a:srgbClr val="00FFFF"/>
              </a:highlight>
              <a:latin typeface="inter-regular"/>
            </a:endParaRPr>
          </a:p>
          <a:p>
            <a:r>
              <a:rPr lang="en-US" dirty="0">
                <a:solidFill>
                  <a:srgbClr val="333333"/>
                </a:solidFill>
                <a:latin typeface="inter-regular"/>
              </a:rPr>
              <a:t>D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o not have the option to skip any element because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inter-regular"/>
              </a:rPr>
              <a:t>it does not work on an index basis.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Also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inter-regular"/>
              </a:rPr>
              <a:t>cannot traverse the odd or even elements only.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E817E-6229-02FD-C048-9FC2EB22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CA5106-B708-1DF2-502D-2680B9A794EC}"/>
              </a:ext>
            </a:extLst>
          </p:cNvPr>
          <p:cNvSpPr txBox="1">
            <a:spLocks/>
          </p:cNvSpPr>
          <p:nvPr/>
        </p:nvSpPr>
        <p:spPr>
          <a:xfrm>
            <a:off x="875071" y="351043"/>
            <a:ext cx="10363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EACH LOOP</a:t>
            </a:r>
          </a:p>
        </p:txBody>
      </p:sp>
    </p:spTree>
    <p:extLst>
      <p:ext uri="{BB962C8B-B14F-4D97-AF65-F5344CB8AC3E}">
        <p14:creationId xmlns:p14="http://schemas.microsoft.com/office/powerpoint/2010/main" val="2748474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3EEA-CEBA-5568-A09A-41F82841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CC362-F471-B274-A016-D8030C5C8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447800"/>
            <a:ext cx="10591800" cy="4724400"/>
          </a:xfrm>
        </p:spPr>
        <p:txBody>
          <a:bodyPr>
            <a:normAutofit/>
          </a:bodyPr>
          <a:lstStyle/>
          <a:p>
            <a:r>
              <a:rPr lang="en-US" dirty="0"/>
              <a:t>Syntax:- 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data_type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variable : array 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/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collection)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     //body of for-each loop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E817E-6229-02FD-C048-9FC2EB22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CA5106-B708-1DF2-502D-2680B9A794EC}"/>
              </a:ext>
            </a:extLst>
          </p:cNvPr>
          <p:cNvSpPr txBox="1">
            <a:spLocks/>
          </p:cNvSpPr>
          <p:nvPr/>
        </p:nvSpPr>
        <p:spPr>
          <a:xfrm>
            <a:off x="990600" y="381000"/>
            <a:ext cx="10363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EACH LOOP</a:t>
            </a:r>
          </a:p>
        </p:txBody>
      </p:sp>
    </p:spTree>
    <p:extLst>
      <p:ext uri="{BB962C8B-B14F-4D97-AF65-F5344CB8AC3E}">
        <p14:creationId xmlns:p14="http://schemas.microsoft.com/office/powerpoint/2010/main" val="36249807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3EEA-CEBA-5568-A09A-41F82841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CC362-F471-B274-A016-D8030C5C8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447800"/>
            <a:ext cx="105918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Example:- 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inter-regular"/>
              </a:rPr>
              <a:t>p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ublic class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ForEachExample1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    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[])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    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        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//declaring an array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457200" lvl="1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   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inter-regular"/>
              </a:rPr>
              <a:t>arr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[]={</a:t>
            </a:r>
            <a:r>
              <a:rPr lang="en-US" sz="2800" b="0" i="0" dirty="0">
                <a:solidFill>
                  <a:srgbClr val="C00000"/>
                </a:solidFill>
                <a:effectLst/>
                <a:latin typeface="inter-regular"/>
              </a:rPr>
              <a:t>12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sz="2800" b="0" i="0" dirty="0">
                <a:solidFill>
                  <a:srgbClr val="C00000"/>
                </a:solidFill>
                <a:effectLst/>
                <a:latin typeface="inter-regular"/>
              </a:rPr>
              <a:t>13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sz="2800" b="0" i="0" dirty="0">
                <a:solidFill>
                  <a:srgbClr val="C00000"/>
                </a:solidFill>
                <a:effectLst/>
                <a:latin typeface="inter-regular"/>
              </a:rPr>
              <a:t>14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sz="2800" b="0" i="0" dirty="0">
                <a:solidFill>
                  <a:srgbClr val="C00000"/>
                </a:solidFill>
                <a:effectLst/>
                <a:latin typeface="inter-regular"/>
              </a:rPr>
              <a:t>44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};  </a:t>
            </a:r>
          </a:p>
          <a:p>
            <a:pPr marL="457200" lvl="1" indent="0" algn="just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      </a:t>
            </a:r>
            <a:r>
              <a:rPr lang="en-US" sz="2800" b="0" i="0" dirty="0">
                <a:solidFill>
                  <a:srgbClr val="008200"/>
                </a:solidFill>
                <a:effectLst/>
                <a:latin typeface="inter-regular"/>
              </a:rPr>
              <a:t>//traversing the array with for-each loop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457200" lvl="1" indent="0" algn="just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     </a:t>
            </a:r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i:arr){  </a:t>
            </a:r>
          </a:p>
          <a:p>
            <a:pPr marL="457200" lvl="1" indent="0" algn="just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        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              }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      } 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E817E-6229-02FD-C048-9FC2EB22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CA5106-B708-1DF2-502D-2680B9A794EC}"/>
              </a:ext>
            </a:extLst>
          </p:cNvPr>
          <p:cNvSpPr txBox="1">
            <a:spLocks/>
          </p:cNvSpPr>
          <p:nvPr/>
        </p:nvSpPr>
        <p:spPr>
          <a:xfrm>
            <a:off x="990600" y="381000"/>
            <a:ext cx="10363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EACH LOOP</a:t>
            </a:r>
          </a:p>
        </p:txBody>
      </p:sp>
    </p:spTree>
    <p:extLst>
      <p:ext uri="{BB962C8B-B14F-4D97-AF65-F5344CB8AC3E}">
        <p14:creationId xmlns:p14="http://schemas.microsoft.com/office/powerpoint/2010/main" val="30200359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10363200" cy="990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IMPLIMENTING JAVA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11049000" cy="4572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/*more java statements…. code for square root*/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import </a:t>
            </a:r>
            <a:r>
              <a:rPr lang="en-US" dirty="0" err="1"/>
              <a:t>java.lang.Math</a:t>
            </a:r>
            <a:r>
              <a:rPr lang="en-US" dirty="0"/>
              <a:t>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public class </a:t>
            </a:r>
            <a:r>
              <a:rPr lang="en-US" dirty="0" err="1"/>
              <a:t>squareRoot</a:t>
            </a:r>
            <a:endParaRPr lang="en-US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{</a:t>
            </a:r>
          </a:p>
          <a:p>
            <a:pPr marL="731520" lvl="1" indent="-274320">
              <a:spcBef>
                <a:spcPts val="580"/>
              </a:spcBef>
              <a:buNone/>
              <a:defRPr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marL="731520" lvl="1" indent="-274320">
              <a:spcBef>
                <a:spcPts val="580"/>
              </a:spcBef>
              <a:buNone/>
              <a:defRPr/>
            </a:pPr>
            <a:r>
              <a:rPr lang="en-US" dirty="0"/>
              <a:t>{</a:t>
            </a:r>
          </a:p>
          <a:p>
            <a:pPr marL="1188720" lvl="2" indent="-274320">
              <a:spcBef>
                <a:spcPts val="580"/>
              </a:spcBef>
              <a:buNone/>
              <a:defRPr/>
            </a:pPr>
            <a:r>
              <a:rPr lang="en-US" sz="2600" dirty="0"/>
              <a:t>double x=5; // declaration and initialization</a:t>
            </a:r>
          </a:p>
          <a:p>
            <a:pPr marL="1188720" lvl="2" indent="-274320">
              <a:spcBef>
                <a:spcPts val="580"/>
              </a:spcBef>
              <a:buNone/>
              <a:defRPr/>
            </a:pPr>
            <a:r>
              <a:rPr lang="en-US" sz="2600" dirty="0"/>
              <a:t>double y;</a:t>
            </a:r>
          </a:p>
          <a:p>
            <a:pPr marL="1188720" lvl="2" indent="-274320">
              <a:spcBef>
                <a:spcPts val="580"/>
              </a:spcBef>
              <a:buNone/>
              <a:defRPr/>
            </a:pPr>
            <a:r>
              <a:rPr lang="en-US" sz="2600" dirty="0">
                <a:solidFill>
                  <a:srgbClr val="FF0000"/>
                </a:solidFill>
              </a:rPr>
              <a:t>y=</a:t>
            </a:r>
            <a:r>
              <a:rPr lang="en-US" sz="2600" dirty="0" err="1">
                <a:solidFill>
                  <a:srgbClr val="FF0000"/>
                </a:solidFill>
              </a:rPr>
              <a:t>Math.sqrt</a:t>
            </a:r>
            <a:r>
              <a:rPr lang="en-US" sz="2600" dirty="0">
                <a:solidFill>
                  <a:srgbClr val="FF0000"/>
                </a:solidFill>
              </a:rPr>
              <a:t>(x);</a:t>
            </a:r>
          </a:p>
          <a:p>
            <a:pPr marL="1188720" lvl="2" indent="-274320">
              <a:spcBef>
                <a:spcPts val="580"/>
              </a:spcBef>
              <a:buNone/>
              <a:defRPr/>
            </a:pPr>
            <a:r>
              <a:rPr lang="en-US" sz="2600" dirty="0" err="1"/>
              <a:t>System.out.println</a:t>
            </a:r>
            <a:r>
              <a:rPr lang="en-US" sz="2600" dirty="0"/>
              <a:t>("Y="+y);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       }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467182"/>
      </p:ext>
    </p:extLst>
  </p:cSld>
  <p:clrMapOvr>
    <a:masterClrMapping/>
  </p:clrMapOvr>
  <p:transition>
    <p:wedg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10363200" cy="990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IMPLIMENTING JAVA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4648200"/>
          </a:xfr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>
            <a:norm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import java .util. Scanner;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public class Input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{</a:t>
            </a:r>
            <a:endParaRPr lang="en-US" sz="2400" b="1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    public static void main(String </a:t>
            </a:r>
            <a:r>
              <a:rPr lang="en-US" sz="2400" b="1" dirty="0" err="1"/>
              <a:t>args</a:t>
            </a:r>
            <a:r>
              <a:rPr lang="en-US" sz="2400" b="1" dirty="0"/>
              <a:t>[])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    {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       Scanner input=new Scanner (System.in);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       </a:t>
            </a:r>
            <a:r>
              <a:rPr lang="en-US" sz="2400" b="1" dirty="0" err="1"/>
              <a:t>System.out</a:t>
            </a:r>
            <a:r>
              <a:rPr lang="en-US" sz="2400" b="1" dirty="0"/>
              <a:t> .</a:t>
            </a:r>
            <a:r>
              <a:rPr lang="en-US" sz="2400" b="1" dirty="0" err="1"/>
              <a:t>println</a:t>
            </a:r>
            <a:r>
              <a:rPr lang="en-US" sz="2400" b="1" dirty="0"/>
              <a:t>(“Enter the value of number”);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       int num= </a:t>
            </a:r>
            <a:r>
              <a:rPr lang="en-US" sz="2400" b="1" dirty="0" err="1"/>
              <a:t>input.nextInt</a:t>
            </a:r>
            <a:r>
              <a:rPr lang="en-US" sz="2400" b="1" dirty="0"/>
              <a:t>();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rgbClr val="006600"/>
                </a:solidFill>
              </a:rPr>
              <a:t>       </a:t>
            </a:r>
            <a:r>
              <a:rPr lang="en-US" sz="2400" b="1" dirty="0" err="1">
                <a:solidFill>
                  <a:srgbClr val="006600"/>
                </a:solidFill>
              </a:rPr>
              <a:t>S</a:t>
            </a:r>
            <a:r>
              <a:rPr lang="en-US" sz="2400" b="1" dirty="0" err="1"/>
              <a:t>ystem.out.println</a:t>
            </a:r>
            <a:r>
              <a:rPr lang="en-US" sz="2400" b="1" dirty="0"/>
              <a:t>(“Entered number is ="+num);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    }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447014"/>
      </p:ext>
    </p:extLst>
  </p:cSld>
  <p:clrMapOvr>
    <a:masterClrMapping/>
  </p:clrMapOvr>
  <p:transition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90EB8-0A76-6855-E473-0708C62CD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Application of JAVA Programming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7C8D1-9A5A-AEF0-B79B-E42D44D7C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2002536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rgbClr val="FFFFFF"/>
                </a:solidFill>
              </a:rPr>
              <a:t>Pune Institute of Computer Technology   E&amp;TC Department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8F375-C87C-CA5D-2562-0070E0380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000" b="0" i="1" dirty="0">
                <a:effectLst/>
                <a:latin typeface="Nunito" pitchFamily="2" charset="0"/>
              </a:rPr>
              <a:t>Desktop Application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0" i="1" dirty="0">
                <a:effectLst/>
                <a:latin typeface="Nunito" pitchFamily="2" charset="0"/>
              </a:rPr>
              <a:t>GUI Applications</a:t>
            </a:r>
          </a:p>
          <a:p>
            <a:pPr fontAlgn="base"/>
            <a:r>
              <a:rPr lang="en-US" sz="2000" b="0" i="1" dirty="0">
                <a:effectLst/>
                <a:latin typeface="Nunito" pitchFamily="2" charset="0"/>
              </a:rPr>
              <a:t>Web applications</a:t>
            </a:r>
            <a:endParaRPr lang="en-US" sz="2000" b="0" i="0" dirty="0">
              <a:effectLst/>
              <a:latin typeface="Nunito" pitchFamily="2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0" i="1" dirty="0">
                <a:effectLst/>
                <a:latin typeface="Nunito" pitchFamily="2" charset="0"/>
              </a:rPr>
              <a:t>Mobile Applications</a:t>
            </a:r>
            <a:endParaRPr lang="en-US" sz="2000" b="0" i="0" dirty="0">
              <a:effectLst/>
              <a:latin typeface="Nunito" pitchFamily="2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0" i="1" dirty="0">
                <a:effectLst/>
                <a:latin typeface="Nunito" pitchFamily="2" charset="0"/>
              </a:rPr>
              <a:t>Artificial intelligence</a:t>
            </a:r>
            <a:endParaRPr lang="en-US" sz="2000" b="0" i="0" dirty="0">
              <a:effectLst/>
              <a:latin typeface="Nunito" pitchFamily="2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0" i="1" dirty="0">
                <a:effectLst/>
                <a:latin typeface="Nunito" pitchFamily="2" charset="0"/>
              </a:rPr>
              <a:t>Big Data technology</a:t>
            </a:r>
            <a:endParaRPr lang="en-US" sz="2000" b="0" i="0" dirty="0">
              <a:effectLst/>
              <a:latin typeface="Nunito" pitchFamily="2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0" i="1" dirty="0">
                <a:effectLst/>
                <a:latin typeface="Nunito" pitchFamily="2" charset="0"/>
              </a:rPr>
              <a:t>Gaming applications</a:t>
            </a:r>
            <a:endParaRPr lang="en-US" sz="2000" b="0" i="0" dirty="0">
              <a:effectLst/>
              <a:latin typeface="Nunito" pitchFamily="2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Nunito" pitchFamily="2" charset="0"/>
              </a:rPr>
              <a:t>IDE Tools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0" i="1" dirty="0">
                <a:effectLst/>
                <a:latin typeface="Nunito" pitchFamily="2" charset="0"/>
              </a:rPr>
              <a:t>Cloud applications</a:t>
            </a:r>
            <a:endParaRPr lang="en-US" sz="2000" b="0" i="0" dirty="0">
              <a:effectLst/>
              <a:latin typeface="Nunito" pitchFamily="2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0" i="1" dirty="0">
                <a:effectLst/>
                <a:latin typeface="Nunito" pitchFamily="2" charset="0"/>
              </a:rPr>
              <a:t>Scientific applications</a:t>
            </a:r>
            <a:endParaRPr lang="en-US" sz="2000" b="0" i="0" dirty="0">
              <a:effectLst/>
              <a:latin typeface="Nunito" pitchFamily="2" charset="0"/>
            </a:endParaRPr>
          </a:p>
          <a:p>
            <a:endParaRPr lang="en-US" sz="2000" dirty="0"/>
          </a:p>
        </p:txBody>
      </p:sp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30F968E9-12E1-3DE4-D6F4-63E2EEAE7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9502" y="1627051"/>
            <a:ext cx="3615776" cy="361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9445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Application with Two Classes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11582400" cy="4419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Class Room </a:t>
            </a:r>
          </a:p>
          <a:p>
            <a:pPr marL="0" indent="0">
              <a:buNone/>
            </a:pPr>
            <a:r>
              <a:rPr lang="en-US" sz="2400" dirty="0"/>
              <a:t>{</a:t>
            </a:r>
            <a:r>
              <a:rPr lang="en-US" sz="2400" dirty="0" err="1"/>
              <a:t>pu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float length;</a:t>
            </a:r>
          </a:p>
          <a:p>
            <a:pPr marL="0" indent="0">
              <a:buNone/>
            </a:pPr>
            <a:r>
              <a:rPr lang="en-US" sz="2400" dirty="0"/>
              <a:t>     float breadth;</a:t>
            </a:r>
          </a:p>
          <a:p>
            <a:pPr marL="0" indent="0">
              <a:buNone/>
            </a:pPr>
            <a:r>
              <a:rPr lang="en-US" sz="2400" dirty="0"/>
              <a:t>     void </a:t>
            </a:r>
            <a:r>
              <a:rPr lang="en-US" sz="2400" dirty="0" err="1"/>
              <a:t>getdata</a:t>
            </a:r>
            <a:r>
              <a:rPr lang="en-US" sz="2400" dirty="0"/>
              <a:t>(float </a:t>
            </a:r>
            <a:r>
              <a:rPr lang="en-US" sz="2400" dirty="0" err="1"/>
              <a:t>a,float</a:t>
            </a:r>
            <a:r>
              <a:rPr lang="en-US" sz="2400" dirty="0"/>
              <a:t> b) </a:t>
            </a:r>
          </a:p>
          <a:p>
            <a:pPr marL="0" indent="0">
              <a:buNone/>
            </a:pPr>
            <a:r>
              <a:rPr lang="en-US" sz="2400" dirty="0"/>
              <a:t>    { </a:t>
            </a:r>
          </a:p>
          <a:p>
            <a:pPr marL="0" indent="0">
              <a:buNone/>
            </a:pPr>
            <a:r>
              <a:rPr lang="en-US" sz="2400" dirty="0"/>
              <a:t>        length=a;</a:t>
            </a:r>
          </a:p>
          <a:p>
            <a:pPr marL="0" indent="0">
              <a:buNone/>
            </a:pPr>
            <a:r>
              <a:rPr lang="en-US" sz="2400" dirty="0"/>
              <a:t>        breadth=b;</a:t>
            </a:r>
          </a:p>
          <a:p>
            <a:pPr marL="0" indent="0">
              <a:buNone/>
            </a:pPr>
            <a:r>
              <a:rPr lang="en-US" sz="2400" dirty="0"/>
              <a:t>     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Class Room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public static void main (String </a:t>
            </a:r>
            <a:r>
              <a:rPr lang="en-US" sz="2400" dirty="0" err="1"/>
              <a:t>args</a:t>
            </a:r>
            <a:r>
              <a:rPr lang="en-US" sz="2400" dirty="0"/>
              <a:t> [])</a:t>
            </a:r>
          </a:p>
          <a:p>
            <a:pPr marL="0" indent="0">
              <a:buNone/>
            </a:pPr>
            <a:r>
              <a:rPr lang="en-US" sz="2400" dirty="0"/>
              <a:t>    {</a:t>
            </a:r>
          </a:p>
          <a:p>
            <a:pPr marL="0" indent="0">
              <a:buNone/>
            </a:pPr>
            <a:r>
              <a:rPr lang="en-US" sz="2400" dirty="0"/>
              <a:t>        float area;</a:t>
            </a:r>
          </a:p>
          <a:p>
            <a:pPr marL="0" indent="0">
              <a:buNone/>
            </a:pPr>
            <a:r>
              <a:rPr lang="en-US" sz="2400" dirty="0"/>
              <a:t>         Room room1=new Room();</a:t>
            </a:r>
          </a:p>
          <a:p>
            <a:pPr marL="0" indent="0">
              <a:buNone/>
            </a:pPr>
            <a:r>
              <a:rPr lang="en-US" sz="2400" dirty="0"/>
              <a:t>         room1.getdata(14,20);</a:t>
            </a:r>
          </a:p>
          <a:p>
            <a:pPr marL="0" indent="0">
              <a:buNone/>
            </a:pPr>
            <a:r>
              <a:rPr lang="en-US" sz="2400" dirty="0"/>
              <a:t>        area=room1.length*room1.breadth;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(“area=”+area);</a:t>
            </a:r>
          </a:p>
          <a:p>
            <a:pPr marL="0" indent="0">
              <a:buNone/>
            </a:pPr>
            <a:r>
              <a:rPr lang="en-US" sz="2400" dirty="0"/>
              <a:t>      }</a:t>
            </a:r>
          </a:p>
          <a:p>
            <a:pPr marL="0" indent="0">
              <a:buNone/>
            </a:pPr>
            <a:r>
              <a:rPr lang="en-US" sz="2400" dirty="0"/>
              <a:t>   }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89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9F60E-0C76-863D-9F5D-73E3401CE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History of JAVA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B2C07-4AD7-B7D4-BB95-5CADAA048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84248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rgbClr val="FFFFFF"/>
                </a:solidFill>
              </a:rPr>
              <a:t>Pune Institute of Computer Technology   E&amp;TC Department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EB5F8-162D-686D-F1ED-B46853BE8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3385" y="655976"/>
            <a:ext cx="7315200" cy="5546047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Developed by Sun Microsystem in 1991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Originally called Oak Language by James Gosling, one of the inventors of the language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Designed for the development of software for consumer electronics devices like TV, VCR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Renamed as JAVA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Its just name, not an acronym</a:t>
            </a:r>
          </a:p>
          <a:p>
            <a:endParaRPr lang="en-US" sz="200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080EB364-5220-CD64-6D3A-B39313314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1600" y="4354844"/>
            <a:ext cx="3067264" cy="17145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D9FB60-A68B-478A-756E-635584C6DB7C}"/>
              </a:ext>
            </a:extLst>
          </p:cNvPr>
          <p:cNvSpPr/>
          <p:nvPr/>
        </p:nvSpPr>
        <p:spPr>
          <a:xfrm>
            <a:off x="9829800" y="6224362"/>
            <a:ext cx="1957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GREEN TEAM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237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6623130</TotalTime>
  <Words>5258</Words>
  <Application>Microsoft Office PowerPoint</Application>
  <PresentationFormat>Widescreen</PresentationFormat>
  <Paragraphs>843</Paragraphs>
  <Slides>80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8" baseType="lpstr">
      <vt:lpstr>Arial</vt:lpstr>
      <vt:lpstr>Calibri</vt:lpstr>
      <vt:lpstr>Calibri Light</vt:lpstr>
      <vt:lpstr>Century Gothic</vt:lpstr>
      <vt:lpstr>Comic Sans MS</vt:lpstr>
      <vt:lpstr>Courier New</vt:lpstr>
      <vt:lpstr>Franklin Gothic Book</vt:lpstr>
      <vt:lpstr>inter-regular</vt:lpstr>
      <vt:lpstr>Nunito</vt:lpstr>
      <vt:lpstr>Perpetua</vt:lpstr>
      <vt:lpstr>Tahoma</vt:lpstr>
      <vt:lpstr>Times New Roman</vt:lpstr>
      <vt:lpstr>verdana</vt:lpstr>
      <vt:lpstr>Wingdings</vt:lpstr>
      <vt:lpstr>Wingdings 2</vt:lpstr>
      <vt:lpstr>Office Theme</vt:lpstr>
      <vt:lpstr>1_Office Theme</vt:lpstr>
      <vt:lpstr>Microsoft ClipArt Gallery</vt:lpstr>
      <vt:lpstr>Fundamental of JAVA Programming </vt:lpstr>
      <vt:lpstr>Content</vt:lpstr>
      <vt:lpstr>Reference Book</vt:lpstr>
      <vt:lpstr>PowerPoint Presentation</vt:lpstr>
      <vt:lpstr>Unit I: Java Fundamentals</vt:lpstr>
      <vt:lpstr>What is JAVA?</vt:lpstr>
      <vt:lpstr>Why JAVA?</vt:lpstr>
      <vt:lpstr>Application of JAVA Programming</vt:lpstr>
      <vt:lpstr>History of JAVA </vt:lpstr>
      <vt:lpstr>Java Milestones</vt:lpstr>
      <vt:lpstr>PowerPoint Presentation</vt:lpstr>
      <vt:lpstr>What makes JAVA a popular choice?</vt:lpstr>
      <vt:lpstr>PowerPoint Presentation</vt:lpstr>
      <vt:lpstr>PowerPoint Presentation</vt:lpstr>
      <vt:lpstr>Java Vs C</vt:lpstr>
      <vt:lpstr>Java Vs C++ </vt:lpstr>
      <vt:lpstr>Overlap of C, C++, and Java</vt:lpstr>
      <vt:lpstr>How JAVA Works?</vt:lpstr>
      <vt:lpstr>PowerPoint Presentation</vt:lpstr>
      <vt:lpstr>JDK, JRE and JVM</vt:lpstr>
      <vt:lpstr>JDK, JRE and JVM</vt:lpstr>
      <vt:lpstr>JDK, JRE and JVM</vt:lpstr>
      <vt:lpstr>Behind the scene</vt:lpstr>
      <vt:lpstr>JAVA Framework</vt:lpstr>
      <vt:lpstr>Java Applications</vt:lpstr>
      <vt:lpstr>PowerPoint Presentation</vt:lpstr>
      <vt:lpstr>Standalone Application</vt:lpstr>
      <vt:lpstr>Standalone Application </vt:lpstr>
      <vt:lpstr>Web Applets</vt:lpstr>
      <vt:lpstr>JAVA Application </vt:lpstr>
      <vt:lpstr>JAVA PROGRAM STRUCTURE</vt:lpstr>
      <vt:lpstr>JAVA PROGRAM STRUCTURE</vt:lpstr>
      <vt:lpstr>JAVA PROGRAM STRUCTURE</vt:lpstr>
      <vt:lpstr>JAVA PROGRAM STRUCTURE</vt:lpstr>
      <vt:lpstr>JAVA PROGRAM STRUCTURE</vt:lpstr>
      <vt:lpstr>JAVA PROGRAM STRUCTURE</vt:lpstr>
      <vt:lpstr>JAVA PROGRAM STRUCTURE</vt:lpstr>
      <vt:lpstr>JAVA PROGRAM STRUCTURE</vt:lpstr>
      <vt:lpstr>Let us Try Out</vt:lpstr>
      <vt:lpstr>How to write down the JAVA code?</vt:lpstr>
      <vt:lpstr>IMPLEMENTING JAVA PROGRAMS</vt:lpstr>
      <vt:lpstr>Implementing JAVA PROGRAMS: 1 - Creating The Program</vt:lpstr>
      <vt:lpstr>Implementing JAVA PROGRAMS: 1 - Creating The Program</vt:lpstr>
      <vt:lpstr>PowerPoint Presentation</vt:lpstr>
      <vt:lpstr>PowerPoint Presentation</vt:lpstr>
      <vt:lpstr>Implementing JAVA PROGRAMS:  Compiling &amp; Running the Program</vt:lpstr>
      <vt:lpstr>Java Program Editing </vt:lpstr>
      <vt:lpstr>Steps for Implementing Java Code</vt:lpstr>
      <vt:lpstr> Resolving an error "javac is not recognized as an internal or external command"?</vt:lpstr>
      <vt:lpstr> 1) How to Set the temporary path of JDK in Windows</vt:lpstr>
      <vt:lpstr>2) How to Set the permanent path of JDK in Windows</vt:lpstr>
      <vt:lpstr>Hello world</vt:lpstr>
      <vt:lpstr>SIMPLE JAVA PROGRAM</vt:lpstr>
      <vt:lpstr>Class Declaration </vt:lpstr>
      <vt:lpstr>Main Line</vt:lpstr>
      <vt:lpstr>Main Line</vt:lpstr>
      <vt:lpstr>Valid JAVA Main Method Signature</vt:lpstr>
      <vt:lpstr>Invalid JAVA Main Method Signature</vt:lpstr>
      <vt:lpstr>The Output Line</vt:lpstr>
      <vt:lpstr>System.out.println()</vt:lpstr>
      <vt:lpstr>More of Java</vt:lpstr>
      <vt:lpstr>Application with Two Classes</vt:lpstr>
      <vt:lpstr>IMPLIMENTING JAVA PROGRAMS</vt:lpstr>
      <vt:lpstr>IMPLIMENTING JAVA PROGRAMS</vt:lpstr>
      <vt:lpstr>JAVA TOKENS</vt:lpstr>
      <vt:lpstr>JAVA TOKENS</vt:lpstr>
      <vt:lpstr>JAVA TOKENS- Keywords</vt:lpstr>
      <vt:lpstr>JAVA TOKENS- Keywords</vt:lpstr>
      <vt:lpstr>JAVA TOKENS- identifiers </vt:lpstr>
      <vt:lpstr>JAVA TOKENS- Literals, Operators</vt:lpstr>
      <vt:lpstr>JAVA TOKENS- Separators</vt:lpstr>
      <vt:lpstr>JAVA STATEMENTS</vt:lpstr>
      <vt:lpstr>JAVA STATEMENTS</vt:lpstr>
      <vt:lpstr>PowerPoint Presentation</vt:lpstr>
      <vt:lpstr>PowerPoint Presentation</vt:lpstr>
      <vt:lpstr>PowerPoint Presentation</vt:lpstr>
      <vt:lpstr>PowerPoint Presentation</vt:lpstr>
      <vt:lpstr>IMPLIMENTING JAVA PROGRAMS</vt:lpstr>
      <vt:lpstr>IMPLIMENTING JAVA PROGRAMS</vt:lpstr>
      <vt:lpstr>Application with Two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Zac</dc:creator>
  <cp:lastModifiedBy>ICEI 2022</cp:lastModifiedBy>
  <cp:revision>659</cp:revision>
  <dcterms:created xsi:type="dcterms:W3CDTF">2017-03-01T00:01:16Z</dcterms:created>
  <dcterms:modified xsi:type="dcterms:W3CDTF">2025-01-30T05:56:50Z</dcterms:modified>
</cp:coreProperties>
</file>