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71" r:id="rId13"/>
    <p:sldId id="572" r:id="rId14"/>
    <p:sldId id="573" r:id="rId15"/>
    <p:sldId id="574" r:id="rId16"/>
    <p:sldId id="575" r:id="rId17"/>
    <p:sldId id="576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3792" autoAdjust="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02:5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2470 2852 24575,'-3'0'0,"0"1"0,0 0 0,1-1 0,-1 1 0,0 0 0,1 0 0,-1 1 0,1-1 0,-1 0 0,1 1 0,0 0 0,-1-1 0,1 1 0,0 0 0,0 0 0,0 0 0,-2 4 0,-32 49 0,24-34 0,-214 356 0,208-353 0,18-24 0,-1 0 0,1 0 0,0 0 0,0 0 0,-1 0 0,1 0 0,0 0 0,-1 0 0,1 0 0,0 0 0,-1 0 0,1 0 0,0 0 0,-1 0 0,1 0 0,0 0 0,0 0 0,-1-1 0,1 1 0,0 0 0,-1 0 0,1 0 0,0-1 0,0 1 0,0 0 0,-1 0 0,1-1 0,0 1 0,0 0 0,0 0 0,-1-1 0,1 1 0,0 0 0,0 0 0,0-1 0,0 1 0,0 0 0,0-1 0,0 1 0,0 0 0,0-1 0,0 1 0,-2-9 0,1 1 0,0-1 0,1 1 0,1-16 0,2-23 0,3 0 0,1 1 0,2 0 0,3 0 0,1 1 0,2 1 0,2 0 0,28-49 0,-9 44 0,-35 48 0,-1 0 0,1 0 0,0 0 0,0 0 0,0 0 0,0 0 0,0 0 0,0 0 0,0 0 0,0 1 0,0-1 0,0 0 0,0 1 0,0-1 0,0 1 0,1-1 0,-1 1 0,0 0 0,0-1 0,1 1 0,-1 0 0,0 0 0,0 0 0,1 0 0,-1 0 0,0 0 0,1 0 0,-1 1 0,0-1 0,0 0 0,0 1 0,1-1 0,-1 1 0,0-1 0,0 1 0,0-1 0,0 1 0,0 0 0,0 0 0,0 0 0,0-1 0,2 3 0,1 4 0,-1-1 0,1 1 0,-1 0 0,-1-1 0,1 1 0,-1 1 0,0-1 0,-1 0 0,2 13 0,0 76 0,-3-72 0,19 250 0,-10-188 0,-5-314 0,-4 102 0,1 219 0,0 78 0,-3-145 0,0 1 0,-2 0 0,-1-1 0,-8 27 0,12-49 0,0-1 0,0 0 0,0 0 0,0 0 0,-1 0 0,1 0 0,-1 0 0,0-1 0,1 1 0,-1 0 0,-1-1 0,1 1 0,0-1 0,-1 0 0,1 0 0,-1 0 0,1 0 0,-6 2 0,7-3 0,0-1 0,0 0 0,0 0 0,0 0 0,-1 0 0,1 0 0,0 0 0,0 0 0,0 0 0,0 0 0,0 0 0,0-1 0,-1 1 0,1 0 0,0-1 0,0 1 0,0-1 0,0 1 0,-1-2 0,-1-1 0,0 1 0,1 0 0,0-1 0,0 0 0,0 1 0,0-1 0,0 0 0,0 0 0,-1-4 0,-6-16 0,1 0 0,1 0 0,1-1 0,2 0 0,-4-38 0,2-128 0,6 163 0,0 18 0,-1-12 0,1 0 0,2 0 0,6-40 0,-8 60 0,0 0 0,0 1 0,0-1 0,1 0 0,-1 1 0,0-1 0,0 1 0,0-1 0,1 0 0,-1 1 0,0-1 0,1 1 0,-1-1 0,0 0 0,1 1 0,-1-1 0,1 1 0,-1 0 0,1-1 0,-1 1 0,1-1 0,-1 1 0,1 0 0,-1-1 0,1 1 0,0 0 0,-1-1 0,1 1 0,0 0 0,-1 0 0,2 0 0,12 14 0,6 31 0,-10 0 0,-3 1 0,-2-1 0,0 59 0,-4-78 0,-2-73 0,2 1 0,2 0 0,2 0 0,2 0 0,21-73 0,-19 90 0,1 1 0,1 0 0,2 1 0,1 1 0,1 0 0,1 0 0,1 2 0,1 0 0,40-40 0,-50 56 0,1 0 0,0 1 0,1 0 0,0 0 0,0 1 0,1 0 0,16-6 0,-24 11 0,-1 0 0,1 0 0,0 0 0,-1 1 0,1-1 0,0 1 0,0 0 0,-1 0 0,1 0 0,0 0 0,0 0 0,-1 1 0,1-1 0,0 1 0,-1 0 0,1-1 0,0 1 0,-1 1 0,1-1 0,-1 0 0,0 0 0,1 1 0,-1 0 0,0-1 0,0 1 0,0 0 0,0 0 0,0 0 0,0 0 0,-1 0 0,1 1 0,-1-1 0,1 0 0,-1 1 0,0-1 0,0 1 0,0 0 0,1 3 0,4 14 0,-1 0 0,-1 0 0,0 0 0,1 40 0,-7 91 0,0-93 0,1-41 0,-7 133 0,6-132 0,-1 0 0,0 0 0,-2 0 0,0 0 0,-15 32 0,19-48 0,0 1 0,0-1 0,0 0 0,-1 1 0,1-1 0,-1 0 0,1 0 0,-1 0 0,0 0 0,0 0 0,0 0 0,0 0 0,0-1 0,-4 3 0,5-4 0,0 0 0,0 0 0,1 0 0,-1 0 0,0 0 0,0 0 0,0 0 0,0 0 0,1 0 0,-1 0 0,0-1 0,0 1 0,0 0 0,1-1 0,-1 1 0,0 0 0,0-1 0,1 1 0,-1-1 0,0 1 0,1-1 0,-1 0 0,1 1 0,-1-1 0,1 1 0,-1-1 0,1 0 0,-1 0 0,0 0 0,-3-8 0,0 0 0,1 0 0,0 0 0,0 0 0,1-1 0,-2-14 0,-1-14 0,0-47 0,5 73 0,0 0 0,1 0 0,0 0 0,2 0 0,-1 0 0,1 0 0,9-21 0,-12 31 0,0 1 0,1 0 0,-1-1 0,1 1 0,-1 0 0,1 0 0,0 0 0,-1-1 0,1 1 0,0 0 0,0 0 0,0 0 0,0 0 0,0 0 0,0 0 0,0 0 0,0 1 0,0-1 0,0 0 0,0 1 0,1-1 0,-1 1 0,2-2 0,-2 3 0,0-1 0,0 1 0,0 0 0,0-1 0,0 1 0,0 0 0,0-1 0,-1 1 0,1 0 0,0 0 0,0 0 0,-1 0 0,1 0 0,0 0 0,-1 0 0,1 0 0,-1 0 0,1 0 0,-1 0 0,1 2 0,3 11 0,0 0 0,3 28 0,-7-37 0,4 23 0,-1 1 0,-2-1 0,-2 33 0,-1-60 0,-2-9 0,-4-16 0,-4-71 0,-1-115 0,12 172 0,1 412 0,-1-368 0,-6 73 0,6-74 0,1 0 0,-2 1 0,1-1 0,-1 0 0,0 0 0,0 0 0,0 0 0,0-1 0,-1 1 0,0-1 0,-5 7 0,8-11 0,-1 1 0,1 0 0,-1-1 0,0 1 0,1-1 0,-1 1 0,0-1 0,1 1 0,-1-1 0,0 1 0,0-1 0,1 0 0,-1 1 0,0-1 0,0 0 0,0 0 0,1 1 0,-1-1 0,0 0 0,0 0 0,0 0 0,0 0 0,1 0 0,-1 0 0,0-1 0,0 1 0,0 0 0,0 0 0,0-1 0,-1 0 0,0 0 0,1 0 0,-1-1 0,1 1 0,0-1 0,-1 1 0,1-1 0,0 1 0,0-1 0,0 0 0,-2-3 0,-15-50 0,-3-160 0,21 212 0,1 28 0,1 22 0,-1 0 0,-3 0 0,-1 0 0,-17 75 0,20-119 0,-1-1 0,1 1 0,-1-1 0,0 1 0,0-1 0,0 0 0,-1 1 0,1-1 0,0 0 0,-1 0 0,-2 3 0,3-5 0,1 1 0,0-1 0,-1 0 0,1 0 0,-1 1 0,1-1 0,-1 0 0,1 0 0,-1 0 0,1 0 0,-1 0 0,1 1 0,-1-1 0,1 0 0,-1 0 0,1 0 0,-1-1 0,1 1 0,-1 0 0,1 0 0,-1 0 0,1 0 0,-1 0 0,1-1 0,-1 1 0,1 0 0,-1 0 0,1-1 0,-1 1 0,1 0 0,0-1 0,-1 1 0,1 0 0,-1-1 0,-2-4 0,-1 0 0,1 0 0,0-1 0,0 1 0,1-1 0,0 0 0,0 1 0,0-1 0,-1-7 0,-10-65 0,3 0 0,4-1 0,4-87 0,-1 11 0,7 276 0,-5 0 0,-29 213 0,19-293 0,1-24 0,10-17 0,-1 1 0,1-1 0,0 0 0,-1 0 0,1 0 0,0 0 0,-1 0 0,1 0 0,0 1 0,-1-1 0,1 0 0,0 0 0,-1 0 0,1 0 0,0 0 0,-1 0 0,1 0 0,0 0 0,-1-1 0,1 1 0,0 0 0,-1 0 0,1 0 0,0 0 0,-1 0 0,1 0 0,0-1 0,-1 1 0,1 0 0,0 0 0,0 0 0,-1-1 0,1 1 0,0 0 0,0-1 0,-1 1 0,1 0 0,0 0 0,0-1 0,0 1 0,-1-1 0,-8-15 0,0 0 0,1 0 0,1-1 0,1-1 0,0 1 0,1-1 0,-3-18 0,-14-136 0,19 143 0,-2-55 0,2 49 0,3 91 0,2 37 0,-2 167 0,-7-214 0,0-36 0,0-31 0,-2-56 0,1-151 0,8 169 0,0 39 0,-1 9 0,1 1 0,0-1 0,1 0 0,0 0 0,5-20 0,-6 31 0,0 0 0,0 0 0,0 0 0,0 1 0,0-1 0,0 0 0,0 0 0,0 0 0,0 1 0,0-1 0,0 0 0,0 0 0,0 0 0,0 1 0,0-1 0,0 0 0,1 0 0,-1 0 0,0 0 0,0 1 0,0-1 0,0 0 0,0 0 0,0 0 0,1 0 0,-1 0 0,0 1 0,0-1 0,0 0 0,0 0 0,1 0 0,-1 0 0,0 0 0,0 0 0,0 0 0,0 0 0,1 0 0,-1 1 0,0-1 0,0 0 0,0 0 0,1 0 0,-1 0 0,0 0 0,0 0 0,0 0 0,1-1 0,-1 1 0,0 0 0,0 0 0,0 0 0,1 0 0,-1 0 0,0 0 0,0 0 0,0 0 0,0 0 0,1-1 0,-1 1 0,0 0 0,0 0 0,0 0 0,0 0 0,1-1 0,6 33 0,-1 0 0,-1 0 0,-2 0 0,-1 1 0,-3 38 0,1-9 0,3-2 0,-1-28 0,0-1 0,-2 0 0,-2 0 0,0 1 0,-13 53 0,15-85 0,0-1 0,0 1 0,-1 0 0,1 0 0,0 0 0,0-1 0,0 1 0,0 0 0,0 0 0,-1 0 0,1 0 0,0 0 0,0-1 0,0 1 0,0 0 0,-1 0 0,1 0 0,0 0 0,0 0 0,-1 0 0,1 0 0,0 0 0,0 0 0,0 0 0,-1 0 0,1 0 0,0 0 0,0 0 0,-1 0 0,1 0 0,0 0 0,0 0 0,0 0 0,-1 0 0,1 0 0,0 0 0,0 0 0,0 0 0,-1 0 0,1 0 0,0 1 0,0-1 0,0 0 0,-1 0 0,1 0 0,0 0 0,0 0 0,0 1 0,0-1 0,0 0 0,-1 0 0,1 0 0,0 1 0,-5-29 0,-4-75 0,9-200 0,7 261 0,0 27 0,-6 15 0,-1 0 0,0 0 0,1 0 0,-1 0 0,0 0 0,1 0 0,-1 0 0,0 0 0,1 1 0,-1-1 0,0 0 0,1 0 0,-1 0 0,0 0 0,1 1 0,-1-1 0,0 0 0,0 0 0,1 1 0,-1-1 0,0 0 0,0 0 0,0 1 0,0-1 0,1 0 0,-1 1 0,0-1 0,0 0 0,0 1 0,0-1 0,0 0 0,0 1 0,0-1 0,0 0 0,0 1 0,0-1 0,0 0 0,0 1 0,0-1 0,0 1 0,7 39 0,-2 0 0,-2 1 0,-1-1 0,-4 42 0,-3-30 0,-2-33 0,0-28 0,-2-31 0,6 16 0,0 0 0,2 0 0,1-1 0,0 1 0,2 0 0,7-35 0,-4 48 0,-1 11 0,3 23 0,0 39 0,-5 210 0,-3-876 0,1 584 0,-1 12 0,1 1 0,0 0 0,0-1 0,0 1 0,1 0 0,0 0 0,1-1 0,2-6 0,0 12 0,0 10 0,2 17 0,-1 1 0,-1-1 0,-1 1 0,-2 44 0,0-23 0,3 395 0,-6-622 0,5-282 0,4 418 0,0 28 0,-7 16 0,1 0 0,-1 0 0,0 0 0,1 0 0,-1 0 0,0 0 0,0 0 0,1 0 0,-1 0 0,0 0 0,0 0 0,1 0 0,-1 0 0,0 0 0,0 1 0,1-1 0,-1 0 0,0 0 0,0 0 0,0 0 0,1 0 0,-1 1 0,0-1 0,0 0 0,0 0 0,1 0 0,-1 1 0,0-1 0,0 0 0,0 0 0,0 1 0,0-1 0,0 0 0,1 0 0,-1 1 0,0-1 0,0 0 0,0 0 0,0 1 0,0-1 0,0 0 0,0 0 0,0 1 0,0-1 0,0 0 0,0 0 0,0 1 0,-1-1 0,9 42 0,-2 0 0,-2 1 0,-2-1 0,-4 61 0,1-26 0,0 69 0,0-114 0,1-102 0,0-7 0,12-100 0,-8 151 0,1-1 0,1 2 0,2-1 0,0 1 0,1 0 0,2 0 0,21-35 0,140-179 0,-111 160 0,-52 68 0,0 0 0,0 0 0,1 1 0,22-17 0,-31 25 0,1 1 0,-1 0 0,1 0 0,0 0 0,-1 0 0,1 1 0,0-1 0,0 0 0,0 1 0,-1-1 0,1 1 0,0 0 0,0 0 0,0-1 0,0 1 0,0 0 0,0 1 0,-1-1 0,4 1 0,-4 0 0,1 0 0,0 0 0,0 1 0,-1-1 0,1 1 0,-1-1 0,1 1 0,-1 0 0,0 0 0,1-1 0,-1 1 0,0 0 0,0 0 0,-1 0 0,1 0 0,0 0 0,-1 0 0,1 1 0,-1-1 0,1 0 0,-1 3 0,5 40 0,-2 0 0,-3 0 0,-9 87 0,8-122 0,0-1 0,-2 0 0,1 0 0,-1 0 0,0-1 0,-5 11 0,7-17 0,0 0 0,1 0 0,-1-1 0,0 1 0,0 0 0,-1 0 0,1 0 0,0-1 0,0 1 0,-1-1 0,1 1 0,-1-1 0,1 0 0,-1 1 0,0-1 0,0 0 0,1 0 0,-1 0 0,0 0 0,0-1 0,0 1 0,0 0 0,0-1 0,0 1 0,0-1 0,0 0 0,0 0 0,0 0 0,-1 0 0,1 0 0,0 0 0,-3-1 0,2-1 0,0 1 0,0-1 0,1 0 0,-1-1 0,1 1 0,-1 0 0,1-1 0,0 1 0,0-1 0,0 0 0,0 0 0,0 1 0,1-1 0,0 0 0,-1-1 0,1 1 0,-1-5 0,-15-64 0,15 59 0,-1-2 0,-9-49 0,-36-115 0,44 172 0,0-1 0,0 1 0,-1 0 0,0 1 0,0-1 0,-1 1 0,0 0 0,0 1 0,0-1 0,-1 1 0,1 0 0,-1 1 0,0 0 0,-1 0 0,1 0 0,-1 1 0,-10-3 0,-14-5 0,-1 2 0,-61-8 0,40 7 0,-57-20 0,69 18 0,-1 1 0,-73-9 0,107 20 0,1 0 0,-1 1 0,1 0 0,-1 1 0,1 0 0,0 0 0,0 0 0,0 1 0,0 1 0,0-1 0,1 1 0,-1 0 0,1 1 0,0 0 0,1 0 0,-1 1 0,1-1 0,0 1 0,0 1 0,-7 9 0,-8 13 0,0 2 0,2 0 0,-19 44 0,31-62 0,-62 149 0,2-3 0,64-154 0,0-1 0,0 1 0,-1 0 0,0-1 0,0 0 0,0 1 0,0-2 0,-1 1 0,1 0 0,-1-1 0,0 0 0,-11 5 0,-72 24 0,47-19 0,10-1 0,0 1 0,0 1 0,1 2 0,1 1 0,1 1 0,0 1 0,1 2 0,-35 35 0,13-7 0,-2-2 0,-2-3 0,-2-1 0,-1-3 0,-2-3 0,-81 38 0,103-57 0,1 0 0,1 3 0,1 0 0,-44 38 0,53-39 0,-2 0 0,-1-2 0,0 0 0,-1-2 0,-1-2 0,-49 19 0,42-19 0,20-7 0,-1-1 0,0-1 0,0 0 0,-24 3 0,26-9 0,18-6 0,29-8 0,468-128 0,-367 115 0,252-19 0,-366 46 0,0 0 0,1 2 0,-1 0 0,0 2 0,37 8 0,-45-7 0,0-1 0,-1 2 0,0 0 0,0 0 0,0 1 0,0 0 0,-1 0 0,0 1 0,0 0 0,-1 1 0,10 11 0,-3-3 0,1-1 0,1 0 0,1-1 0,0-1 0,0-1 0,1 0 0,1-2 0,0 0 0,0-1 0,1-1 0,0-1 0,0-1 0,1-1 0,26 3 0,36 1 0,1-3 0,121-8 0,-100-1 0,96 4 0,163-6 0,-327-3 0,-37 8 0,0-1 0,0 1 0,0-1 0,0 0 0,0 1 0,-1-1 0,1 1 0,0-1 0,0 0 0,-1 0 0,1 0 0,0 1 0,-1-1 0,1 0 0,-1 0 0,1 0 0,-1 0 0,0 0 0,1 0 0,-1-1 0,0-2 0,0 0 0,-1 1 0,0-1 0,0 0 0,0 1 0,0-1 0,0 1 0,-1 0 0,0-1 0,1 1 0,-1 0 0,-1 0 0,1 0 0,-5-5 0,-14-17 0,-43-38 0,44 45 0,0-1 0,2-1 0,-23-30 0,30 22 0,8 21 0,4 18 0,10 69 0,0 109 0,-10-169 0,-1-62 0,-7-163 0,-21-47 0,27 265 0,0 0 0,-1 0 0,-1 0 0,0 0 0,0 0 0,-1-1 0,-1 0 0,0 1 0,-1-2 0,0 1 0,-1-1 0,0 0 0,0 0 0,-2-1 0,-10 11 0,-7 3 0,-2-1 0,-1-1 0,-1-1 0,-1-2 0,-63 29 0,91-47 0,1 0 0,0 0 0,0 0 0,-1 0 0,1-1 0,-1 1 0,1-1 0,-1 1 0,1-1 0,-1 0 0,1 0 0,-1 0 0,1-1 0,-1 1 0,1 0 0,0-1 0,-1 0 0,1 1 0,-1-1 0,1 0 0,0 0 0,0-1 0,0 1 0,-1 0 0,1-1 0,0 1 0,1-1 0,-1 0 0,0 1 0,0-1 0,1 0 0,-1 0 0,1 0 0,0 0 0,-1-1 0,1 1 0,0 0 0,0 0 0,0-1 0,1 1 0,-1-3 0,-4-12 0,1-1 0,0 1 0,2 0 0,-1-28 0,3 44 0,-1-23 0,0 1 0,6-36 0,-5 53 0,1 1 0,0-1 0,0 1 0,0-1 0,1 1 0,0 0 0,0 0 0,0 0 0,1 0 0,-1 0 0,1 0 0,0 1 0,1-1 0,-1 1 0,1 0 0,5-5 0,-8 8 0,0 1 0,0-1 0,0 1 0,0-1 0,0 1 0,0-1 0,-1 1 0,1-1 0,0 1 0,1 0 0,-1 0 0,0-1 0,0 1 0,0 0 0,0 0 0,0 0 0,0 0 0,0 0 0,0 1 0,0-1 0,0 0 0,0 0 0,0 1 0,0-1 0,0 0 0,0 1 0,1 0 0,0 1 0,0 0 0,1 0 0,-1 0 0,-1 0 0,1 1 0,0-1 0,-1 0 0,1 1 0,-1 0 0,2 2 0,1 7 0,1-1 0,-2 1 0,5 22 0,-1 88 0,-11-377 0,2 303 0,0-32 0,1-1 0,1 1 0,0 0 0,1-1 0,0 1 0,2-1 0,-1 1 0,11 28 0,-11-41 0,-1 0 0,1 0 0,0 0 0,1 0 0,-1 0 0,1 0 0,-1-1 0,1 1 0,0-1 0,-1 0 0,1 0 0,1 0 0,-1 0 0,0 0 0,0-1 0,7 3 0,2-1 0,1-1 0,-1 0 0,21 0 0,-22-2 0,-1 1 0,0 0 0,0 0 0,0 1 0,0 0 0,11 5 0,-18-6 0,0 1 0,1 0 0,-1 0 0,0 1 0,0-1 0,0 1 0,0-1 0,0 1 0,-1 0 0,1 0 0,-1 0 0,0 1 0,0-1 0,0 0 0,0 1 0,0-1 0,-1 1 0,0 0 0,0-1 0,2 8 0,0 4 0,-1 1 0,0-1 0,-2 1 0,1 0 0,-3 16 0,8-57 0,2 0 0,1 0 0,0 1 0,2 0 0,21-34 0,16-38 0,-47 92 0,1 0 0,0 0 0,0-1 0,0 2 0,1-1 0,-1 0 0,1 0 0,0 1 0,0 0 0,5-4 0,-8 6 0,0 1 0,1 0 0,-1 0 0,1 0 0,-1 0 0,0-1 0,1 1 0,-1 0 0,1 0 0,-1 0 0,0 0 0,1 0 0,-1 0 0,1 0 0,-1 0 0,1 0 0,-1 0 0,0 0 0,1 1 0,-1-1 0,1 0 0,-1 0 0,0 0 0,1 1 0,-1-1 0,1 0 0,-1 0 0,0 1 0,1-1 0,-1 0 0,0 0 0,0 1 0,1-1 0,-1 1 0,10 31 0,-6 21 0,-1-22 0,-4-63 0,1 27 0,-1-46 0,0 47 0,1 7 0,0 30 0,0 60 0,0-69 0,0-69 0,-1-32 0,3-91 0,4 145 0,3 35 0,4 37 0,-4 79 0,-10-256 0,3 186 0,0-40 0,-1 1 0,-1 0 0,0-1 0,-2 1 0,0-1 0,-7 27 0,9-45 0,0 1 0,0-1 0,0 1 0,0-1 0,0 1 0,-1-1 0,1 1 0,0-1 0,0 0 0,0 1 0,-1-1 0,1 1 0,0-1 0,-1 0 0,1 1 0,0-1 0,-1 0 0,1 1 0,0-1 0,-1 0 0,1 0 0,-1 1 0,1-1 0,0 0 0,-1 0 0,1 0 0,-1 1 0,1-1 0,-1 0 0,1 0 0,-1 0 0,1 0 0,-1 0 0,0 0 0,-13-13 0,-4-28 0,8-6 0,3 0 0,2-1 0,0-49 0,8 158 0,1 54 0,-5-100 0,0-1 0,0 0 0,-1 0 0,-1 0 0,-8 23 0,9-32 0,-1 0 0,0 0 0,0 0 0,0 0 0,-1 0 0,1-1 0,-1 1 0,0-1 0,-1 0 0,1 0 0,-1-1 0,0 1 0,0-1 0,0 0 0,0 0 0,0-1 0,0 0 0,-1 0 0,0 0 0,1 0 0,-1-1 0,0 0 0,-8 1 0,-15 0 0,-1-1 0,1-2 0,-47-5 0,14 0 0,28 6 0,1 1 0,-1 2 0,1 1 0,0 1 0,0 2 0,1 2 0,0 0 0,0 3 0,-53 25 0,52-21 0,4-2 0,-42 25 0,65-35 0,-1 1 0,1-1 0,1 1 0,-1 0 0,1 0 0,0 1 0,0 0 0,0 0 0,1 0 0,0 0 0,-7 14 0,11-18 0,-1-1 0,1 1 0,-1 0 0,1-1 0,0 1 0,-1 0 0,1 0 0,0-1 0,0 1 0,0 0 0,0 0 0,1-1 0,-1 1 0,0 0 0,1-1 0,-1 1 0,1 0 0,0-1 0,-1 1 0,1-1 0,2 3 0,-1-1 0,1 0 0,-1 0 0,1 0 0,0-1 0,0 1 0,1-1 0,-1 0 0,0 1 0,5 0 0,7 4 0,0-1 0,0-1 0,25 5 0,-19-5 0,0-2 0,0 0 0,0-1 0,1-1 0,-1-1 0,0 0 0,1-2 0,30-6 0,-40 5 0,0-1 0,-1 0 0,0-1 0,0 0 0,0 0 0,0-1 0,-1-1 0,0 0 0,0 0 0,-1-1 0,0 0 0,0-1 0,-1 0 0,0 0 0,0-1 0,7-12 0,-3 1 0,-1-1 0,-1-1 0,-1 0 0,-1 0 0,-1 0 0,-1-1 0,-1 0 0,3-34 0,-3-24 0,-5-95 0,-3 81 0,4 80 0,-2-1 0,0 1 0,-1 0 0,0 0 0,-2 0 0,0 0 0,0 1 0,-2 0 0,0 0 0,0 0 0,-2 0 0,0 1 0,0 0 0,-1 1 0,-1 0 0,0 0 0,-19-17 0,4 5 0,15 13 0,-2 1 0,1 0 0,-1 0 0,-20-12 0,30 23 0,0-1 0,0 0 0,0 1 0,0-1 0,0 1 0,-1-1 0,1 1 0,0 0 0,0 0 0,0 0 0,-1 0 0,1 1 0,0-1 0,0 1 0,0-1 0,0 1 0,-1 0 0,1 0 0,0-1 0,0 1 0,1 1 0,-1-1 0,0 0 0,0 0 0,0 1 0,1-1 0,-1 1 0,1 0 0,-3 2 0,-6 8 0,0 1 0,1-1 0,-9 17 0,14-22 0,-19 35 0,3 1 0,2 1 0,-19 67 0,19-54 0,-42 92 0,47-123 0,0 1 0,-14 51 0,24-67 0,0 1 0,1-1 0,0 0 0,1 1 0,1-1 0,-1 1 0,2-1 0,0 1 0,0-1 0,3 13 0,-3-20 0,0-1 0,1 1 0,-1-1 0,1 0 0,-1 1 0,1-1 0,0 0 0,0 0 0,1 0 0,-1 0 0,0-1 0,1 1 0,0-1 0,0 1 0,0-1 0,0 0 0,4 3 0,-1-3 0,-1 0 0,1 0 0,0 0 0,-1-1 0,1 1 0,0-2 0,0 1 0,0 0 0,0-1 0,6-1 0,3 0 0,-1-1 0,1-1 0,-1 0 0,0-1 0,0-1 0,0 0 0,0-1 0,12-8 0,-1-2 0,-1-1 0,-1-1 0,-1-2 0,-1 0 0,0-1 0,-2-1 0,0-1 0,-1 0 0,-2-2 0,17-31 0,-14 19 0,-2 0 0,-1-1 0,-2-1 0,-1 0 0,-3-1 0,11-74 0,-13-19 0,-10-163 0,-3 102 0,6 64 0,-4-123 0,0 209 0,-2 0 0,-2 0 0,-21-70 0,-59-110 0,6 16 0,-29-188 0,41 135 0,53 209 0,-2 1 0,-2 1 0,-3 0 0,-1 1 0,-3 2 0,-38-51 0,59 90 0,0 0 0,-1 0 0,-1 1 0,1-1 0,-1 2 0,-1-1 0,1 1 0,-1 0 0,0 1 0,0 0 0,0 0 0,-1 1 0,-13-4 0,9 5 0,0 0 0,0 1 0,-1 1 0,1 0 0,-1 1 0,1 0 0,0 1 0,-25 5 0,6 2 0,1 1 0,0 2 0,1 2 0,0 0 0,1 2 0,0 2 0,-41 29 0,1 11 6,50-39-281,-1-1 1,0-1 0,-1-1 0,-29 14 0,23-19-6552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03:19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2013 51 24575,'0'553'0,"-1"-625"0,-1 26 0,3-1 0,11-87 0,-9 120 0,0 0 0,1 0 0,0 0 0,1 0 0,1 1 0,0 0 0,1 0 0,0 1 0,1 0 0,0 0 0,1 0 0,1 1 0,18-17 0,2 1 0,-19 16 0,0 0 0,0 2 0,1-1 0,0 1 0,0 1 0,1 0 0,14-5 0,-26 12 0,1 1 0,-1-1 0,0 1 0,1 0 0,-1-1 0,1 1 0,-1 0 0,0 0 0,1 0 0,-1 0 0,1 0 0,-1 1 0,0-1 0,1 0 0,-1 1 0,0-1 0,1 1 0,-1-1 0,0 1 0,1 0 0,-1-1 0,0 1 0,0 0 0,0 0 0,0 0 0,0 0 0,0 0 0,0 0 0,0 0 0,0 0 0,-1 0 0,1 0 0,0 1 0,-1-1 0,1 0 0,0 1 0,-1-1 0,1 3 0,1 5 0,1 0 0,-2 0 0,1 1 0,-1 13 0,-1-18 0,-2 310 0,-2-111 0,3-237 0,3-94 0,-1 109 0,1 1 0,1 0 0,1 0 0,0 0 0,11-27 0,-7 25 0,1 0 0,1 0 0,1 1 0,1 0 0,24-28 0,-35 45 0,-1 0 0,1 0 0,0 0 0,0 0 0,0 0 0,-1 1 0,1-1 0,0 0 0,0 1 0,0-1 0,0 1 0,0-1 0,0 1 0,0-1 0,1 1 0,-1 0 0,0-1 0,0 1 0,0 0 0,0 0 0,2 0 0,-2 0 0,0 1 0,-1-1 0,1 1 0,0-1 0,0 1 0,-1-1 0,1 1 0,0 0 0,-1-1 0,1 1 0,-1 0 0,1 0 0,-1-1 0,1 1 0,-1 0 0,1 0 0,-1 0 0,0 0 0,1 0 0,-1 1 0,6 54 0,-6-50 0,-1 52 0,-4 0 0,-17 90 0,15-111 0,5-22 0,1-5 0,-1 0 0,0 0 0,-1 0 0,-4 12 0,6-20 0,1 0 0,-1 0 0,0-1 0,0 1 0,0 0 0,0-1 0,0 1 0,-1-1 0,1 1 0,0-1 0,-1 1 0,1-1 0,-1 0 0,1 0 0,-1 0 0,0 0 0,1 0 0,-1 0 0,0 0 0,0-1 0,0 1 0,0-1 0,0 1 0,1-1 0,-1 0 0,0 1 0,0-1 0,-3 0 0,-113-18 0,89 12 0,0 1 0,0 1 0,-1 2 0,1 0 0,-1 2 0,-45 7 0,-35 20 0,67-15 0,-85 13 0,50-18 0,22-3 0,-76 15 0,114-14 0,0-1 0,-1-1 0,1 0 0,0-2 0,-1 0 0,1-1 0,-1 0 0,1-2 0,0 0 0,-1-1 0,1-1 0,1-1 0,-31-12 0,24 6 0,1-1 0,0-2 0,0 0 0,2-1 0,0-1 0,0-2 0,2 1 0,-33-40 0,22 23 0,1 4 0,2-2 0,-25-39 0,44 59 0,1-1 0,1 0 0,0 0 0,1 0 0,0-1 0,1 1 0,0-1 0,2 0 0,-1 0 0,0-16 0,4-29 0,1 44 0,-2 0 0,0-1 0,-1 1 0,-5-30 0,6 45 0,0-1 0,0 1 0,0 0 0,0-1 0,0 1 0,0 0 0,0-1 0,0 1 0,-1 0 0,1-1 0,0 1 0,0 0 0,0-1 0,0 1 0,-1 0 0,1 0 0,0-1 0,0 1 0,-1 0 0,1 0 0,0-1 0,0 1 0,-1 0 0,1 0 0,0 0 0,-1-1 0,1 1 0,0 0 0,-1 0 0,1 0 0,0 0 0,-1 0 0,1 0 0,0 0 0,-1 0 0,1 0 0,0 0 0,-1 0 0,1 0 0,0 0 0,-1 0 0,1 0 0,-1 0 0,1 0 0,0 0 0,-1 0 0,1 1 0,0-1 0,-1 0 0,-18 20 0,-11 31 0,-10 56 0,31-78 0,-1 0 0,-2-1 0,-15 29 0,3-21 0,-39 47 0,45-62 0,0 1 0,2 1 0,0 1 0,2 0 0,0 1 0,-10 28 0,23-49 0,-1 1 0,1-1 0,-1 0 0,0 1 0,0-1 0,-1 0 0,1 0 0,-1 0 0,0 0 0,0-1 0,0 1 0,-1-1 0,1 0 0,-1 0 0,0 0 0,0 0 0,0-1 0,0 1 0,0-1 0,0 0 0,-1-1 0,1 1 0,-1-1 0,0 1 0,1-1 0,-1-1 0,0 1 0,1-1 0,-1 0 0,0 0 0,-9-1 0,-9-3 0,1-1 0,0-1 0,-1-1 0,2-1 0,-27-12 0,31 12 0,9 5 0,-1-1 0,1 0 0,1 0 0,-1-1 0,1 1 0,0-2 0,0 1 0,-7-7 0,13 10 0,0 1 0,0-1 0,0 0 0,0 1 0,0-1 0,0 0 0,0 0 0,0 0 0,1 0 0,-1 1 0,1-1 0,-1 0 0,1 0 0,0 0 0,0 0 0,0-4 0,0 3 0,1 0 0,0 0 0,0 0 0,0 0 0,1 0 0,-1 1 0,1-1 0,-1 0 0,1 1 0,0-1 0,0 1 0,0-1 0,4-3 0,14-11 0,0 0 0,1 2 0,0 0 0,1 1 0,1 1 0,0 1 0,1 2 0,0 0 0,0 1 0,1 1 0,0 2 0,31-5 0,32 1 0,1 4 0,113 6 0,99-7 0,-3-19 0,-262 20-1365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13:43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24575,'13'0'0,"19"0"0,10 0 0,4 0 0,9 0 0,8 0 0,13 0 0,8 0 0,9 0 0,-3 0 0,-12 0 0,-11 0 0,-11 0 0,-8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13:45.0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84 24575,'13'0'0,"12"0"0,21 0 0,17 0 0,11-7 0,6-9 0,3-2 0,-5 3 0,-10 3 0,-9 4 0,-9 4 0,-5 1 0,-4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13:48.6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 24575,'0'-2'0,"1"0"0,0-1 0,-1 1 0,1 0 0,0 0 0,0 0 0,0 0 0,1 0 0,-1 0 0,0 0 0,1 0 0,-1 1 0,1-1 0,0 0 0,-1 1 0,1-1 0,0 1 0,0 0 0,0-1 0,0 1 0,0 0 0,4-1 0,53-18 0,-59 19 0,51-8 0,1 1 0,0 3 0,0 2 0,99 7 0,-30 0 0,-67-2 0,94 17 0,-87-9 0,-54-9 0,0 0 0,0-1 0,0 0 0,0 0 0,0-1 0,0 0 0,1 0 0,-1-1 0,-1 1 0,1-2 0,0 1 0,0-1 0,6-4 0,-7 5 0,-5 2 0,-1 0 0,1 0 0,0 0 0,-1 1 0,1-1 0,0 0 0,-1 0 0,1 1 0,-1-1 0,1 0 0,-1 1 0,1-1 0,0 0 0,-1 1 0,1-1 0,-1 1 0,0-1 0,1 1 0,-1-1 0,1 1 0,-1-1 0,0 1 0,1 0 0,-1-1 0,0 1 0,0-1 0,1 1 0,-1 0 0,0-1 0,0 1 0,0 0 0,0-1 0,0 1 0,0 0 0,0-1 0,0 1 0,0 0 0,0-1 0,0 1 0,-1-1 0,1 2 0,-1 38 0,1-35 0,-1 62 0,1-24 0,-8 54 0,8-92 0,-1 0 0,-1-1 0,1 1 0,-1 0 0,0 0 0,0-1 0,0 1 0,-1-1 0,1 1 0,-1-1 0,0 0 0,0 0 0,-1-1 0,1 1 0,-7 4 0,3-2 0,-1-1 0,0-1 0,0 0 0,0 0 0,0 0 0,-1-1 0,1 0 0,-11 1 0,-14 2 0,-1-2 0,0-1 0,-55-4 0,73 1 0,-329-9 0,336 9 24,-1 0 0,1-1 0,0 0 0,-17-4 0,23 4-107,0 0 1,0 0-1,0-1 1,0 1-1,0-1 1,0 0-1,1 1 1,-1-1-1,1-1 1,-1 1-1,1 0 1,0 0-1,0-1 1,0 1-1,0-1 1,0 0-1,-2-4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4:15:58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237 606 24575,'3'56'0,"18"99"0,-9-77 0,33 114 0,-12-64 0,-33-125 0,0 0 0,1 0 0,0 0 0,0 0 0,0-1 0,0 1 0,0 0 0,0-1 0,1 1 0,-1-1 0,1 1 0,0-1 0,0 0 0,0 1 0,0-1 0,0 0 0,0 0 0,0-1 0,1 1 0,-1 0 0,5 1 0,-3-1 0,0-2 0,0 1 0,0 0 0,0-1 0,1 0 0,-1 0 0,0 0 0,0 0 0,0-1 0,0 1 0,0-1 0,0 0 0,7-3 0,6-3 0,0-1 0,0-1 0,-1-1 0,0 0 0,25-22 0,-26 18 0,-1-1 0,-1-1 0,-1 0 0,0 0 0,-1-2 0,11-21 0,-7 13 0,1 1 0,19-25 0,135-132 0,-159 168 0,0-1 0,-1 0 0,-1-1 0,0 0 0,9-26 0,-3 9 0,-9 76 0,-6 103 0,-6 152 0,6-285 0,-1-1 0,-1 1 0,0-1 0,-1 0 0,0 0 0,-10 23 0,11-31 0,-1 1 0,0-1 0,0 1 0,0-1 0,0 0 0,-1 0 0,0-1 0,0 1 0,0-1 0,0 1 0,0-1 0,-1-1 0,1 1 0,-1-1 0,0 1 0,0-1 0,0-1 0,-8 3 0,-38 5 0,0-3 0,0-2 0,0-3 0,-93-8 0,4 1 0,52 6 0,-73-2 0,155 2 0,0 0 0,0-1 0,0 0 0,0 0 0,0-1 0,0 0 0,0 0 0,0 0 0,0-1 0,1 1 0,-1-1 0,1-1 0,0 1 0,0-1 0,0 0 0,1 0 0,-9-9 0,8 5 0,0 1 0,1-1 0,0-1 0,0 1 0,1-1 0,0 1 0,1-1 0,-1 0 0,2 0 0,-1 0 0,1-13 0,-4-43 0,4-1 0,3 1 0,13-92 0,-5 111 0,30-77 0,5-24 0,-35 109 0,18-44 0,6-21 0,-23 56 0,-8 30 0,0-1 0,1 1 0,1 0 0,1 1 0,1-1 0,0 1 0,18-29 0,-24 44 0,1-1 0,-1 0 0,1 1 0,0-1 0,0 1 0,-1 0 0,1 0 0,0 0 0,0 0 0,0 0 0,1 0 0,-1 0 0,0 0 0,0 1 0,0 0 0,1-1 0,-1 1 0,0 0 0,0 0 0,1 0 0,-1 0 0,0 0 0,0 0 0,0 1 0,1-1 0,-1 1 0,0 0 0,0 0 0,0-1 0,0 1 0,0 1 0,0-1 0,0 0 0,0 0 0,0 1 0,-1-1 0,3 3 0,5 4 0,1 0 0,-2 1 0,1 0 0,-1 1 0,9 14 0,-7-9 0,-1 1 0,-1 0 0,0 1 0,-2 0 0,0 0 0,0 0 0,3 23 0,-2 11 0,2 65 0,-9-102 0,2 6 0,0 1 0,1-1 0,1 0 0,1 0 0,9 21 0,-11-30 0,2-1 0,-1 0 0,2-1 0,-1 1 0,1-1 0,0 0 0,1 0 0,0-1 0,1 0 0,16 14 0,-22-20 6,0-1-1,1 1 0,-1-1 1,0 0-1,1 0 1,-1 0-1,0 0 0,1 0 1,-1 0-1,1-1 1,0 1-1,-1-1 0,1 0 1,-1 0-1,1 0 0,0 0 1,-1 0-1,1 0 1,0-1-1,-1 1 0,5-3 1,-2 1-155,0 0 1,0-1 0,-1 0-1,1 0 1,-1 0-1,0-1 1,0 1 0,0-1-1,5-6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B48D9-A11B-4787-A441-6446B2E185A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D16F3-807E-4787-8426-9E07EE7A5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F92E-6701-6E71-3556-3748FBA8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7E1C-98F5-E4DF-5EB3-EC521F893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67B3-9733-5AA9-D50B-60BAE250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804-7E38-4FB3-B6A2-EB10EBB98059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923C-0B98-B2F3-872A-35D1DDB1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9AAD-9566-1398-B789-BB4C4F16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D94C-89C4-C44D-5843-1ADE609A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B4018-04C5-FEE8-4DE2-EA2513882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B97E-4FB3-9029-5F32-627B45A5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BFC-B426-488E-9416-F388FA955D9E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394E-F30C-497E-DFFA-1CF9C03D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83EA-5C42-F5E6-FEBC-17C57D7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76E4F-52F5-A12A-4A4E-603AC7B5D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6B977-6613-6066-9919-CBAFAA000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F9BF-1810-D6E4-DC2B-467520B2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0C32-5DEC-468A-A0EC-42FDC802185D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84B4-2F4F-2468-E210-944124B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01F2-3E51-68C7-6E5D-C3499BBF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5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3B6BF19E-5F61-670E-ACBC-FCED453CA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70841"/>
            <a:ext cx="919757" cy="919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F4C4A-CF19-744E-C32D-F0A666EF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19076"/>
            <a:ext cx="10267949" cy="565147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F4EB-4C47-CBB8-7A0F-64916F5A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82402"/>
            <a:ext cx="10515600" cy="4623100"/>
          </a:xfrm>
        </p:spPr>
        <p:txBody>
          <a:bodyPr>
            <a:normAutofit/>
          </a:bodyPr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21263DCB-5E69-0E27-B351-14673941B5BB}"/>
              </a:ext>
            </a:extLst>
          </p:cNvPr>
          <p:cNvSpPr/>
          <p:nvPr userDrawn="1"/>
        </p:nvSpPr>
        <p:spPr>
          <a:xfrm rot="5400000">
            <a:off x="3600449" y="-1752600"/>
            <a:ext cx="5838827" cy="11344274"/>
          </a:xfrm>
          <a:prstGeom prst="corner">
            <a:avLst>
              <a:gd name="adj1" fmla="val 1261"/>
              <a:gd name="adj2" fmla="val 145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FA702E-1D59-966D-445B-285F928AFF1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015036" y="3538243"/>
            <a:ext cx="4962525" cy="431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Pune Institute of Computer Technology, Pune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313F969-E652-5AD2-D5F7-253C6BBC2365}"/>
              </a:ext>
            </a:extLst>
          </p:cNvPr>
          <p:cNvSpPr txBox="1">
            <a:spLocks/>
          </p:cNvSpPr>
          <p:nvPr userDrawn="1"/>
        </p:nvSpPr>
        <p:spPr>
          <a:xfrm>
            <a:off x="1219200" y="6231937"/>
            <a:ext cx="5819776" cy="517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ppt is created as a reference material (only for the academic purpose) for the students of PICT. It is restricted only for the internal use and any circulation is strictly prohibited.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733113C7-96DA-5A1D-2FD0-E5380173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10451" y="6325598"/>
            <a:ext cx="4600575" cy="330200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60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345C-7F29-CE9F-12A4-6B6C69C5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6E53-C487-E993-BAC6-9DB5C79D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F88B-588F-9409-D360-8E31D983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356-BBAB-478D-A28B-15CBBD587514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76E7-5C01-6B72-EAB5-8B06303E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3F86-D240-0348-151F-1A73A1EC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9B47-9F71-C9EB-089C-5C93147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60DD-A533-2481-5F27-F1059D693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BCDE-EA3A-81BE-E8F0-5AD73E13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47B6-0DC9-1D86-7BFC-87F31054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5EDF-B8C0-4A08-81A9-C6CFEE8A9423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0C357-1E3B-5F47-73E3-24320AEB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5DF5-E723-0095-3367-149556E9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13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D835-A914-ED78-2768-3E4EF6CC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5B571-7E92-866A-943A-B88B4E3A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4E15-BD93-D9A0-1C3B-79F049E0B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802B2-D017-082E-4BD5-A8170E008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C6B03-B92A-E1EE-D6AD-8BF8DC4F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EAE5-FBCE-3EFD-F5E2-C6B18883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5669-CFEE-439A-AD96-9BFECC4D2828}" type="datetime1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F609-7F83-756A-DB48-597BB5B1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F6A66-510F-F8FF-02A1-0E87D085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6A18-440C-51F1-F2D2-8FEE159C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9DD12-8472-B75A-3418-2E2442EC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0DEE-BB6B-420E-B610-4E60AE6E8C41}" type="datetime1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09DE-D221-5BA4-1985-FDFF8F67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7293-E74F-72BF-B75D-1411FF8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5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68AD2-7148-AB2B-0897-866086C1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E1A-6E5A-4049-B3D9-08CC33E96F55}" type="datetime1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E0A96-83B5-FDAD-5356-6063EAD4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D8BD-3189-0898-1347-A6EF22E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B1E-4AAB-EF02-AE0C-C4B4A4F5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B2-FB0D-B405-F5F8-E4C4FF33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B5CAA-CBAB-4826-8BE9-3B07B8C8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F860-FE91-3313-2B42-5D8785DD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69D-33DE-4143-9BE7-E7E4D7A1A50B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045C-C179-5466-4220-0902B89C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0D33-AAFE-8893-511B-B35492F6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22B6-FD07-D9D4-782A-D1D3B6AC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6EC83-4ECD-7F56-663C-E5FD2ED31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9976-4975-491F-313B-A3C3F1CC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6778D-750B-A591-A6ED-F2FE63E7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E0BC-9B49-4E38-B5C0-87CDF707F893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52DA7-C817-BC0F-F4A5-174DBF0B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33216-1032-F804-1059-FE74DFB1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8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413BD-DAFC-53F1-2139-D0E0C7EA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3F71-8952-041D-4B41-D6F9F361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6D05-1DE7-B22D-CEE3-82762B9B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C291-34C4-4C50-8A91-0528A4456AE8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1E8B-1578-3DC1-67A2-082445E7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Electronics &amp; Telecommunication Engg.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84A3-5D29-6E88-675C-B7A785E3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E2C8-EAA1-4C5F-AAAF-F254DAB64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7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construc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tutorials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6CF-6E17-A6A1-9E83-33C9AEE5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3146" y="2400651"/>
            <a:ext cx="4708337" cy="2416566"/>
          </a:xfrm>
        </p:spPr>
        <p:txBody>
          <a:bodyPr anchor="b">
            <a:normAutofit fontScale="90000"/>
          </a:bodyPr>
          <a:lstStyle/>
          <a:p>
            <a: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  <a:t> Unit 6: </a:t>
            </a:r>
            <a:b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  <a:r>
              <a:rPr lang="en-US" sz="3700" b="1">
                <a:latin typeface="Cambria" panose="02040503050406030204" pitchFamily="18" charset="0"/>
                <a:ea typeface="Cambria" panose="02040503050406030204" pitchFamily="18" charset="0"/>
              </a:rPr>
              <a:t>, Applet, File </a:t>
            </a:r>
            <a:r>
              <a:rPr lang="en-US" sz="3700" b="1" dirty="0">
                <a:latin typeface="Cambria" panose="02040503050406030204" pitchFamily="18" charset="0"/>
                <a:ea typeface="Cambria" panose="02040503050406030204" pitchFamily="18" charset="0"/>
              </a:rPr>
              <a:t>Handling</a:t>
            </a:r>
            <a:endParaRPr lang="en-IN" sz="3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411C6-B583-EC3E-8D9C-70B8FD63B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0946" y="4998544"/>
            <a:ext cx="1812738" cy="554532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SE E&amp;CE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4D3D2A5-233C-BAB2-F8D7-5B0B1754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2" descr="Java (programming language) - Wikipedia">
            <a:extLst>
              <a:ext uri="{FF2B5EF4-FFF2-40B4-BE49-F238E27FC236}">
                <a16:creationId xmlns:a16="http://schemas.microsoft.com/office/drawing/2014/main" id="{C18BA8A7-0E82-3C68-25FA-D1C7DB77E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88"/>
          <a:stretch/>
        </p:blipFill>
        <p:spPr bwMode="auto">
          <a:xfrm>
            <a:off x="8817606" y="381000"/>
            <a:ext cx="141941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8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AA3E-8989-CC59-BB0C-3CDAC17B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E34B-49DE-63A3-0E72-C5A21A8C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200845"/>
            <a:ext cx="10515600" cy="46231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streams is used to read or write byte data. The byte stream is again subdivided into two types which are as follows:</a:t>
            </a:r>
          </a:p>
          <a:p>
            <a:pPr>
              <a:lnSpc>
                <a:spcPct val="150000"/>
              </a:lnSpc>
            </a:pPr>
            <a:r>
              <a:rPr lang="en-US" dirty="0"/>
              <a:t>Byte Input Streams: Used to read byte data from different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Byte Output Streams: Used to write byte data to different devices.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5058-2BD4-A59A-8A43-4BF6D271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Electronics &amp; Telecommunication </a:t>
            </a:r>
            <a:r>
              <a:rPr lang="en-US" dirty="0" err="1"/>
              <a:t>Engg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E68EC0-E323-3DF0-881A-1F66E0C2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71" y="3748940"/>
            <a:ext cx="5406923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FileInputStream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Reads data from a file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FileOutputStream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Writes data to a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8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C3D3-EC92-3F0C-C348-CC434E6E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C6F2-5F5F-5914-E282-0555798C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46025"/>
            <a:ext cx="10515600" cy="46231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stream is used to read or write character data. Character stream is again subdivided into 2 types which are as follows: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 Input Stream: Used to read character data from different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 Output Stream: Used to write character data to different devices.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4830A-FEA8-2868-4F58-A9C305CD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A064E8-85AF-7753-B26B-B5E550CD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45" y="3641776"/>
            <a:ext cx="573310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Reads characters from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FileWriter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Writes characters to a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BE9FEE6-532D-8D50-51E3-0E668ADD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19076"/>
            <a:ext cx="10267949" cy="565147"/>
          </a:xfrm>
        </p:spPr>
        <p:txBody>
          <a:bodyPr/>
          <a:lstStyle/>
          <a:p>
            <a:r>
              <a:rPr lang="en-US" dirty="0"/>
              <a:t>Predefined Streams in JAVA</a:t>
            </a:r>
          </a:p>
        </p:txBody>
      </p:sp>
      <p:pic>
        <p:nvPicPr>
          <p:cNvPr id="6" name="Picture 5" descr="A screenshot of a program&#10;&#10;AI-generated content may be incorrect.">
            <a:extLst>
              <a:ext uri="{FF2B5EF4-FFF2-40B4-BE49-F238E27FC236}">
                <a16:creationId xmlns:a16="http://schemas.microsoft.com/office/drawing/2014/main" id="{8D7BBFCF-F722-6CC4-4A63-295D2043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79502"/>
            <a:ext cx="10515600" cy="26289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9AE3F-2F23-A3A1-851A-29007748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10451" y="6325598"/>
            <a:ext cx="4600575" cy="330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Electronics &amp; Telecommunication Engg. 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33DCF3-AA0E-1026-91F9-A0CFB8642F2B}"/>
                  </a:ext>
                </a:extLst>
              </p14:cNvPr>
              <p14:cNvContentPartPr/>
              <p14:nvPr/>
            </p14:nvContentPartPr>
            <p14:xfrm>
              <a:off x="625777" y="1334122"/>
              <a:ext cx="1016280" cy="134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33DCF3-AA0E-1026-91F9-A0CFB8642F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137" y="1325482"/>
                <a:ext cx="10339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0FEBAE-06D2-D9D0-8329-A813BBBE633D}"/>
                  </a:ext>
                </a:extLst>
              </p14:cNvPr>
              <p14:cNvContentPartPr/>
              <p14:nvPr/>
            </p14:nvContentPartPr>
            <p14:xfrm>
              <a:off x="694177" y="2355802"/>
              <a:ext cx="891000" cy="267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0FEBAE-06D2-D9D0-8329-A813BBBE63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537" y="2292802"/>
                <a:ext cx="101664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23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5B4D-A2C1-C5E1-E36F-1B551525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3563-8F79-AEAE-83B7-6D9D7CBC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0211-BDD5-E6EA-2CBF-874B6309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FE629-2DE3-6E8D-F7C7-C72DE835B905}"/>
              </a:ext>
            </a:extLst>
          </p:cNvPr>
          <p:cNvSpPr txBox="1"/>
          <p:nvPr/>
        </p:nvSpPr>
        <p:spPr>
          <a:xfrm>
            <a:off x="1219200" y="1282402"/>
            <a:ext cx="7253785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SystemOutExample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("Hello, ");              // Prints on the same line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("World!");              // Prints with newline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("Value of PI: %.2f", </a:t>
            </a:r>
            <a:r>
              <a:rPr lang="en-US" dirty="0" err="1"/>
              <a:t>Math.PI</a:t>
            </a:r>
            <a:r>
              <a:rPr lang="en-US" dirty="0"/>
              <a:t>);   // Formatted output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56A96-F2F8-9FCF-1DF9-CE025A1F0092}"/>
              </a:ext>
            </a:extLst>
          </p:cNvPr>
          <p:cNvSpPr txBox="1"/>
          <p:nvPr/>
        </p:nvSpPr>
        <p:spPr>
          <a:xfrm>
            <a:off x="5422711" y="2976229"/>
            <a:ext cx="6100548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SystemInExample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Scanner </a:t>
            </a:r>
            <a:r>
              <a:rPr lang="en-US" dirty="0" err="1"/>
              <a:t>scanner</a:t>
            </a:r>
            <a:r>
              <a:rPr lang="en-US" dirty="0"/>
              <a:t> = new Scanner(System.in);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("Enter your name: ");</a:t>
            </a:r>
          </a:p>
          <a:p>
            <a:r>
              <a:rPr lang="en-US" dirty="0"/>
              <a:t>        String name = </a:t>
            </a:r>
            <a:r>
              <a:rPr lang="en-US" dirty="0" err="1"/>
              <a:t>scanner.nextLine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("Hello, " + name + "!");</a:t>
            </a:r>
          </a:p>
          <a:p>
            <a:r>
              <a:rPr lang="en-US" dirty="0"/>
              <a:t>        </a:t>
            </a:r>
            <a:r>
              <a:rPr lang="en-US" dirty="0" err="1"/>
              <a:t>scanner.close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3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B424-ECEC-13A2-52D8-C20AFE9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9BA7-1035-F8DA-0C3C-FBA68862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454B-F449-2CA0-9A64-3CD1FD69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FC2E53-550A-526E-BDD7-894C43486A3D}"/>
              </a:ext>
            </a:extLst>
          </p:cNvPr>
          <p:cNvSpPr txBox="1"/>
          <p:nvPr/>
        </p:nvSpPr>
        <p:spPr>
          <a:xfrm>
            <a:off x="2297449" y="2024291"/>
            <a:ext cx="7788247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SystemErrExample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("Normal output...");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int result = 10 / 0;  // Division by zero → Exception</a:t>
            </a:r>
          </a:p>
          <a:p>
            <a:r>
              <a:rPr lang="en-US" dirty="0"/>
              <a:t>        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("Error: Division by zero!");  // Print error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59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C7E6-3B0B-3C84-B652-A4826D0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A5FA-C320-8EEC-DD58-49A9E989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63DD80-8526-6001-10EA-88B20D51C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389977"/>
            <a:ext cx="1038225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PrintWriter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class in Java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, part of the java.io package, is used for writing formatted data to files or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It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offers more functionality compared to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</a:rPr>
              <a:t>FileWriter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and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</a:rPr>
              <a:t>BufferedWriter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, including: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Automatic flushing with constructors.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Formatted output (similar to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System.out.printf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()).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Supports writing both character and byte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Can write to files, console, and even network sockets.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3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20A3-4F78-F18C-A5BA-59759A6B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0B75-9BD2-23A7-78DF-A028B69C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A640-3A38-BAE9-84F2-E3241E5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C9D49-FAE6-74B2-C1BF-A116C889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00138"/>
            <a:ext cx="11144250" cy="50720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F19D9-1076-9562-84DA-3DB3D169B8AB}"/>
              </a:ext>
            </a:extLst>
          </p:cNvPr>
          <p:cNvGrpSpPr/>
          <p:nvPr/>
        </p:nvGrpSpPr>
        <p:grpSpPr>
          <a:xfrm>
            <a:off x="1142662" y="1213942"/>
            <a:ext cx="390240" cy="346680"/>
            <a:chOff x="1142662" y="1213942"/>
            <a:chExt cx="3902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1A4DF9-5363-174C-4C6B-7A3CA18A0ACF}"/>
                    </a:ext>
                  </a:extLst>
                </p14:cNvPr>
                <p14:cNvContentPartPr/>
                <p14:nvPr/>
              </p14:nvContentPartPr>
              <p14:xfrm>
                <a:off x="1213942" y="1213942"/>
                <a:ext cx="3189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1A4DF9-5363-174C-4C6B-7A3CA18A0A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1302" y="1151302"/>
                  <a:ext cx="444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720374-5D34-3082-64EE-5BDFD22C57BC}"/>
                    </a:ext>
                  </a:extLst>
                </p14:cNvPr>
                <p14:cNvContentPartPr/>
                <p14:nvPr/>
              </p14:nvContentPartPr>
              <p14:xfrm>
                <a:off x="1213942" y="1298542"/>
                <a:ext cx="261360" cy="30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720374-5D34-3082-64EE-5BDFD22C57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1302" y="1235902"/>
                  <a:ext cx="38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4CBC30-1179-8824-BDAA-90FE4EA7C16C}"/>
                    </a:ext>
                  </a:extLst>
                </p14:cNvPr>
                <p14:cNvContentPartPr/>
                <p14:nvPr/>
              </p14:nvContentPartPr>
              <p14:xfrm>
                <a:off x="1142662" y="1410862"/>
                <a:ext cx="3463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4CBC30-1179-8824-BDAA-90FE4EA7C1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0022" y="1348222"/>
                  <a:ext cx="471960" cy="27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0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D73C-C758-D9F5-9A75-3419722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A195-31A2-7316-84D7-3154E3C4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ACE3-3A2A-34F8-74CE-FBAA1D02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5CA9B-A646-5D3C-0A96-C8821C63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204319"/>
            <a:ext cx="10963276" cy="47011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55F153-0A73-5457-ADC4-642ED416A2EC}"/>
                  </a:ext>
                </a:extLst>
              </p14:cNvPr>
              <p14:cNvContentPartPr/>
              <p14:nvPr/>
            </p14:nvContentPartPr>
            <p14:xfrm>
              <a:off x="1183417" y="1132522"/>
              <a:ext cx="36072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55F153-0A73-5457-ADC4-642ED416A2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417" y="1069882"/>
                <a:ext cx="486360" cy="5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7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1564-9CCD-3BE6-1B37-C8F3DFC0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File Class Methods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06450-D448-C06F-FCC7-ACCE173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AF88B-E6CC-5487-7DE0-17AC6C0B2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32164"/>
              </p:ext>
            </p:extLst>
          </p:nvPr>
        </p:nvGraphicFramePr>
        <p:xfrm>
          <a:off x="1171574" y="1226820"/>
          <a:ext cx="10144125" cy="49225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val="986850971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570501368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784294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Type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274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canRead()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tests whether the file is readable or not. 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208637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canWrite()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tests whether the file is writable or not.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23082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createNewFile()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creates an empty file.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242801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deletes a file.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58603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exists()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tests whether the file exists or not.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586209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size of the file in bytes.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44577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name of the file.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93078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of the files in the directory.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 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69523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mkdir()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new directory.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59898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getAbsolutePath()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absolute pathname of the file.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39066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2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2BD1-F29C-DD17-F3B5-3993323D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0952-BD3C-7467-0150-3CA0E2CA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117450"/>
            <a:ext cx="10515600" cy="46231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following are the several operations that can be performed on a file in Java :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 File</a:t>
            </a:r>
          </a:p>
          <a:p>
            <a:pPr>
              <a:lnSpc>
                <a:spcPct val="150000"/>
              </a:lnSpc>
            </a:pPr>
            <a:r>
              <a:rPr lang="en-US" dirty="0"/>
              <a:t>Read from a File</a:t>
            </a:r>
          </a:p>
          <a:p>
            <a:pPr>
              <a:lnSpc>
                <a:spcPct val="150000"/>
              </a:lnSpc>
            </a:pPr>
            <a:r>
              <a:rPr lang="en-US" dirty="0"/>
              <a:t>Write to a File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 a File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8E650-19BF-C13C-52FA-FEE6CDBD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3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93F6-5835-6118-D72F-60DE0270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2A24-931A-6B00-A25B-FB509BE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17450"/>
            <a:ext cx="10715626" cy="4623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Java, file handling is done with File Class.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File Class is inside the </a:t>
            </a:r>
            <a:r>
              <a:rPr lang="en-US" b="1" dirty="0"/>
              <a:t>java.io </a:t>
            </a:r>
            <a:r>
              <a:rPr lang="en-US" dirty="0"/>
              <a:t>package. The File class can be used by creating an object of the class and then specifying the name of the file.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File Handling is an integral part of any programming language as file handling enables us to store the output of any program in a file and allows us to perform certain operations on it.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simple words, file handling means reading and writing data to a file.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BAF7B-1E03-9FC0-5B27-151E654B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08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1C0-40DB-E75E-3CC4-6713E08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DCF5-D350-4CDF-6822-2E9A1E19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243360"/>
            <a:ext cx="10515600" cy="4623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order to create a file in Java, the </a:t>
            </a:r>
            <a:r>
              <a:rPr lang="en-US" dirty="0" err="1"/>
              <a:t>createNewFile</a:t>
            </a:r>
            <a:r>
              <a:rPr lang="en-US" dirty="0"/>
              <a:t>() method can be used.</a:t>
            </a:r>
          </a:p>
          <a:p>
            <a:pPr>
              <a:lnSpc>
                <a:spcPct val="150000"/>
              </a:lnSpc>
            </a:pPr>
            <a:r>
              <a:rPr lang="en-US" dirty="0"/>
              <a:t>If the file is successfully created, it will return a Boolean value true and false if the file already exists.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7158B-C8E6-36E9-3FB9-C086EFBE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12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3839-4453-D737-E07D-9BEF26AE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3A399-70FC-0FD0-2697-8E2654B8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00151"/>
            <a:ext cx="7467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C8D8-5008-B5EB-2136-011B915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File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B1E58-4A09-016E-6AA5-CFF051D3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8352A-53BD-6530-DD9D-760051A7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8874"/>
            <a:ext cx="7791450" cy="50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5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CF95-07F1-420A-550A-DC9FBB6B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1723-1D0D-1AE7-5A3B-07305A85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74600"/>
            <a:ext cx="10515600" cy="4623100"/>
          </a:xfrm>
        </p:spPr>
        <p:txBody>
          <a:bodyPr>
            <a:normAutofit/>
          </a:bodyPr>
          <a:lstStyle/>
          <a:p>
            <a:r>
              <a:rPr lang="en-US" sz="2100" dirty="0"/>
              <a:t>Use of </a:t>
            </a:r>
            <a:r>
              <a:rPr lang="en-US" sz="2100" dirty="0" err="1"/>
              <a:t>FileWriter</a:t>
            </a:r>
            <a:r>
              <a:rPr lang="en-US" sz="2100" dirty="0"/>
              <a:t> class along with its write() method in order to write some text to the file.</a:t>
            </a:r>
            <a:endParaRPr lang="en-IN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2D36A-9A5D-B623-2298-0D4C6F47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8A8E-A90D-3EB8-0D87-2F4A708D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1685668"/>
            <a:ext cx="8210550" cy="44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0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BE9F-AB62-B2B5-7D29-A06D3CAC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5E3-DA5E-9FDC-8DF6-8447BE61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17450"/>
            <a:ext cx="10515600" cy="4623100"/>
          </a:xfrm>
        </p:spPr>
        <p:txBody>
          <a:bodyPr/>
          <a:lstStyle/>
          <a:p>
            <a:r>
              <a:rPr lang="en-US" dirty="0"/>
              <a:t>Use of delete() method in order to delete a file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23485-EF59-70DB-2076-FD40A9D3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88018-54AD-2461-04DB-8D83B970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614487"/>
            <a:ext cx="9182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4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9FBA-7787-D6D6-4466-B9CF34A5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Files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5CFE-E331-C221-3E5A-A96EF423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17450"/>
            <a:ext cx="10515600" cy="4623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class </a:t>
            </a:r>
            <a:r>
              <a:rPr lang="en-US" i="1" dirty="0" err="1"/>
              <a:t>RandomAccessFile</a:t>
            </a:r>
            <a:r>
              <a:rPr lang="en-US" dirty="0"/>
              <a:t> is used for reading and writing to random access file.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random-access file behaves like a large array of bytes.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There is a cursor implied to the array called file pointer, by moving the cursor to read write operations.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end-of-file is reached before the desired number of byte has been read than </a:t>
            </a:r>
            <a:r>
              <a:rPr lang="en-US" dirty="0" err="1"/>
              <a:t>EOFException</a:t>
            </a:r>
            <a:r>
              <a:rPr lang="en-US" dirty="0"/>
              <a:t> is thrown.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a type of </a:t>
            </a:r>
            <a:r>
              <a:rPr lang="en-US" dirty="0" err="1"/>
              <a:t>IOException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0450C-1CAD-ECA0-5EAD-3D5BACC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61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E3C2-03BE-B0AE-F50D-7789DFF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FC3CB-B02B-530F-6157-34E97AF1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CB9CDE-EC26-F6A6-80D4-9A2D2763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36206"/>
              </p:ext>
            </p:extLst>
          </p:nvPr>
        </p:nvGraphicFramePr>
        <p:xfrm>
          <a:off x="1376627" y="1764845"/>
          <a:ext cx="9438746" cy="27432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719373">
                  <a:extLst>
                    <a:ext uri="{9D8B030D-6E8A-4147-A177-3AD203B41FA5}">
                      <a16:colId xmlns:a16="http://schemas.microsoft.com/office/drawing/2014/main" val="1541659069"/>
                    </a:ext>
                  </a:extLst>
                </a:gridCol>
                <a:gridCol w="4719373">
                  <a:extLst>
                    <a:ext uri="{9D8B030D-6E8A-4147-A177-3AD203B41FA5}">
                      <a16:colId xmlns:a16="http://schemas.microsoft.com/office/drawing/2014/main" val="3714199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IN" b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846493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RandomAccessFile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(File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mode)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random access file stream to read from, and optionally to write to, the file specified by the File argument.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56238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RandomAccessFile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 name, String mode)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random access file stream to read from, and optionally to write to, a file with the specified name.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028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91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EE0B-02A8-6803-AD51-B91E9691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078C-CD8A-0568-FE95-FC683452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28C2F4-76DD-F9B3-C831-B125188DA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64092"/>
              </p:ext>
            </p:extLst>
          </p:nvPr>
        </p:nvGraphicFramePr>
        <p:xfrm>
          <a:off x="1121222" y="1196604"/>
          <a:ext cx="10585003" cy="499098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41053">
                  <a:extLst>
                    <a:ext uri="{9D8B030D-6E8A-4147-A177-3AD203B41FA5}">
                      <a16:colId xmlns:a16="http://schemas.microsoft.com/office/drawing/2014/main" val="5833663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97997109"/>
                    </a:ext>
                  </a:extLst>
                </a:gridCol>
                <a:gridCol w="7429500">
                  <a:extLst>
                    <a:ext uri="{9D8B030D-6E8A-4147-A177-3AD203B41FA5}">
                      <a16:colId xmlns:a16="http://schemas.microsoft.com/office/drawing/2014/main" val="1015402999"/>
                    </a:ext>
                  </a:extLst>
                </a:gridCol>
              </a:tblGrid>
              <a:tr h="1313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2273742358"/>
                  </a:ext>
                </a:extLst>
              </a:tr>
              <a:tr h="5332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close()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closes this random access file stream and releases any system resources associated with the stream.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3556095718"/>
                  </a:ext>
                </a:extLst>
              </a:tr>
              <a:tr h="327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FileChannel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getChannel()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unique </a:t>
                      </a:r>
                      <a:r>
                        <a:rPr lang="en-US" sz="15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FileChannel</a:t>
                      </a:r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associated with this file.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755774687"/>
                  </a:ext>
                </a:extLst>
              </a:tr>
              <a:tr h="2247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readInt()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reads a signed 32-bit integer from this file.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169413757"/>
                  </a:ext>
                </a:extLst>
              </a:tr>
              <a:tr h="17329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readUTF()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reads in a string from this file.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41853296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seek(long pos)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sets the file-pointer offset, measured from the beginning of this file, at which the next read or write occurs.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251475679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writeDouble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(double v)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converts the double argument to a long using the doubleToLongBits method in class Double, and then writes that long value to the file as an eight-byte quantity, high byte first.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3430963343"/>
                  </a:ext>
                </a:extLst>
              </a:tr>
              <a:tr h="5261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writeFloat(float v)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converts the float argument to an int using the floatToIntBits method in class Float, and then writes that int value to the file as a four-byte quantity, high byte first.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508482169"/>
                  </a:ext>
                </a:extLst>
              </a:tr>
              <a:tr h="17329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write(int b)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writes the specified byte to this file.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685297516"/>
                  </a:ext>
                </a:extLst>
              </a:tr>
              <a:tr h="17329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read()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reads a byte of data from this file.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2851491606"/>
                  </a:ext>
                </a:extLst>
              </a:tr>
              <a:tr h="17329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length of this file.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3074062138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seek(long pos)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sets the file-pointer offset, measured from the beginning of this file, at which the next read or write occurs.</a:t>
                      </a:r>
                    </a:p>
                  </a:txBody>
                  <a:tcPr marL="72000" marR="72000"/>
                </a:tc>
                <a:extLst>
                  <a:ext uri="{0D108BD9-81ED-4DB2-BD59-A6C34878D82A}">
                    <a16:rowId xmlns:a16="http://schemas.microsoft.com/office/drawing/2014/main" val="129995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11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5933-51D1-C2A7-0B84-585F8D4B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D2FA-17E8-FBDB-9B9B-4C4FE9C3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Balagurusamy</a:t>
            </a:r>
            <a:r>
              <a:rPr lang="en-US" dirty="0"/>
              <a:t>, “Programming with JAVA”, Tata McGraw Hill, 6th Edition. </a:t>
            </a:r>
          </a:p>
          <a:p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/>
              <a:t>, “Java: The complete reference”, Tata McGraw Hill, 7th Edition.</a:t>
            </a:r>
            <a:endParaRPr lang="en-IN" dirty="0"/>
          </a:p>
          <a:p>
            <a:r>
              <a:rPr lang="en-IN" dirty="0">
                <a:hlinkClick r:id="rId2"/>
              </a:rPr>
              <a:t>https://www.tutorialspoint.com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</a:t>
            </a:r>
            <a:endParaRPr lang="en-IN" dirty="0"/>
          </a:p>
          <a:p>
            <a:r>
              <a:rPr lang="en-IN" dirty="0">
                <a:hlinkClick r:id="rId4"/>
              </a:rPr>
              <a:t>https://www.javatpoint.com/</a:t>
            </a:r>
            <a:endParaRPr lang="en-IN" dirty="0"/>
          </a:p>
          <a:p>
            <a:r>
              <a:rPr lang="en-US" dirty="0"/>
              <a:t>Online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13FFF-62B4-2227-2F5D-1A760673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F8CE-96F0-1800-3D3D-A7AC8EE4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454-E446-89B3-524A-4F767F25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17450"/>
            <a:ext cx="10515600" cy="4623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Java, a sequence of data is known as a stream.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This concept is used to perform I/O operations on a file.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There are two types of streams 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Input Stream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Output Stream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13A3-3552-61EE-ABF0-4CE467EB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6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D8BC-BA18-1A66-5EF7-4F6EDA6E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0AFA-AA5B-DCE2-F906-5585D637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17450"/>
            <a:ext cx="10515600" cy="46231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The Java </a:t>
            </a:r>
            <a:r>
              <a:rPr lang="en-US" sz="2000" dirty="0" err="1"/>
              <a:t>InputStream</a:t>
            </a:r>
            <a:r>
              <a:rPr lang="en-US" sz="2000" dirty="0"/>
              <a:t> class is the superclass of all input streams.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The input stream is used to read data from numerous input devices like the keyboard, network, 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InputStream</a:t>
            </a:r>
            <a:r>
              <a:rPr lang="en-US" sz="2000" dirty="0"/>
              <a:t> is an abstract class, its subclasses are used to read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There are several subclasses of the </a:t>
            </a:r>
            <a:r>
              <a:rPr lang="en-US" sz="2000" dirty="0" err="1"/>
              <a:t>InputStream</a:t>
            </a:r>
            <a:r>
              <a:rPr lang="en-US" sz="2000" dirty="0"/>
              <a:t> class, which are: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AudioInputStream</a:t>
            </a:r>
            <a:endParaRPr 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ByteArrayInputStream</a:t>
            </a:r>
            <a:endParaRPr 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FileInputStream</a:t>
            </a:r>
            <a:endParaRPr 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FilterInputStream</a:t>
            </a:r>
            <a:endParaRPr 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StringBufferInputStream</a:t>
            </a:r>
            <a:endParaRPr 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ObjectInputStream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BE9DD-6734-1558-EFBD-B15AA188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5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8317-8AB2-B527-EE1C-E322B60F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InputStream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85B6-7DD1-BD5A-0095-93CBCBAB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InputStream</a:t>
            </a:r>
            <a:r>
              <a:rPr lang="en-US" i="1" dirty="0"/>
              <a:t> obj = new </a:t>
            </a:r>
            <a:r>
              <a:rPr lang="en-US" i="1" dirty="0" err="1"/>
              <a:t>FileInputStream</a:t>
            </a:r>
            <a:r>
              <a:rPr lang="en-US" i="1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create an input stream from other subclasses as well as </a:t>
            </a:r>
            <a:r>
              <a:rPr lang="en-US" dirty="0" err="1"/>
              <a:t>InputStream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414A7-6C09-9E76-2BF3-32B4466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06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89D3-C96A-BB21-00A4-5475EB89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InputStream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C6260-DA7A-E081-CB06-9CF7280A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DC5162-252E-32F7-AA9B-F974BCD3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36818"/>
              </p:ext>
            </p:extLst>
          </p:nvPr>
        </p:nvGraphicFramePr>
        <p:xfrm>
          <a:off x="1137153" y="1251443"/>
          <a:ext cx="9917694" cy="459045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83370">
                  <a:extLst>
                    <a:ext uri="{9D8B030D-6E8A-4147-A177-3AD203B41FA5}">
                      <a16:colId xmlns:a16="http://schemas.microsoft.com/office/drawing/2014/main" val="503793371"/>
                    </a:ext>
                  </a:extLst>
                </a:gridCol>
                <a:gridCol w="7934324">
                  <a:extLst>
                    <a:ext uri="{9D8B030D-6E8A-4147-A177-3AD203B41FA5}">
                      <a16:colId xmlns:a16="http://schemas.microsoft.com/office/drawing/2014/main" val="1499183880"/>
                    </a:ext>
                  </a:extLst>
                </a:gridCol>
              </a:tblGrid>
              <a:tr h="33433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2376" marR="62376" marT="62376" marB="6237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2376" marR="62376" marT="62376" marB="62376" anchor="ctr"/>
                </a:tc>
                <a:extLst>
                  <a:ext uri="{0D108BD9-81ED-4DB2-BD59-A6C34878D82A}">
                    <a16:rowId xmlns:a16="http://schemas.microsoft.com/office/drawing/2014/main" val="1356064327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one byte of data from the input stream.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3717433865"/>
                  </a:ext>
                </a:extLst>
              </a:tr>
              <a:tr h="5489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read(byte[] array)()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byte from the stream and stores that byte in the specified array.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311591737"/>
                  </a:ext>
                </a:extLst>
              </a:tr>
              <a:tr h="5489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marks the position in the input stream until the data has been read.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3784541655"/>
                  </a:ext>
                </a:extLst>
              </a:tr>
              <a:tr h="5489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bytes available in the input stream.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3965910459"/>
                  </a:ext>
                </a:extLst>
              </a:tr>
              <a:tr h="5489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markSupported()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checks if the mark() method and the reset() method is supported in the stream.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270999502"/>
                  </a:ext>
                </a:extLst>
              </a:tr>
              <a:tr h="5489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control to the point where the mark was set inside the stream.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1660155728"/>
                  </a:ext>
                </a:extLst>
              </a:tr>
              <a:tr h="5489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skips()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Skips and removes a particular number of bytes from the input stream.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953453952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close()</a:t>
                      </a:r>
                    </a:p>
                  </a:txBody>
                  <a:tcPr marL="62376" marR="62376" marT="87326" marB="8732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Closes the input stream.</a:t>
                      </a:r>
                    </a:p>
                  </a:txBody>
                  <a:tcPr marL="62376" marR="62376" marT="87326" marB="87326" anchor="ctr"/>
                </a:tc>
                <a:extLst>
                  <a:ext uri="{0D108BD9-81ED-4DB2-BD59-A6C34878D82A}">
                    <a16:rowId xmlns:a16="http://schemas.microsoft.com/office/drawing/2014/main" val="322261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92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A746-D3F9-A30C-45E7-8CC64E9B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E614-C9CF-43BD-67FC-1A95BE9E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117450"/>
            <a:ext cx="10515600" cy="4623100"/>
          </a:xfrm>
        </p:spPr>
        <p:txBody>
          <a:bodyPr>
            <a:normAutofit lnSpcReduction="10000"/>
          </a:bodyPr>
          <a:lstStyle/>
          <a:p>
            <a:pPr algn="l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The output stream is used to write data to numerous output devices like the monitor, file, etc. </a:t>
            </a:r>
          </a:p>
          <a:p>
            <a:pPr algn="l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OutputStream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 is an abstract superclass that represents an output stream. </a:t>
            </a:r>
          </a:p>
          <a:p>
            <a:pPr algn="l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OutputStream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 is an abstract class, its subclasses are used to write data.</a:t>
            </a:r>
          </a:p>
          <a:p>
            <a:pPr algn="l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There are several subclasses of the </a:t>
            </a:r>
            <a:r>
              <a:rPr lang="en-US" sz="2000" b="0" i="0" dirty="0" err="1">
                <a:solidFill>
                  <a:srgbClr val="273239"/>
                </a:solidFill>
                <a:effectLst/>
              </a:rPr>
              <a:t>OutputStream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 class: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ByteArrayOutputStream</a:t>
            </a: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FileOutputStream</a:t>
            </a: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StringBufferOutputStream</a:t>
            </a: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ObjectOutputStream</a:t>
            </a: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DataOutputStream</a:t>
            </a: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dirty="0" err="1">
                <a:solidFill>
                  <a:srgbClr val="273239"/>
                </a:solidFill>
                <a:effectLst/>
              </a:rPr>
              <a:t>PrintStream</a:t>
            </a: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1D83-BE74-D23F-DB94-ACDB8B0E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41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BF93-0DA9-DD33-2A78-B0EB35A6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OutputStream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670C-6148-3CED-1F50-BC8F99D7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1243360"/>
            <a:ext cx="10515600" cy="46231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OutputStream</a:t>
            </a:r>
            <a:r>
              <a:rPr lang="en-US" i="1" dirty="0"/>
              <a:t> obj = new </a:t>
            </a:r>
            <a:r>
              <a:rPr lang="en-US" i="1" dirty="0" err="1"/>
              <a:t>FileOutputStream</a:t>
            </a:r>
            <a:r>
              <a:rPr lang="en-US" i="1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create an output stream from other subclasses as well as </a:t>
            </a:r>
            <a:r>
              <a:rPr lang="en-US" dirty="0" err="1"/>
              <a:t>OutputStream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C481C-245F-207F-7185-CF2F0CBB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4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5583-DA3E-7F3A-AE12-E271A4D0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OutputStream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14C7C-DCA3-0100-1F53-7443AC4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Telecommunication Engg.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4AAA59-96A0-C329-A311-BF2DFE7A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97483"/>
              </p:ext>
            </p:extLst>
          </p:nvPr>
        </p:nvGraphicFramePr>
        <p:xfrm>
          <a:off x="1457325" y="1475264"/>
          <a:ext cx="9029700" cy="2743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462016613"/>
                    </a:ext>
                  </a:extLst>
                </a:gridCol>
                <a:gridCol w="7019925">
                  <a:extLst>
                    <a:ext uri="{9D8B030D-6E8A-4147-A177-3AD203B41FA5}">
                      <a16:colId xmlns:a16="http://schemas.microsoft.com/office/drawing/2014/main" val="1632360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28286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write()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Writes the specified byte to the output stream.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76113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write(byte[] array)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Writes the bytes which are inside a specific array to the output stream.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8507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close()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Closes the output stream.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189090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flush()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Forces to write all the data present in an output stream to the destination.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78378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4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73179</TotalTime>
  <Words>1817</Words>
  <Application>Microsoft Office PowerPoint</Application>
  <PresentationFormat>Widescreen</PresentationFormat>
  <Paragraphs>260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Cambria</vt:lpstr>
      <vt:lpstr>Times New Roman</vt:lpstr>
      <vt:lpstr>Wingdings</vt:lpstr>
      <vt:lpstr>Office Theme</vt:lpstr>
      <vt:lpstr>    Unit 6:  Exception Handling, Applet, File Handling</vt:lpstr>
      <vt:lpstr>File Handling</vt:lpstr>
      <vt:lpstr>Streams in Java</vt:lpstr>
      <vt:lpstr>Input Stream</vt:lpstr>
      <vt:lpstr>Creating an InputStream</vt:lpstr>
      <vt:lpstr>Methods of InputStream</vt:lpstr>
      <vt:lpstr>Output Stream</vt:lpstr>
      <vt:lpstr>Creating an OutputStream</vt:lpstr>
      <vt:lpstr>Methods of OutputStream</vt:lpstr>
      <vt:lpstr>Byte Streams</vt:lpstr>
      <vt:lpstr>Character Stream</vt:lpstr>
      <vt:lpstr>Predefined Streams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File Class Methods</vt:lpstr>
      <vt:lpstr>File Operations in Java</vt:lpstr>
      <vt:lpstr>Create a File</vt:lpstr>
      <vt:lpstr>PowerPoint Presentation</vt:lpstr>
      <vt:lpstr>Read from a File</vt:lpstr>
      <vt:lpstr>Write to a File</vt:lpstr>
      <vt:lpstr>Delete a File</vt:lpstr>
      <vt:lpstr>Random Access Files in Java</vt:lpstr>
      <vt:lpstr>Constructor</vt:lpstr>
      <vt:lpstr>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Bhakti Kadam</dc:creator>
  <cp:lastModifiedBy>ICEI 2022</cp:lastModifiedBy>
  <cp:revision>754</cp:revision>
  <dcterms:created xsi:type="dcterms:W3CDTF">2022-07-05T06:38:46Z</dcterms:created>
  <dcterms:modified xsi:type="dcterms:W3CDTF">2025-04-09T03:40:23Z</dcterms:modified>
</cp:coreProperties>
</file>