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91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2" r:id="rId10"/>
    <p:sldId id="393" r:id="rId11"/>
    <p:sldId id="394" r:id="rId12"/>
    <p:sldId id="395" r:id="rId13"/>
    <p:sldId id="399" r:id="rId14"/>
    <p:sldId id="400" r:id="rId15"/>
    <p:sldId id="402" r:id="rId16"/>
    <p:sldId id="401" r:id="rId17"/>
    <p:sldId id="403" r:id="rId18"/>
    <p:sldId id="420" r:id="rId19"/>
    <p:sldId id="421" r:id="rId20"/>
    <p:sldId id="404" r:id="rId21"/>
    <p:sldId id="405" r:id="rId22"/>
    <p:sldId id="406" r:id="rId23"/>
    <p:sldId id="407" r:id="rId24"/>
    <p:sldId id="424" r:id="rId25"/>
    <p:sldId id="425" r:id="rId26"/>
    <p:sldId id="426" r:id="rId27"/>
    <p:sldId id="444" r:id="rId28"/>
    <p:sldId id="445" r:id="rId29"/>
    <p:sldId id="446" r:id="rId30"/>
    <p:sldId id="429" r:id="rId31"/>
    <p:sldId id="438" r:id="rId32"/>
    <p:sldId id="440" r:id="rId33"/>
    <p:sldId id="441" r:id="rId34"/>
    <p:sldId id="442" r:id="rId35"/>
    <p:sldId id="443" r:id="rId36"/>
    <p:sldId id="439" r:id="rId37"/>
    <p:sldId id="428" r:id="rId38"/>
    <p:sldId id="447" r:id="rId39"/>
    <p:sldId id="427" r:id="rId40"/>
    <p:sldId id="431" r:id="rId41"/>
    <p:sldId id="432" r:id="rId42"/>
    <p:sldId id="430" r:id="rId43"/>
    <p:sldId id="433" r:id="rId44"/>
    <p:sldId id="434" r:id="rId45"/>
    <p:sldId id="43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8FB702F6-C430-4B23-A862-7D462CFF11CE}">
          <p14:sldIdLst/>
        </p14:section>
        <p14:section name="Section 1" id="{6801DB4A-80CF-4412-8E67-72EDEC082ACC}">
          <p14:sldIdLst/>
        </p14:section>
        <p14:section name="Section 2" id="{9F8A5BDF-7558-427E-9237-6DB9BFBF4837}">
          <p14:sldIdLst>
            <p14:sldId id="391"/>
            <p14:sldId id="384"/>
            <p14:sldId id="385"/>
            <p14:sldId id="386"/>
            <p14:sldId id="387"/>
            <p14:sldId id="388"/>
            <p14:sldId id="389"/>
            <p14:sldId id="390"/>
            <p14:sldId id="392"/>
            <p14:sldId id="393"/>
            <p14:sldId id="394"/>
            <p14:sldId id="395"/>
            <p14:sldId id="399"/>
            <p14:sldId id="400"/>
            <p14:sldId id="402"/>
            <p14:sldId id="401"/>
            <p14:sldId id="403"/>
            <p14:sldId id="420"/>
            <p14:sldId id="421"/>
            <p14:sldId id="404"/>
            <p14:sldId id="405"/>
            <p14:sldId id="406"/>
            <p14:sldId id="407"/>
            <p14:sldId id="424"/>
            <p14:sldId id="425"/>
            <p14:sldId id="426"/>
            <p14:sldId id="444"/>
            <p14:sldId id="445"/>
            <p14:sldId id="446"/>
            <p14:sldId id="429"/>
            <p14:sldId id="438"/>
            <p14:sldId id="440"/>
            <p14:sldId id="441"/>
            <p14:sldId id="442"/>
            <p14:sldId id="443"/>
            <p14:sldId id="439"/>
            <p14:sldId id="428"/>
            <p14:sldId id="447"/>
            <p14:sldId id="427"/>
            <p14:sldId id="431"/>
            <p14:sldId id="432"/>
            <p14:sldId id="430"/>
            <p14:sldId id="433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C8DB0F"/>
    <a:srgbClr val="000000"/>
    <a:srgbClr val="CFBFCD"/>
    <a:srgbClr val="EEE9A4"/>
    <a:srgbClr val="1DD6EF"/>
    <a:srgbClr val="F5F5C1"/>
    <a:srgbClr val="F7F4D1"/>
    <a:srgbClr val="F1EDB5"/>
    <a:srgbClr val="0EA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5232" autoAdjust="0"/>
  </p:normalViewPr>
  <p:slideViewPr>
    <p:cSldViewPr>
      <p:cViewPr varScale="1">
        <p:scale>
          <a:sx n="65" d="100"/>
          <a:sy n="65" d="100"/>
        </p:scale>
        <p:origin x="10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25D89-8D0E-4978-B65B-6FEB1CD335F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01A99-EA44-4C68-9E1A-9DFB15B15F24}">
      <dgm:prSet phldrT="[Text]" custT="1"/>
      <dgm:spPr/>
      <dgm:t>
        <a:bodyPr/>
        <a:lstStyle/>
        <a:p>
          <a:r>
            <a:rPr lang="en-US" sz="3200" dirty="0"/>
            <a:t>Type of Error</a:t>
          </a:r>
        </a:p>
      </dgm:t>
    </dgm:pt>
    <dgm:pt modelId="{C856E9EE-22D6-46A6-800C-3B522FF351C8}" type="parTrans" cxnId="{2AD0DB01-C1A0-48EF-BCA1-497279A70A36}">
      <dgm:prSet/>
      <dgm:spPr/>
      <dgm:t>
        <a:bodyPr/>
        <a:lstStyle/>
        <a:p>
          <a:endParaRPr lang="en-US"/>
        </a:p>
      </dgm:t>
    </dgm:pt>
    <dgm:pt modelId="{23F5E6C6-0195-4165-8D61-A42AE6602C7F}" type="sibTrans" cxnId="{2AD0DB01-C1A0-48EF-BCA1-497279A70A36}">
      <dgm:prSet/>
      <dgm:spPr/>
      <dgm:t>
        <a:bodyPr/>
        <a:lstStyle/>
        <a:p>
          <a:endParaRPr lang="en-US"/>
        </a:p>
      </dgm:t>
    </dgm:pt>
    <dgm:pt modelId="{AEDD60D7-4EE6-432A-A15D-4F22C0FE76C1}">
      <dgm:prSet phldrT="[Text]" custT="1"/>
      <dgm:spPr/>
      <dgm:t>
        <a:bodyPr/>
        <a:lstStyle/>
        <a:p>
          <a:r>
            <a:rPr lang="en-US" sz="3200" dirty="0"/>
            <a:t>Compile Time Error</a:t>
          </a:r>
        </a:p>
      </dgm:t>
    </dgm:pt>
    <dgm:pt modelId="{B438B2D1-ED92-46BE-8F25-B82CC649298D}" type="parTrans" cxnId="{08A5F8F3-52B1-4DCE-8E1C-A3E5F1BE53AD}">
      <dgm:prSet/>
      <dgm:spPr/>
      <dgm:t>
        <a:bodyPr/>
        <a:lstStyle/>
        <a:p>
          <a:endParaRPr lang="en-US"/>
        </a:p>
      </dgm:t>
    </dgm:pt>
    <dgm:pt modelId="{810C3628-1B8A-437A-9182-879AE0A5CF89}" type="sibTrans" cxnId="{08A5F8F3-52B1-4DCE-8E1C-A3E5F1BE53AD}">
      <dgm:prSet/>
      <dgm:spPr/>
      <dgm:t>
        <a:bodyPr/>
        <a:lstStyle/>
        <a:p>
          <a:endParaRPr lang="en-US"/>
        </a:p>
      </dgm:t>
    </dgm:pt>
    <dgm:pt modelId="{72C20695-685A-42CC-B470-4A21350E54D7}">
      <dgm:prSet phldrT="[Text]" custT="1"/>
      <dgm:spPr/>
      <dgm:t>
        <a:bodyPr/>
        <a:lstStyle/>
        <a:p>
          <a:r>
            <a:rPr lang="en-US" sz="3200" dirty="0"/>
            <a:t>Run Time Error</a:t>
          </a:r>
        </a:p>
      </dgm:t>
    </dgm:pt>
    <dgm:pt modelId="{2527D982-6619-45DA-9970-8F820E4F9F64}" type="parTrans" cxnId="{A86D6367-89B9-450A-B160-AB066A916ABA}">
      <dgm:prSet/>
      <dgm:spPr/>
      <dgm:t>
        <a:bodyPr/>
        <a:lstStyle/>
        <a:p>
          <a:endParaRPr lang="en-US"/>
        </a:p>
      </dgm:t>
    </dgm:pt>
    <dgm:pt modelId="{A6EB6EC0-4DFB-43FF-AEE7-73FB485975BE}" type="sibTrans" cxnId="{A86D6367-89B9-450A-B160-AB066A916ABA}">
      <dgm:prSet/>
      <dgm:spPr/>
      <dgm:t>
        <a:bodyPr/>
        <a:lstStyle/>
        <a:p>
          <a:endParaRPr lang="en-US"/>
        </a:p>
      </dgm:t>
    </dgm:pt>
    <dgm:pt modelId="{32611BBA-0F2B-44E3-BA88-349F1406C248}" type="pres">
      <dgm:prSet presAssocID="{F6925D89-8D0E-4978-B65B-6FEB1CD335F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A8F87D-00DB-452F-81AE-C65CDF0CFC0F}" type="pres">
      <dgm:prSet presAssocID="{5FC01A99-EA44-4C68-9E1A-9DFB15B15F24}" presName="hierRoot1" presStyleCnt="0"/>
      <dgm:spPr/>
    </dgm:pt>
    <dgm:pt modelId="{2BE107A2-119F-4CF7-8DEB-88B3427FB025}" type="pres">
      <dgm:prSet presAssocID="{5FC01A99-EA44-4C68-9E1A-9DFB15B15F24}" presName="composite" presStyleCnt="0"/>
      <dgm:spPr/>
    </dgm:pt>
    <dgm:pt modelId="{79E2553A-64F0-445C-AF98-E57D7E707529}" type="pres">
      <dgm:prSet presAssocID="{5FC01A99-EA44-4C68-9E1A-9DFB15B15F24}" presName="background" presStyleLbl="node0" presStyleIdx="0" presStyleCnt="1"/>
      <dgm:spPr/>
    </dgm:pt>
    <dgm:pt modelId="{9FCCCA1A-0F52-4081-94C3-F812244AE351}" type="pres">
      <dgm:prSet presAssocID="{5FC01A99-EA44-4C68-9E1A-9DFB15B15F24}" presName="text" presStyleLbl="fgAcc0" presStyleIdx="0" presStyleCnt="1" custScaleY="46480">
        <dgm:presLayoutVars>
          <dgm:chPref val="3"/>
        </dgm:presLayoutVars>
      </dgm:prSet>
      <dgm:spPr/>
    </dgm:pt>
    <dgm:pt modelId="{B92A0759-F20F-459D-AEA8-982B2DE60B51}" type="pres">
      <dgm:prSet presAssocID="{5FC01A99-EA44-4C68-9E1A-9DFB15B15F24}" presName="hierChild2" presStyleCnt="0"/>
      <dgm:spPr/>
    </dgm:pt>
    <dgm:pt modelId="{DBA4E58E-9120-4AB6-AE06-3DC4BF2F4227}" type="pres">
      <dgm:prSet presAssocID="{B438B2D1-ED92-46BE-8F25-B82CC649298D}" presName="Name10" presStyleLbl="parChTrans1D2" presStyleIdx="0" presStyleCnt="2"/>
      <dgm:spPr/>
    </dgm:pt>
    <dgm:pt modelId="{E630D80D-012B-4FFB-9137-AD99159E287A}" type="pres">
      <dgm:prSet presAssocID="{AEDD60D7-4EE6-432A-A15D-4F22C0FE76C1}" presName="hierRoot2" presStyleCnt="0"/>
      <dgm:spPr/>
    </dgm:pt>
    <dgm:pt modelId="{9CDD0A68-7656-449D-9F29-BA64F3FF5FDD}" type="pres">
      <dgm:prSet presAssocID="{AEDD60D7-4EE6-432A-A15D-4F22C0FE76C1}" presName="composite2" presStyleCnt="0"/>
      <dgm:spPr/>
    </dgm:pt>
    <dgm:pt modelId="{86E9B37A-5313-45BE-881D-A67016F0D64C}" type="pres">
      <dgm:prSet presAssocID="{AEDD60D7-4EE6-432A-A15D-4F22C0FE76C1}" presName="background2" presStyleLbl="node2" presStyleIdx="0" presStyleCnt="2"/>
      <dgm:spPr/>
    </dgm:pt>
    <dgm:pt modelId="{EACE134D-907C-4398-B5CB-F144EADE9817}" type="pres">
      <dgm:prSet presAssocID="{AEDD60D7-4EE6-432A-A15D-4F22C0FE76C1}" presName="text2" presStyleLbl="fgAcc2" presStyleIdx="0" presStyleCnt="2" custScaleY="70275">
        <dgm:presLayoutVars>
          <dgm:chPref val="3"/>
        </dgm:presLayoutVars>
      </dgm:prSet>
      <dgm:spPr/>
    </dgm:pt>
    <dgm:pt modelId="{8BA156B8-EE41-498E-A085-C9B385A59DDE}" type="pres">
      <dgm:prSet presAssocID="{AEDD60D7-4EE6-432A-A15D-4F22C0FE76C1}" presName="hierChild3" presStyleCnt="0"/>
      <dgm:spPr/>
    </dgm:pt>
    <dgm:pt modelId="{C4BBE8D0-C1F0-4E9C-B138-2773263D35FC}" type="pres">
      <dgm:prSet presAssocID="{2527D982-6619-45DA-9970-8F820E4F9F64}" presName="Name10" presStyleLbl="parChTrans1D2" presStyleIdx="1" presStyleCnt="2"/>
      <dgm:spPr/>
    </dgm:pt>
    <dgm:pt modelId="{C35F166A-1BF3-4A1D-8A9E-3C13286E86CB}" type="pres">
      <dgm:prSet presAssocID="{72C20695-685A-42CC-B470-4A21350E54D7}" presName="hierRoot2" presStyleCnt="0"/>
      <dgm:spPr/>
    </dgm:pt>
    <dgm:pt modelId="{6E866FF9-565A-43E2-82AA-423299EC1607}" type="pres">
      <dgm:prSet presAssocID="{72C20695-685A-42CC-B470-4A21350E54D7}" presName="composite2" presStyleCnt="0"/>
      <dgm:spPr/>
    </dgm:pt>
    <dgm:pt modelId="{A5FBF65E-1981-46AB-A57E-33D055DCB3FB}" type="pres">
      <dgm:prSet presAssocID="{72C20695-685A-42CC-B470-4A21350E54D7}" presName="background2" presStyleLbl="node2" presStyleIdx="1" presStyleCnt="2"/>
      <dgm:spPr/>
    </dgm:pt>
    <dgm:pt modelId="{D94FF528-627D-416B-8B4C-959D2A715175}" type="pres">
      <dgm:prSet presAssocID="{72C20695-685A-42CC-B470-4A21350E54D7}" presName="text2" presStyleLbl="fgAcc2" presStyleIdx="1" presStyleCnt="2" custScaleY="67555">
        <dgm:presLayoutVars>
          <dgm:chPref val="3"/>
        </dgm:presLayoutVars>
      </dgm:prSet>
      <dgm:spPr/>
    </dgm:pt>
    <dgm:pt modelId="{57C66B56-DA4F-4F5E-ACD1-31FBDBBE6EDB}" type="pres">
      <dgm:prSet presAssocID="{72C20695-685A-42CC-B470-4A21350E54D7}" presName="hierChild3" presStyleCnt="0"/>
      <dgm:spPr/>
    </dgm:pt>
  </dgm:ptLst>
  <dgm:cxnLst>
    <dgm:cxn modelId="{2AD0DB01-C1A0-48EF-BCA1-497279A70A36}" srcId="{F6925D89-8D0E-4978-B65B-6FEB1CD335F7}" destId="{5FC01A99-EA44-4C68-9E1A-9DFB15B15F24}" srcOrd="0" destOrd="0" parTransId="{C856E9EE-22D6-46A6-800C-3B522FF351C8}" sibTransId="{23F5E6C6-0195-4165-8D61-A42AE6602C7F}"/>
    <dgm:cxn modelId="{912CDB30-A247-4158-827C-B68BA3138B65}" type="presOf" srcId="{F6925D89-8D0E-4978-B65B-6FEB1CD335F7}" destId="{32611BBA-0F2B-44E3-BA88-349F1406C248}" srcOrd="0" destOrd="0" presId="urn:microsoft.com/office/officeart/2005/8/layout/hierarchy1"/>
    <dgm:cxn modelId="{E87C6D5B-E2A2-4E04-B2DD-4517D85526D0}" type="presOf" srcId="{B438B2D1-ED92-46BE-8F25-B82CC649298D}" destId="{DBA4E58E-9120-4AB6-AE06-3DC4BF2F4227}" srcOrd="0" destOrd="0" presId="urn:microsoft.com/office/officeart/2005/8/layout/hierarchy1"/>
    <dgm:cxn modelId="{A86D6367-89B9-450A-B160-AB066A916ABA}" srcId="{5FC01A99-EA44-4C68-9E1A-9DFB15B15F24}" destId="{72C20695-685A-42CC-B470-4A21350E54D7}" srcOrd="1" destOrd="0" parTransId="{2527D982-6619-45DA-9970-8F820E4F9F64}" sibTransId="{A6EB6EC0-4DFB-43FF-AEE7-73FB485975BE}"/>
    <dgm:cxn modelId="{159F0F54-009E-4C26-921B-A61F198FF34C}" type="presOf" srcId="{72C20695-685A-42CC-B470-4A21350E54D7}" destId="{D94FF528-627D-416B-8B4C-959D2A715175}" srcOrd="0" destOrd="0" presId="urn:microsoft.com/office/officeart/2005/8/layout/hierarchy1"/>
    <dgm:cxn modelId="{04FEF277-E98A-42E3-8DDE-A4C9F3B61130}" type="presOf" srcId="{AEDD60D7-4EE6-432A-A15D-4F22C0FE76C1}" destId="{EACE134D-907C-4398-B5CB-F144EADE9817}" srcOrd="0" destOrd="0" presId="urn:microsoft.com/office/officeart/2005/8/layout/hierarchy1"/>
    <dgm:cxn modelId="{56E2F87C-DAB2-4CFB-8F4A-4F328D3EB5E1}" type="presOf" srcId="{2527D982-6619-45DA-9970-8F820E4F9F64}" destId="{C4BBE8D0-C1F0-4E9C-B138-2773263D35FC}" srcOrd="0" destOrd="0" presId="urn:microsoft.com/office/officeart/2005/8/layout/hierarchy1"/>
    <dgm:cxn modelId="{04C71DC3-D3E5-4963-BC8F-FA23CAAA14CD}" type="presOf" srcId="{5FC01A99-EA44-4C68-9E1A-9DFB15B15F24}" destId="{9FCCCA1A-0F52-4081-94C3-F812244AE351}" srcOrd="0" destOrd="0" presId="urn:microsoft.com/office/officeart/2005/8/layout/hierarchy1"/>
    <dgm:cxn modelId="{08A5F8F3-52B1-4DCE-8E1C-A3E5F1BE53AD}" srcId="{5FC01A99-EA44-4C68-9E1A-9DFB15B15F24}" destId="{AEDD60D7-4EE6-432A-A15D-4F22C0FE76C1}" srcOrd="0" destOrd="0" parTransId="{B438B2D1-ED92-46BE-8F25-B82CC649298D}" sibTransId="{810C3628-1B8A-437A-9182-879AE0A5CF89}"/>
    <dgm:cxn modelId="{17296C9E-4C35-4166-A010-684C084B97BC}" type="presParOf" srcId="{32611BBA-0F2B-44E3-BA88-349F1406C248}" destId="{F6A8F87D-00DB-452F-81AE-C65CDF0CFC0F}" srcOrd="0" destOrd="0" presId="urn:microsoft.com/office/officeart/2005/8/layout/hierarchy1"/>
    <dgm:cxn modelId="{CAE67391-E7FF-4AB0-B9F6-1075FD87130A}" type="presParOf" srcId="{F6A8F87D-00DB-452F-81AE-C65CDF0CFC0F}" destId="{2BE107A2-119F-4CF7-8DEB-88B3427FB025}" srcOrd="0" destOrd="0" presId="urn:microsoft.com/office/officeart/2005/8/layout/hierarchy1"/>
    <dgm:cxn modelId="{E45C88BE-9A44-4356-A2D3-9B9D4D5CB63D}" type="presParOf" srcId="{2BE107A2-119F-4CF7-8DEB-88B3427FB025}" destId="{79E2553A-64F0-445C-AF98-E57D7E707529}" srcOrd="0" destOrd="0" presId="urn:microsoft.com/office/officeart/2005/8/layout/hierarchy1"/>
    <dgm:cxn modelId="{E5153E07-6798-460F-A08C-88D8A8D1F2F2}" type="presParOf" srcId="{2BE107A2-119F-4CF7-8DEB-88B3427FB025}" destId="{9FCCCA1A-0F52-4081-94C3-F812244AE351}" srcOrd="1" destOrd="0" presId="urn:microsoft.com/office/officeart/2005/8/layout/hierarchy1"/>
    <dgm:cxn modelId="{B4B94CCA-98A1-4497-9103-25208A04FF4D}" type="presParOf" srcId="{F6A8F87D-00DB-452F-81AE-C65CDF0CFC0F}" destId="{B92A0759-F20F-459D-AEA8-982B2DE60B51}" srcOrd="1" destOrd="0" presId="urn:microsoft.com/office/officeart/2005/8/layout/hierarchy1"/>
    <dgm:cxn modelId="{3C392490-5943-4E90-B97D-B4FA08DF696A}" type="presParOf" srcId="{B92A0759-F20F-459D-AEA8-982B2DE60B51}" destId="{DBA4E58E-9120-4AB6-AE06-3DC4BF2F4227}" srcOrd="0" destOrd="0" presId="urn:microsoft.com/office/officeart/2005/8/layout/hierarchy1"/>
    <dgm:cxn modelId="{14BCAF90-885D-4A2D-8D53-22B74224C22E}" type="presParOf" srcId="{B92A0759-F20F-459D-AEA8-982B2DE60B51}" destId="{E630D80D-012B-4FFB-9137-AD99159E287A}" srcOrd="1" destOrd="0" presId="urn:microsoft.com/office/officeart/2005/8/layout/hierarchy1"/>
    <dgm:cxn modelId="{59A32DE7-5437-4B81-B067-D242B2E768CB}" type="presParOf" srcId="{E630D80D-012B-4FFB-9137-AD99159E287A}" destId="{9CDD0A68-7656-449D-9F29-BA64F3FF5FDD}" srcOrd="0" destOrd="0" presId="urn:microsoft.com/office/officeart/2005/8/layout/hierarchy1"/>
    <dgm:cxn modelId="{263F8C71-60D4-4D0A-8A11-577B1CD01F2B}" type="presParOf" srcId="{9CDD0A68-7656-449D-9F29-BA64F3FF5FDD}" destId="{86E9B37A-5313-45BE-881D-A67016F0D64C}" srcOrd="0" destOrd="0" presId="urn:microsoft.com/office/officeart/2005/8/layout/hierarchy1"/>
    <dgm:cxn modelId="{F6E35884-0F87-4883-A0AA-B0C177109350}" type="presParOf" srcId="{9CDD0A68-7656-449D-9F29-BA64F3FF5FDD}" destId="{EACE134D-907C-4398-B5CB-F144EADE9817}" srcOrd="1" destOrd="0" presId="urn:microsoft.com/office/officeart/2005/8/layout/hierarchy1"/>
    <dgm:cxn modelId="{247F14BE-7248-448B-B4EB-D72CE610DC72}" type="presParOf" srcId="{E630D80D-012B-4FFB-9137-AD99159E287A}" destId="{8BA156B8-EE41-498E-A085-C9B385A59DDE}" srcOrd="1" destOrd="0" presId="urn:microsoft.com/office/officeart/2005/8/layout/hierarchy1"/>
    <dgm:cxn modelId="{998221FC-7E30-4BAF-BDFA-88B225C23F2C}" type="presParOf" srcId="{B92A0759-F20F-459D-AEA8-982B2DE60B51}" destId="{C4BBE8D0-C1F0-4E9C-B138-2773263D35FC}" srcOrd="2" destOrd="0" presId="urn:microsoft.com/office/officeart/2005/8/layout/hierarchy1"/>
    <dgm:cxn modelId="{1CC8727D-87BE-426D-A110-3934D0BD9339}" type="presParOf" srcId="{B92A0759-F20F-459D-AEA8-982B2DE60B51}" destId="{C35F166A-1BF3-4A1D-8A9E-3C13286E86CB}" srcOrd="3" destOrd="0" presId="urn:microsoft.com/office/officeart/2005/8/layout/hierarchy1"/>
    <dgm:cxn modelId="{9F196321-B6C3-4AE1-97A3-CA37D63C6845}" type="presParOf" srcId="{C35F166A-1BF3-4A1D-8A9E-3C13286E86CB}" destId="{6E866FF9-565A-43E2-82AA-423299EC1607}" srcOrd="0" destOrd="0" presId="urn:microsoft.com/office/officeart/2005/8/layout/hierarchy1"/>
    <dgm:cxn modelId="{A1CC50B8-B767-4B7C-9632-37A1B9D96188}" type="presParOf" srcId="{6E866FF9-565A-43E2-82AA-423299EC1607}" destId="{A5FBF65E-1981-46AB-A57E-33D055DCB3FB}" srcOrd="0" destOrd="0" presId="urn:microsoft.com/office/officeart/2005/8/layout/hierarchy1"/>
    <dgm:cxn modelId="{C67416ED-7EBC-47B0-8D87-DAD9E517E49D}" type="presParOf" srcId="{6E866FF9-565A-43E2-82AA-423299EC1607}" destId="{D94FF528-627D-416B-8B4C-959D2A715175}" srcOrd="1" destOrd="0" presId="urn:microsoft.com/office/officeart/2005/8/layout/hierarchy1"/>
    <dgm:cxn modelId="{E7147663-11DB-44AB-B07A-8875AAB17B90}" type="presParOf" srcId="{C35F166A-1BF3-4A1D-8A9E-3C13286E86CB}" destId="{57C66B56-DA4F-4F5E-ACD1-31FBDBBE6E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5662D-AA59-4846-A595-18761760A5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F1FF89-09BD-49B6-AEFF-9274FC9AC5A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Missing Semicolons</a:t>
          </a:r>
        </a:p>
      </dgm:t>
    </dgm:pt>
    <dgm:pt modelId="{6DCEFEF2-FF9B-4F4C-B2C8-540737E27E7A}" type="parTrans" cxnId="{FA3DFD99-EDF1-4C62-ABC8-748B71641444}">
      <dgm:prSet/>
      <dgm:spPr/>
      <dgm:t>
        <a:bodyPr/>
        <a:lstStyle/>
        <a:p>
          <a:endParaRPr lang="en-US"/>
        </a:p>
      </dgm:t>
    </dgm:pt>
    <dgm:pt modelId="{BB3FE401-AE39-4779-88E0-699605028CC2}" type="sibTrans" cxnId="{FA3DFD99-EDF1-4C62-ABC8-748B71641444}">
      <dgm:prSet/>
      <dgm:spPr/>
      <dgm:t>
        <a:bodyPr/>
        <a:lstStyle/>
        <a:p>
          <a:endParaRPr lang="en-US"/>
        </a:p>
      </dgm:t>
    </dgm:pt>
    <dgm:pt modelId="{767DCE9D-25A1-46D6-81AD-3C89EC04DD1A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Missing brackets in classes and methods</a:t>
          </a:r>
        </a:p>
      </dgm:t>
    </dgm:pt>
    <dgm:pt modelId="{0F2789C7-8170-44F6-BCD9-A7B65CBD4B00}" type="parTrans" cxnId="{B7D96106-3581-449D-BFDD-047F01672B8A}">
      <dgm:prSet/>
      <dgm:spPr/>
      <dgm:t>
        <a:bodyPr/>
        <a:lstStyle/>
        <a:p>
          <a:endParaRPr lang="en-US"/>
        </a:p>
      </dgm:t>
    </dgm:pt>
    <dgm:pt modelId="{AFC78976-43E6-44AB-8455-913444D048D2}" type="sibTrans" cxnId="{B7D96106-3581-449D-BFDD-047F01672B8A}">
      <dgm:prSet/>
      <dgm:spPr/>
      <dgm:t>
        <a:bodyPr/>
        <a:lstStyle/>
        <a:p>
          <a:endParaRPr lang="en-US"/>
        </a:p>
      </dgm:t>
    </dgm:pt>
    <dgm:pt modelId="{BBA4CA9A-EC36-486C-963B-B8A2DDCE83EA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Misspelling of identifiers and keywords</a:t>
          </a:r>
        </a:p>
      </dgm:t>
    </dgm:pt>
    <dgm:pt modelId="{5B636635-80B1-4969-99E1-041BCBE5F069}" type="parTrans" cxnId="{C9ACF054-3211-4027-A3ED-D6D5BD5DA9F4}">
      <dgm:prSet/>
      <dgm:spPr/>
      <dgm:t>
        <a:bodyPr/>
        <a:lstStyle/>
        <a:p>
          <a:endParaRPr lang="en-US"/>
        </a:p>
      </dgm:t>
    </dgm:pt>
    <dgm:pt modelId="{35CE2724-9D2A-4727-A6D0-1630B5327833}" type="sibTrans" cxnId="{C9ACF054-3211-4027-A3ED-D6D5BD5DA9F4}">
      <dgm:prSet/>
      <dgm:spPr/>
      <dgm:t>
        <a:bodyPr/>
        <a:lstStyle/>
        <a:p>
          <a:endParaRPr lang="en-US"/>
        </a:p>
      </dgm:t>
    </dgm:pt>
    <dgm:pt modelId="{ABBA510A-2326-41E8-A259-CDE4EC084DA1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Missing double quotes in string</a:t>
          </a:r>
        </a:p>
      </dgm:t>
    </dgm:pt>
    <dgm:pt modelId="{86AD61F0-69D2-417A-96EE-07BA830048EC}" type="parTrans" cxnId="{2A723DF7-509D-4504-884B-4143345B7326}">
      <dgm:prSet/>
      <dgm:spPr/>
      <dgm:t>
        <a:bodyPr/>
        <a:lstStyle/>
        <a:p>
          <a:endParaRPr lang="en-US"/>
        </a:p>
      </dgm:t>
    </dgm:pt>
    <dgm:pt modelId="{AE9005CC-3B81-475C-A438-0A2FE730078C}" type="sibTrans" cxnId="{2A723DF7-509D-4504-884B-4143345B7326}">
      <dgm:prSet/>
      <dgm:spPr/>
      <dgm:t>
        <a:bodyPr/>
        <a:lstStyle/>
        <a:p>
          <a:endParaRPr lang="en-US"/>
        </a:p>
      </dgm:t>
    </dgm:pt>
    <dgm:pt modelId="{576764E9-8992-452B-9B0E-972D29A46063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Used of undeclared variables</a:t>
          </a:r>
        </a:p>
      </dgm:t>
    </dgm:pt>
    <dgm:pt modelId="{1F564DF3-9C97-44F2-A6E0-8E97058635AA}" type="parTrans" cxnId="{416AF601-3124-4F04-8E7E-BDEDA41F36FD}">
      <dgm:prSet/>
      <dgm:spPr/>
      <dgm:t>
        <a:bodyPr/>
        <a:lstStyle/>
        <a:p>
          <a:endParaRPr lang="en-US"/>
        </a:p>
      </dgm:t>
    </dgm:pt>
    <dgm:pt modelId="{D2739F40-3D6C-4793-93C2-BDF8E3809A2C}" type="sibTrans" cxnId="{416AF601-3124-4F04-8E7E-BDEDA41F36FD}">
      <dgm:prSet/>
      <dgm:spPr/>
      <dgm:t>
        <a:bodyPr/>
        <a:lstStyle/>
        <a:p>
          <a:endParaRPr lang="en-US"/>
        </a:p>
      </dgm:t>
    </dgm:pt>
    <dgm:pt modelId="{7294E363-72C1-4437-B841-25890E817E7E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Bad Reference to objects</a:t>
          </a:r>
        </a:p>
      </dgm:t>
    </dgm:pt>
    <dgm:pt modelId="{00DB90C4-B193-420D-AA73-3AE4F73129C8}" type="parTrans" cxnId="{82236693-E059-4F09-B7DE-60DF2AB88A3A}">
      <dgm:prSet/>
      <dgm:spPr/>
      <dgm:t>
        <a:bodyPr/>
        <a:lstStyle/>
        <a:p>
          <a:endParaRPr lang="en-US"/>
        </a:p>
      </dgm:t>
    </dgm:pt>
    <dgm:pt modelId="{DB3466C3-DDA6-42BD-87BA-28EF93401679}" type="sibTrans" cxnId="{82236693-E059-4F09-B7DE-60DF2AB88A3A}">
      <dgm:prSet/>
      <dgm:spPr/>
      <dgm:t>
        <a:bodyPr/>
        <a:lstStyle/>
        <a:p>
          <a:endParaRPr lang="en-US"/>
        </a:p>
      </dgm:t>
    </dgm:pt>
    <dgm:pt modelId="{F18BCFBF-80ED-46B0-B3CE-B4959823BC5D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Use of = in place of == operator</a:t>
          </a:r>
        </a:p>
      </dgm:t>
    </dgm:pt>
    <dgm:pt modelId="{4D5DC6D4-B6F0-4E0E-916D-8C2DC2F0A2A4}" type="parTrans" cxnId="{08C95262-42EE-480C-89CD-8FE5BC416A5F}">
      <dgm:prSet/>
      <dgm:spPr/>
      <dgm:t>
        <a:bodyPr/>
        <a:lstStyle/>
        <a:p>
          <a:endParaRPr lang="en-US"/>
        </a:p>
      </dgm:t>
    </dgm:pt>
    <dgm:pt modelId="{B2306CA2-24E5-45ED-BEE9-C20D367683AD}" type="sibTrans" cxnId="{08C95262-42EE-480C-89CD-8FE5BC416A5F}">
      <dgm:prSet/>
      <dgm:spPr/>
      <dgm:t>
        <a:bodyPr/>
        <a:lstStyle/>
        <a:p>
          <a:endParaRPr lang="en-US"/>
        </a:p>
      </dgm:t>
    </dgm:pt>
    <dgm:pt modelId="{3A991573-D713-4CFD-A0CD-889601887B73}" type="pres">
      <dgm:prSet presAssocID="{24C5662D-AA59-4846-A595-18761760A571}" presName="linear" presStyleCnt="0">
        <dgm:presLayoutVars>
          <dgm:dir/>
          <dgm:animLvl val="lvl"/>
          <dgm:resizeHandles val="exact"/>
        </dgm:presLayoutVars>
      </dgm:prSet>
      <dgm:spPr/>
    </dgm:pt>
    <dgm:pt modelId="{163F3DA9-F4B5-46A0-AC8A-1A6BBC6B2096}" type="pres">
      <dgm:prSet presAssocID="{E6F1FF89-09BD-49B6-AEFF-9274FC9AC5A1}" presName="parentLin" presStyleCnt="0"/>
      <dgm:spPr/>
    </dgm:pt>
    <dgm:pt modelId="{F1C70B2A-62C4-40A1-B1FE-3BB52E4CC54B}" type="pres">
      <dgm:prSet presAssocID="{E6F1FF89-09BD-49B6-AEFF-9274FC9AC5A1}" presName="parentLeftMargin" presStyleLbl="node1" presStyleIdx="0" presStyleCnt="7"/>
      <dgm:spPr/>
    </dgm:pt>
    <dgm:pt modelId="{59F1F9EE-1D06-4567-9822-CBC07693F585}" type="pres">
      <dgm:prSet presAssocID="{E6F1FF89-09BD-49B6-AEFF-9274FC9AC5A1}" presName="parentText" presStyleLbl="node1" presStyleIdx="0" presStyleCnt="7" custScaleY="110972">
        <dgm:presLayoutVars>
          <dgm:chMax val="0"/>
          <dgm:bulletEnabled val="1"/>
        </dgm:presLayoutVars>
      </dgm:prSet>
      <dgm:spPr/>
    </dgm:pt>
    <dgm:pt modelId="{81348CFD-03B1-4CB5-B2A8-361D17C6D573}" type="pres">
      <dgm:prSet presAssocID="{E6F1FF89-09BD-49B6-AEFF-9274FC9AC5A1}" presName="negativeSpace" presStyleCnt="0"/>
      <dgm:spPr/>
    </dgm:pt>
    <dgm:pt modelId="{1F9AEE6A-9971-4707-A0AA-ADDFA63FF35D}" type="pres">
      <dgm:prSet presAssocID="{E6F1FF89-09BD-49B6-AEFF-9274FC9AC5A1}" presName="childText" presStyleLbl="conFgAcc1" presStyleIdx="0" presStyleCnt="7">
        <dgm:presLayoutVars>
          <dgm:bulletEnabled val="1"/>
        </dgm:presLayoutVars>
      </dgm:prSet>
      <dgm:spPr>
        <a:ln>
          <a:solidFill>
            <a:srgbClr val="FF0000"/>
          </a:solidFill>
        </a:ln>
      </dgm:spPr>
    </dgm:pt>
    <dgm:pt modelId="{93F1C35F-B42B-4D14-B3A4-734B05BE6E6E}" type="pres">
      <dgm:prSet presAssocID="{BB3FE401-AE39-4779-88E0-699605028CC2}" presName="spaceBetweenRectangles" presStyleCnt="0"/>
      <dgm:spPr/>
    </dgm:pt>
    <dgm:pt modelId="{3281A5C0-811A-4180-A9A7-092D19DF3AD3}" type="pres">
      <dgm:prSet presAssocID="{767DCE9D-25A1-46D6-81AD-3C89EC04DD1A}" presName="parentLin" presStyleCnt="0"/>
      <dgm:spPr/>
    </dgm:pt>
    <dgm:pt modelId="{44477472-DF42-43C5-8C1F-72BE9411A2E3}" type="pres">
      <dgm:prSet presAssocID="{767DCE9D-25A1-46D6-81AD-3C89EC04DD1A}" presName="parentLeftMargin" presStyleLbl="node1" presStyleIdx="0" presStyleCnt="7"/>
      <dgm:spPr/>
    </dgm:pt>
    <dgm:pt modelId="{69624529-2A56-4A8C-8B96-593FC2C50E5C}" type="pres">
      <dgm:prSet presAssocID="{767DCE9D-25A1-46D6-81AD-3C89EC04DD1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B2BFBD0-A68F-498C-B32F-17417E522B31}" type="pres">
      <dgm:prSet presAssocID="{767DCE9D-25A1-46D6-81AD-3C89EC04DD1A}" presName="negativeSpace" presStyleCnt="0"/>
      <dgm:spPr/>
    </dgm:pt>
    <dgm:pt modelId="{826AABCB-A9D3-40F4-9188-38D82E5FDFD0}" type="pres">
      <dgm:prSet presAssocID="{767DCE9D-25A1-46D6-81AD-3C89EC04DD1A}" presName="childText" presStyleLbl="conFgAcc1" presStyleIdx="1" presStyleCnt="7">
        <dgm:presLayoutVars>
          <dgm:bulletEnabled val="1"/>
        </dgm:presLayoutVars>
      </dgm:prSet>
      <dgm:spPr/>
    </dgm:pt>
    <dgm:pt modelId="{903C0D31-F752-4937-8CA3-63D0A7BEDA88}" type="pres">
      <dgm:prSet presAssocID="{AFC78976-43E6-44AB-8455-913444D048D2}" presName="spaceBetweenRectangles" presStyleCnt="0"/>
      <dgm:spPr/>
    </dgm:pt>
    <dgm:pt modelId="{3D53B8AA-EFD8-48F8-AD48-5C8E9994B707}" type="pres">
      <dgm:prSet presAssocID="{BBA4CA9A-EC36-486C-963B-B8A2DDCE83EA}" presName="parentLin" presStyleCnt="0"/>
      <dgm:spPr/>
    </dgm:pt>
    <dgm:pt modelId="{EDB8E9D0-FC04-4C38-8979-7793DF87BDBF}" type="pres">
      <dgm:prSet presAssocID="{BBA4CA9A-EC36-486C-963B-B8A2DDCE83EA}" presName="parentLeftMargin" presStyleLbl="node1" presStyleIdx="1" presStyleCnt="7"/>
      <dgm:spPr/>
    </dgm:pt>
    <dgm:pt modelId="{0CBC27D7-6426-4458-9AAC-EB401B921A49}" type="pres">
      <dgm:prSet presAssocID="{BBA4CA9A-EC36-486C-963B-B8A2DDCE83E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33D9B1BD-C558-4EB9-99F9-4FDCA1F63CD8}" type="pres">
      <dgm:prSet presAssocID="{BBA4CA9A-EC36-486C-963B-B8A2DDCE83EA}" presName="negativeSpace" presStyleCnt="0"/>
      <dgm:spPr/>
    </dgm:pt>
    <dgm:pt modelId="{8A0E91C5-13BB-4EBE-8030-9B20746568BD}" type="pres">
      <dgm:prSet presAssocID="{BBA4CA9A-EC36-486C-963B-B8A2DDCE83EA}" presName="childText" presStyleLbl="conFgAcc1" presStyleIdx="2" presStyleCnt="7">
        <dgm:presLayoutVars>
          <dgm:bulletEnabled val="1"/>
        </dgm:presLayoutVars>
      </dgm:prSet>
      <dgm:spPr/>
    </dgm:pt>
    <dgm:pt modelId="{C8E92143-A75C-4649-852E-91426F8D9A3E}" type="pres">
      <dgm:prSet presAssocID="{35CE2724-9D2A-4727-A6D0-1630B5327833}" presName="spaceBetweenRectangles" presStyleCnt="0"/>
      <dgm:spPr/>
    </dgm:pt>
    <dgm:pt modelId="{6055D57B-C3D9-4754-911E-C9C2B959EAEF}" type="pres">
      <dgm:prSet presAssocID="{ABBA510A-2326-41E8-A259-CDE4EC084DA1}" presName="parentLin" presStyleCnt="0"/>
      <dgm:spPr/>
    </dgm:pt>
    <dgm:pt modelId="{2A988A55-4BBD-4C5D-9431-378FD741297D}" type="pres">
      <dgm:prSet presAssocID="{ABBA510A-2326-41E8-A259-CDE4EC084DA1}" presName="parentLeftMargin" presStyleLbl="node1" presStyleIdx="2" presStyleCnt="7"/>
      <dgm:spPr/>
    </dgm:pt>
    <dgm:pt modelId="{F237017C-4764-436B-8CB2-EFA76FF29415}" type="pres">
      <dgm:prSet presAssocID="{ABBA510A-2326-41E8-A259-CDE4EC084DA1}" presName="parentText" presStyleLbl="node1" presStyleIdx="3" presStyleCnt="7" custLinFactNeighborX="-4825" custLinFactNeighborY="-2461">
        <dgm:presLayoutVars>
          <dgm:chMax val="0"/>
          <dgm:bulletEnabled val="1"/>
        </dgm:presLayoutVars>
      </dgm:prSet>
      <dgm:spPr/>
    </dgm:pt>
    <dgm:pt modelId="{1860C06F-BB5B-49FD-9208-4B841E2509AF}" type="pres">
      <dgm:prSet presAssocID="{ABBA510A-2326-41E8-A259-CDE4EC084DA1}" presName="negativeSpace" presStyleCnt="0"/>
      <dgm:spPr/>
    </dgm:pt>
    <dgm:pt modelId="{287CA479-3503-41DA-B6A5-764BE1A82D59}" type="pres">
      <dgm:prSet presAssocID="{ABBA510A-2326-41E8-A259-CDE4EC084DA1}" presName="childText" presStyleLbl="conFgAcc1" presStyleIdx="3" presStyleCnt="7">
        <dgm:presLayoutVars>
          <dgm:bulletEnabled val="1"/>
        </dgm:presLayoutVars>
      </dgm:prSet>
      <dgm:spPr/>
    </dgm:pt>
    <dgm:pt modelId="{B0B3FDA7-8119-40FF-BFF6-A94672A36854}" type="pres">
      <dgm:prSet presAssocID="{AE9005CC-3B81-475C-A438-0A2FE730078C}" presName="spaceBetweenRectangles" presStyleCnt="0"/>
      <dgm:spPr/>
    </dgm:pt>
    <dgm:pt modelId="{B7D095E0-8146-4597-AF77-507CB4C18E4B}" type="pres">
      <dgm:prSet presAssocID="{576764E9-8992-452B-9B0E-972D29A46063}" presName="parentLin" presStyleCnt="0"/>
      <dgm:spPr/>
    </dgm:pt>
    <dgm:pt modelId="{420FCDB9-29E2-4883-8BEC-B546D6BB17CB}" type="pres">
      <dgm:prSet presAssocID="{576764E9-8992-452B-9B0E-972D29A46063}" presName="parentLeftMargin" presStyleLbl="node1" presStyleIdx="3" presStyleCnt="7"/>
      <dgm:spPr/>
    </dgm:pt>
    <dgm:pt modelId="{DC9C0EAD-63D2-4FDD-8592-C08AD098FA82}" type="pres">
      <dgm:prSet presAssocID="{576764E9-8992-452B-9B0E-972D29A4606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E179E41-FF67-4EC7-AF01-5E427A48CDCF}" type="pres">
      <dgm:prSet presAssocID="{576764E9-8992-452B-9B0E-972D29A46063}" presName="negativeSpace" presStyleCnt="0"/>
      <dgm:spPr/>
    </dgm:pt>
    <dgm:pt modelId="{34F70579-F7B6-4C71-A930-1531A8CCC497}" type="pres">
      <dgm:prSet presAssocID="{576764E9-8992-452B-9B0E-972D29A46063}" presName="childText" presStyleLbl="conFgAcc1" presStyleIdx="4" presStyleCnt="7">
        <dgm:presLayoutVars>
          <dgm:bulletEnabled val="1"/>
        </dgm:presLayoutVars>
      </dgm:prSet>
      <dgm:spPr/>
    </dgm:pt>
    <dgm:pt modelId="{CD21AB1B-73E3-467B-8FA5-A644DBDBA86D}" type="pres">
      <dgm:prSet presAssocID="{D2739F40-3D6C-4793-93C2-BDF8E3809A2C}" presName="spaceBetweenRectangles" presStyleCnt="0"/>
      <dgm:spPr/>
    </dgm:pt>
    <dgm:pt modelId="{86940A64-7637-4D8E-8B97-FCBD8BB1E884}" type="pres">
      <dgm:prSet presAssocID="{7294E363-72C1-4437-B841-25890E817E7E}" presName="parentLin" presStyleCnt="0"/>
      <dgm:spPr/>
    </dgm:pt>
    <dgm:pt modelId="{775CF4F8-A424-4CD7-BA95-33AAD4945F18}" type="pres">
      <dgm:prSet presAssocID="{7294E363-72C1-4437-B841-25890E817E7E}" presName="parentLeftMargin" presStyleLbl="node1" presStyleIdx="4" presStyleCnt="7"/>
      <dgm:spPr/>
    </dgm:pt>
    <dgm:pt modelId="{3CC16E50-7B7F-4AFB-8C35-F365C20F137D}" type="pres">
      <dgm:prSet presAssocID="{7294E363-72C1-4437-B841-25890E817E7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972CE51-BDD5-4465-8FCB-5B131C845D52}" type="pres">
      <dgm:prSet presAssocID="{7294E363-72C1-4437-B841-25890E817E7E}" presName="negativeSpace" presStyleCnt="0"/>
      <dgm:spPr/>
    </dgm:pt>
    <dgm:pt modelId="{CFE65A33-666C-440C-B03C-551D08901204}" type="pres">
      <dgm:prSet presAssocID="{7294E363-72C1-4437-B841-25890E817E7E}" presName="childText" presStyleLbl="conFgAcc1" presStyleIdx="5" presStyleCnt="7">
        <dgm:presLayoutVars>
          <dgm:bulletEnabled val="1"/>
        </dgm:presLayoutVars>
      </dgm:prSet>
      <dgm:spPr/>
    </dgm:pt>
    <dgm:pt modelId="{57D73BE7-6954-4A80-B12F-BB2500F97E85}" type="pres">
      <dgm:prSet presAssocID="{DB3466C3-DDA6-42BD-87BA-28EF93401679}" presName="spaceBetweenRectangles" presStyleCnt="0"/>
      <dgm:spPr/>
    </dgm:pt>
    <dgm:pt modelId="{4E144514-D02A-43A0-A13C-E6D65F0165E2}" type="pres">
      <dgm:prSet presAssocID="{F18BCFBF-80ED-46B0-B3CE-B4959823BC5D}" presName="parentLin" presStyleCnt="0"/>
      <dgm:spPr/>
    </dgm:pt>
    <dgm:pt modelId="{423A9BD5-658E-479C-9F39-2495F45ACD88}" type="pres">
      <dgm:prSet presAssocID="{F18BCFBF-80ED-46B0-B3CE-B4959823BC5D}" presName="parentLeftMargin" presStyleLbl="node1" presStyleIdx="5" presStyleCnt="7"/>
      <dgm:spPr/>
    </dgm:pt>
    <dgm:pt modelId="{FD5FC2A7-0BA8-4300-83AF-7E939F36E271}" type="pres">
      <dgm:prSet presAssocID="{F18BCFBF-80ED-46B0-B3CE-B4959823BC5D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BB1A899-CB8A-467F-ACA6-0EFE16739F3C}" type="pres">
      <dgm:prSet presAssocID="{F18BCFBF-80ED-46B0-B3CE-B4959823BC5D}" presName="negativeSpace" presStyleCnt="0"/>
      <dgm:spPr/>
    </dgm:pt>
    <dgm:pt modelId="{09E635DF-A225-406B-AAA9-4045BEAFE4AA}" type="pres">
      <dgm:prSet presAssocID="{F18BCFBF-80ED-46B0-B3CE-B4959823BC5D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416AF601-3124-4F04-8E7E-BDEDA41F36FD}" srcId="{24C5662D-AA59-4846-A595-18761760A571}" destId="{576764E9-8992-452B-9B0E-972D29A46063}" srcOrd="4" destOrd="0" parTransId="{1F564DF3-9C97-44F2-A6E0-8E97058635AA}" sibTransId="{D2739F40-3D6C-4793-93C2-BDF8E3809A2C}"/>
    <dgm:cxn modelId="{B7D96106-3581-449D-BFDD-047F01672B8A}" srcId="{24C5662D-AA59-4846-A595-18761760A571}" destId="{767DCE9D-25A1-46D6-81AD-3C89EC04DD1A}" srcOrd="1" destOrd="0" parTransId="{0F2789C7-8170-44F6-BCD9-A7B65CBD4B00}" sibTransId="{AFC78976-43E6-44AB-8455-913444D048D2}"/>
    <dgm:cxn modelId="{E652060E-6D95-4D70-87D7-480A6603C088}" type="presOf" srcId="{576764E9-8992-452B-9B0E-972D29A46063}" destId="{DC9C0EAD-63D2-4FDD-8592-C08AD098FA82}" srcOrd="1" destOrd="0" presId="urn:microsoft.com/office/officeart/2005/8/layout/list1"/>
    <dgm:cxn modelId="{30468E11-1A1C-4048-9590-8F367BE8C3F0}" type="presOf" srcId="{24C5662D-AA59-4846-A595-18761760A571}" destId="{3A991573-D713-4CFD-A0CD-889601887B73}" srcOrd="0" destOrd="0" presId="urn:microsoft.com/office/officeart/2005/8/layout/list1"/>
    <dgm:cxn modelId="{65266C36-4458-4608-9A55-B7927E245AAD}" type="presOf" srcId="{BBA4CA9A-EC36-486C-963B-B8A2DDCE83EA}" destId="{0CBC27D7-6426-4458-9AAC-EB401B921A49}" srcOrd="1" destOrd="0" presId="urn:microsoft.com/office/officeart/2005/8/layout/list1"/>
    <dgm:cxn modelId="{D2A30338-AC05-4161-9C60-A8369C935D5A}" type="presOf" srcId="{576764E9-8992-452B-9B0E-972D29A46063}" destId="{420FCDB9-29E2-4883-8BEC-B546D6BB17CB}" srcOrd="0" destOrd="0" presId="urn:microsoft.com/office/officeart/2005/8/layout/list1"/>
    <dgm:cxn modelId="{3BA2123B-8D95-4C22-B77F-323E2F6FA7AC}" type="presOf" srcId="{E6F1FF89-09BD-49B6-AEFF-9274FC9AC5A1}" destId="{F1C70B2A-62C4-40A1-B1FE-3BB52E4CC54B}" srcOrd="0" destOrd="0" presId="urn:microsoft.com/office/officeart/2005/8/layout/list1"/>
    <dgm:cxn modelId="{08C95262-42EE-480C-89CD-8FE5BC416A5F}" srcId="{24C5662D-AA59-4846-A595-18761760A571}" destId="{F18BCFBF-80ED-46B0-B3CE-B4959823BC5D}" srcOrd="6" destOrd="0" parTransId="{4D5DC6D4-B6F0-4E0E-916D-8C2DC2F0A2A4}" sibTransId="{B2306CA2-24E5-45ED-BEE9-C20D367683AD}"/>
    <dgm:cxn modelId="{2F76F24D-68EA-4F86-88B9-B035ED745C66}" type="presOf" srcId="{7294E363-72C1-4437-B841-25890E817E7E}" destId="{3CC16E50-7B7F-4AFB-8C35-F365C20F137D}" srcOrd="1" destOrd="0" presId="urn:microsoft.com/office/officeart/2005/8/layout/list1"/>
    <dgm:cxn modelId="{C9ACF054-3211-4027-A3ED-D6D5BD5DA9F4}" srcId="{24C5662D-AA59-4846-A595-18761760A571}" destId="{BBA4CA9A-EC36-486C-963B-B8A2DDCE83EA}" srcOrd="2" destOrd="0" parTransId="{5B636635-80B1-4969-99E1-041BCBE5F069}" sibTransId="{35CE2724-9D2A-4727-A6D0-1630B5327833}"/>
    <dgm:cxn modelId="{82236693-E059-4F09-B7DE-60DF2AB88A3A}" srcId="{24C5662D-AA59-4846-A595-18761760A571}" destId="{7294E363-72C1-4437-B841-25890E817E7E}" srcOrd="5" destOrd="0" parTransId="{00DB90C4-B193-420D-AA73-3AE4F73129C8}" sibTransId="{DB3466C3-DDA6-42BD-87BA-28EF93401679}"/>
    <dgm:cxn modelId="{9790EC93-5452-4C44-B014-BE953BD046C8}" type="presOf" srcId="{767DCE9D-25A1-46D6-81AD-3C89EC04DD1A}" destId="{69624529-2A56-4A8C-8B96-593FC2C50E5C}" srcOrd="1" destOrd="0" presId="urn:microsoft.com/office/officeart/2005/8/layout/list1"/>
    <dgm:cxn modelId="{1B997D99-E3F8-44C1-80C5-4E69BC120FDE}" type="presOf" srcId="{F18BCFBF-80ED-46B0-B3CE-B4959823BC5D}" destId="{423A9BD5-658E-479C-9F39-2495F45ACD88}" srcOrd="0" destOrd="0" presId="urn:microsoft.com/office/officeart/2005/8/layout/list1"/>
    <dgm:cxn modelId="{FA3DFD99-EDF1-4C62-ABC8-748B71641444}" srcId="{24C5662D-AA59-4846-A595-18761760A571}" destId="{E6F1FF89-09BD-49B6-AEFF-9274FC9AC5A1}" srcOrd="0" destOrd="0" parTransId="{6DCEFEF2-FF9B-4F4C-B2C8-540737E27E7A}" sibTransId="{BB3FE401-AE39-4779-88E0-699605028CC2}"/>
    <dgm:cxn modelId="{2AC615C0-7B1A-49CC-B047-329447726812}" type="presOf" srcId="{F18BCFBF-80ED-46B0-B3CE-B4959823BC5D}" destId="{FD5FC2A7-0BA8-4300-83AF-7E939F36E271}" srcOrd="1" destOrd="0" presId="urn:microsoft.com/office/officeart/2005/8/layout/list1"/>
    <dgm:cxn modelId="{621488D7-D301-4AA6-ACE1-821EC3383F34}" type="presOf" srcId="{ABBA510A-2326-41E8-A259-CDE4EC084DA1}" destId="{2A988A55-4BBD-4C5D-9431-378FD741297D}" srcOrd="0" destOrd="0" presId="urn:microsoft.com/office/officeart/2005/8/layout/list1"/>
    <dgm:cxn modelId="{8DF69DD9-A5CD-445B-8087-33A37784DC5B}" type="presOf" srcId="{ABBA510A-2326-41E8-A259-CDE4EC084DA1}" destId="{F237017C-4764-436B-8CB2-EFA76FF29415}" srcOrd="1" destOrd="0" presId="urn:microsoft.com/office/officeart/2005/8/layout/list1"/>
    <dgm:cxn modelId="{CE6797EA-14DF-4A8F-BC81-42231BCB7C21}" type="presOf" srcId="{767DCE9D-25A1-46D6-81AD-3C89EC04DD1A}" destId="{44477472-DF42-43C5-8C1F-72BE9411A2E3}" srcOrd="0" destOrd="0" presId="urn:microsoft.com/office/officeart/2005/8/layout/list1"/>
    <dgm:cxn modelId="{8D86A9F5-35D5-4F78-96DD-E0696EA1E867}" type="presOf" srcId="{7294E363-72C1-4437-B841-25890E817E7E}" destId="{775CF4F8-A424-4CD7-BA95-33AAD4945F18}" srcOrd="0" destOrd="0" presId="urn:microsoft.com/office/officeart/2005/8/layout/list1"/>
    <dgm:cxn modelId="{7FD001F6-0CDE-4DDE-B8B0-C0C9EB043E2A}" type="presOf" srcId="{E6F1FF89-09BD-49B6-AEFF-9274FC9AC5A1}" destId="{59F1F9EE-1D06-4567-9822-CBC07693F585}" srcOrd="1" destOrd="0" presId="urn:microsoft.com/office/officeart/2005/8/layout/list1"/>
    <dgm:cxn modelId="{2A723DF7-509D-4504-884B-4143345B7326}" srcId="{24C5662D-AA59-4846-A595-18761760A571}" destId="{ABBA510A-2326-41E8-A259-CDE4EC084DA1}" srcOrd="3" destOrd="0" parTransId="{86AD61F0-69D2-417A-96EE-07BA830048EC}" sibTransId="{AE9005CC-3B81-475C-A438-0A2FE730078C}"/>
    <dgm:cxn modelId="{C3767DF9-D7D6-4E53-BDAB-934A243BFF5B}" type="presOf" srcId="{BBA4CA9A-EC36-486C-963B-B8A2DDCE83EA}" destId="{EDB8E9D0-FC04-4C38-8979-7793DF87BDBF}" srcOrd="0" destOrd="0" presId="urn:microsoft.com/office/officeart/2005/8/layout/list1"/>
    <dgm:cxn modelId="{BD56973A-CFF9-4A11-9B53-A31A7C4486FB}" type="presParOf" srcId="{3A991573-D713-4CFD-A0CD-889601887B73}" destId="{163F3DA9-F4B5-46A0-AC8A-1A6BBC6B2096}" srcOrd="0" destOrd="0" presId="urn:microsoft.com/office/officeart/2005/8/layout/list1"/>
    <dgm:cxn modelId="{C0DB8994-90A7-46BB-B7AC-6BFF5D86CE6A}" type="presParOf" srcId="{163F3DA9-F4B5-46A0-AC8A-1A6BBC6B2096}" destId="{F1C70B2A-62C4-40A1-B1FE-3BB52E4CC54B}" srcOrd="0" destOrd="0" presId="urn:microsoft.com/office/officeart/2005/8/layout/list1"/>
    <dgm:cxn modelId="{4AF57898-72B0-4AC5-9089-14D55900F039}" type="presParOf" srcId="{163F3DA9-F4B5-46A0-AC8A-1A6BBC6B2096}" destId="{59F1F9EE-1D06-4567-9822-CBC07693F585}" srcOrd="1" destOrd="0" presId="urn:microsoft.com/office/officeart/2005/8/layout/list1"/>
    <dgm:cxn modelId="{34AD6B88-3510-4E67-BF6B-9AD767BA1BA4}" type="presParOf" srcId="{3A991573-D713-4CFD-A0CD-889601887B73}" destId="{81348CFD-03B1-4CB5-B2A8-361D17C6D573}" srcOrd="1" destOrd="0" presId="urn:microsoft.com/office/officeart/2005/8/layout/list1"/>
    <dgm:cxn modelId="{EFD07C64-DA4D-4D5F-AB7D-45F71BD960B5}" type="presParOf" srcId="{3A991573-D713-4CFD-A0CD-889601887B73}" destId="{1F9AEE6A-9971-4707-A0AA-ADDFA63FF35D}" srcOrd="2" destOrd="0" presId="urn:microsoft.com/office/officeart/2005/8/layout/list1"/>
    <dgm:cxn modelId="{B40C6929-908B-415A-9427-09E17E602813}" type="presParOf" srcId="{3A991573-D713-4CFD-A0CD-889601887B73}" destId="{93F1C35F-B42B-4D14-B3A4-734B05BE6E6E}" srcOrd="3" destOrd="0" presId="urn:microsoft.com/office/officeart/2005/8/layout/list1"/>
    <dgm:cxn modelId="{01413DAF-FCBD-402A-A420-F856E72233B5}" type="presParOf" srcId="{3A991573-D713-4CFD-A0CD-889601887B73}" destId="{3281A5C0-811A-4180-A9A7-092D19DF3AD3}" srcOrd="4" destOrd="0" presId="urn:microsoft.com/office/officeart/2005/8/layout/list1"/>
    <dgm:cxn modelId="{BB28F89C-B40C-49CD-A9D6-AB2E423A170E}" type="presParOf" srcId="{3281A5C0-811A-4180-A9A7-092D19DF3AD3}" destId="{44477472-DF42-43C5-8C1F-72BE9411A2E3}" srcOrd="0" destOrd="0" presId="urn:microsoft.com/office/officeart/2005/8/layout/list1"/>
    <dgm:cxn modelId="{04D72527-AC21-4CE9-BE0C-5A04F7DF7139}" type="presParOf" srcId="{3281A5C0-811A-4180-A9A7-092D19DF3AD3}" destId="{69624529-2A56-4A8C-8B96-593FC2C50E5C}" srcOrd="1" destOrd="0" presId="urn:microsoft.com/office/officeart/2005/8/layout/list1"/>
    <dgm:cxn modelId="{24929592-EC01-408E-B0FF-A75DF876575D}" type="presParOf" srcId="{3A991573-D713-4CFD-A0CD-889601887B73}" destId="{7B2BFBD0-A68F-498C-B32F-17417E522B31}" srcOrd="5" destOrd="0" presId="urn:microsoft.com/office/officeart/2005/8/layout/list1"/>
    <dgm:cxn modelId="{35F64DB8-7F98-4927-A5A4-202413F272D4}" type="presParOf" srcId="{3A991573-D713-4CFD-A0CD-889601887B73}" destId="{826AABCB-A9D3-40F4-9188-38D82E5FDFD0}" srcOrd="6" destOrd="0" presId="urn:microsoft.com/office/officeart/2005/8/layout/list1"/>
    <dgm:cxn modelId="{351240DE-6F58-4069-BFC5-D4F329DD3BA2}" type="presParOf" srcId="{3A991573-D713-4CFD-A0CD-889601887B73}" destId="{903C0D31-F752-4937-8CA3-63D0A7BEDA88}" srcOrd="7" destOrd="0" presId="urn:microsoft.com/office/officeart/2005/8/layout/list1"/>
    <dgm:cxn modelId="{818CA1AA-E201-4765-A52A-123C6E01712D}" type="presParOf" srcId="{3A991573-D713-4CFD-A0CD-889601887B73}" destId="{3D53B8AA-EFD8-48F8-AD48-5C8E9994B707}" srcOrd="8" destOrd="0" presId="urn:microsoft.com/office/officeart/2005/8/layout/list1"/>
    <dgm:cxn modelId="{20751A16-1249-4F9C-B084-35266F2C6E4F}" type="presParOf" srcId="{3D53B8AA-EFD8-48F8-AD48-5C8E9994B707}" destId="{EDB8E9D0-FC04-4C38-8979-7793DF87BDBF}" srcOrd="0" destOrd="0" presId="urn:microsoft.com/office/officeart/2005/8/layout/list1"/>
    <dgm:cxn modelId="{1E37935C-3D40-44C4-85A1-57A66847C8E0}" type="presParOf" srcId="{3D53B8AA-EFD8-48F8-AD48-5C8E9994B707}" destId="{0CBC27D7-6426-4458-9AAC-EB401B921A49}" srcOrd="1" destOrd="0" presId="urn:microsoft.com/office/officeart/2005/8/layout/list1"/>
    <dgm:cxn modelId="{BF0C24B9-8DEF-460E-8DC7-0B421682DE2D}" type="presParOf" srcId="{3A991573-D713-4CFD-A0CD-889601887B73}" destId="{33D9B1BD-C558-4EB9-99F9-4FDCA1F63CD8}" srcOrd="9" destOrd="0" presId="urn:microsoft.com/office/officeart/2005/8/layout/list1"/>
    <dgm:cxn modelId="{703CCB88-7E36-4EAC-9275-7FD97E467E72}" type="presParOf" srcId="{3A991573-D713-4CFD-A0CD-889601887B73}" destId="{8A0E91C5-13BB-4EBE-8030-9B20746568BD}" srcOrd="10" destOrd="0" presId="urn:microsoft.com/office/officeart/2005/8/layout/list1"/>
    <dgm:cxn modelId="{4D5082E6-F1BD-425A-9E67-46635154BEE8}" type="presParOf" srcId="{3A991573-D713-4CFD-A0CD-889601887B73}" destId="{C8E92143-A75C-4649-852E-91426F8D9A3E}" srcOrd="11" destOrd="0" presId="urn:microsoft.com/office/officeart/2005/8/layout/list1"/>
    <dgm:cxn modelId="{E558AF6F-0239-4EEB-BC50-827E36421561}" type="presParOf" srcId="{3A991573-D713-4CFD-A0CD-889601887B73}" destId="{6055D57B-C3D9-4754-911E-C9C2B959EAEF}" srcOrd="12" destOrd="0" presId="urn:microsoft.com/office/officeart/2005/8/layout/list1"/>
    <dgm:cxn modelId="{F59CD51C-40F9-47F1-B26C-64C4F38477F1}" type="presParOf" srcId="{6055D57B-C3D9-4754-911E-C9C2B959EAEF}" destId="{2A988A55-4BBD-4C5D-9431-378FD741297D}" srcOrd="0" destOrd="0" presId="urn:microsoft.com/office/officeart/2005/8/layout/list1"/>
    <dgm:cxn modelId="{D952EA67-6DEF-44CA-84D0-A3FAE130BEE1}" type="presParOf" srcId="{6055D57B-C3D9-4754-911E-C9C2B959EAEF}" destId="{F237017C-4764-436B-8CB2-EFA76FF29415}" srcOrd="1" destOrd="0" presId="urn:microsoft.com/office/officeart/2005/8/layout/list1"/>
    <dgm:cxn modelId="{1CDD548A-6639-4078-988D-FDD1A4638E3E}" type="presParOf" srcId="{3A991573-D713-4CFD-A0CD-889601887B73}" destId="{1860C06F-BB5B-49FD-9208-4B841E2509AF}" srcOrd="13" destOrd="0" presId="urn:microsoft.com/office/officeart/2005/8/layout/list1"/>
    <dgm:cxn modelId="{3922E8FB-9D3B-43EA-A144-51A18828867C}" type="presParOf" srcId="{3A991573-D713-4CFD-A0CD-889601887B73}" destId="{287CA479-3503-41DA-B6A5-764BE1A82D59}" srcOrd="14" destOrd="0" presId="urn:microsoft.com/office/officeart/2005/8/layout/list1"/>
    <dgm:cxn modelId="{45474BF3-00FE-420F-8A3D-922F0CFCF83C}" type="presParOf" srcId="{3A991573-D713-4CFD-A0CD-889601887B73}" destId="{B0B3FDA7-8119-40FF-BFF6-A94672A36854}" srcOrd="15" destOrd="0" presId="urn:microsoft.com/office/officeart/2005/8/layout/list1"/>
    <dgm:cxn modelId="{BAE30614-B137-4943-9995-DC18EEEE6899}" type="presParOf" srcId="{3A991573-D713-4CFD-A0CD-889601887B73}" destId="{B7D095E0-8146-4597-AF77-507CB4C18E4B}" srcOrd="16" destOrd="0" presId="urn:microsoft.com/office/officeart/2005/8/layout/list1"/>
    <dgm:cxn modelId="{362D51AE-346B-4108-848C-606FB9345D95}" type="presParOf" srcId="{B7D095E0-8146-4597-AF77-507CB4C18E4B}" destId="{420FCDB9-29E2-4883-8BEC-B546D6BB17CB}" srcOrd="0" destOrd="0" presId="urn:microsoft.com/office/officeart/2005/8/layout/list1"/>
    <dgm:cxn modelId="{E6B40E3B-CD72-4F58-9CA8-6F88C8BE2CA9}" type="presParOf" srcId="{B7D095E0-8146-4597-AF77-507CB4C18E4B}" destId="{DC9C0EAD-63D2-4FDD-8592-C08AD098FA82}" srcOrd="1" destOrd="0" presId="urn:microsoft.com/office/officeart/2005/8/layout/list1"/>
    <dgm:cxn modelId="{A32E8BF9-C0AD-475C-823D-DCB83CBDF641}" type="presParOf" srcId="{3A991573-D713-4CFD-A0CD-889601887B73}" destId="{CE179E41-FF67-4EC7-AF01-5E427A48CDCF}" srcOrd="17" destOrd="0" presId="urn:microsoft.com/office/officeart/2005/8/layout/list1"/>
    <dgm:cxn modelId="{23BF6246-893D-4141-A9BA-4E754A84319E}" type="presParOf" srcId="{3A991573-D713-4CFD-A0CD-889601887B73}" destId="{34F70579-F7B6-4C71-A930-1531A8CCC497}" srcOrd="18" destOrd="0" presId="urn:microsoft.com/office/officeart/2005/8/layout/list1"/>
    <dgm:cxn modelId="{D8E6745A-BBC0-4AC0-94DF-240B1293F61C}" type="presParOf" srcId="{3A991573-D713-4CFD-A0CD-889601887B73}" destId="{CD21AB1B-73E3-467B-8FA5-A644DBDBA86D}" srcOrd="19" destOrd="0" presId="urn:microsoft.com/office/officeart/2005/8/layout/list1"/>
    <dgm:cxn modelId="{8CEDF10D-51F6-4B2F-8F30-0C170CD0F4D1}" type="presParOf" srcId="{3A991573-D713-4CFD-A0CD-889601887B73}" destId="{86940A64-7637-4D8E-8B97-FCBD8BB1E884}" srcOrd="20" destOrd="0" presId="urn:microsoft.com/office/officeart/2005/8/layout/list1"/>
    <dgm:cxn modelId="{040A089F-A8E0-4CDB-8775-E9BD1C996726}" type="presParOf" srcId="{86940A64-7637-4D8E-8B97-FCBD8BB1E884}" destId="{775CF4F8-A424-4CD7-BA95-33AAD4945F18}" srcOrd="0" destOrd="0" presId="urn:microsoft.com/office/officeart/2005/8/layout/list1"/>
    <dgm:cxn modelId="{A9D2466D-F43F-4789-88FA-FE6D3F838FC0}" type="presParOf" srcId="{86940A64-7637-4D8E-8B97-FCBD8BB1E884}" destId="{3CC16E50-7B7F-4AFB-8C35-F365C20F137D}" srcOrd="1" destOrd="0" presId="urn:microsoft.com/office/officeart/2005/8/layout/list1"/>
    <dgm:cxn modelId="{257F96FB-A631-462E-977E-C03C995D615B}" type="presParOf" srcId="{3A991573-D713-4CFD-A0CD-889601887B73}" destId="{7972CE51-BDD5-4465-8FCB-5B131C845D52}" srcOrd="21" destOrd="0" presId="urn:microsoft.com/office/officeart/2005/8/layout/list1"/>
    <dgm:cxn modelId="{3FDCAEBA-96E1-41CB-AEDB-6DC91FFA0F11}" type="presParOf" srcId="{3A991573-D713-4CFD-A0CD-889601887B73}" destId="{CFE65A33-666C-440C-B03C-551D08901204}" srcOrd="22" destOrd="0" presId="urn:microsoft.com/office/officeart/2005/8/layout/list1"/>
    <dgm:cxn modelId="{7E5480D5-AD1B-4477-9B73-C9201BEE6FFA}" type="presParOf" srcId="{3A991573-D713-4CFD-A0CD-889601887B73}" destId="{57D73BE7-6954-4A80-B12F-BB2500F97E85}" srcOrd="23" destOrd="0" presId="urn:microsoft.com/office/officeart/2005/8/layout/list1"/>
    <dgm:cxn modelId="{1EA085E6-197E-4B77-A2E3-11A1074313B0}" type="presParOf" srcId="{3A991573-D713-4CFD-A0CD-889601887B73}" destId="{4E144514-D02A-43A0-A13C-E6D65F0165E2}" srcOrd="24" destOrd="0" presId="urn:microsoft.com/office/officeart/2005/8/layout/list1"/>
    <dgm:cxn modelId="{EB888BE9-672D-472E-A050-5F7958F30B8C}" type="presParOf" srcId="{4E144514-D02A-43A0-A13C-E6D65F0165E2}" destId="{423A9BD5-658E-479C-9F39-2495F45ACD88}" srcOrd="0" destOrd="0" presId="urn:microsoft.com/office/officeart/2005/8/layout/list1"/>
    <dgm:cxn modelId="{92468E83-B85C-4C38-892F-E1FABAFDE8FD}" type="presParOf" srcId="{4E144514-D02A-43A0-A13C-E6D65F0165E2}" destId="{FD5FC2A7-0BA8-4300-83AF-7E939F36E271}" srcOrd="1" destOrd="0" presId="urn:microsoft.com/office/officeart/2005/8/layout/list1"/>
    <dgm:cxn modelId="{5680126E-A87A-4EEE-B5BD-F22B4E98D026}" type="presParOf" srcId="{3A991573-D713-4CFD-A0CD-889601887B73}" destId="{1BB1A899-CB8A-467F-ACA6-0EFE16739F3C}" srcOrd="25" destOrd="0" presId="urn:microsoft.com/office/officeart/2005/8/layout/list1"/>
    <dgm:cxn modelId="{076EFC55-CDAD-45CB-94B2-F37BA08F4EF1}" type="presParOf" srcId="{3A991573-D713-4CFD-A0CD-889601887B73}" destId="{09E635DF-A225-406B-AAA9-4045BEAFE4AA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8AFE7B-477C-403B-AA0D-0C5798DC4613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7B1EEE-C967-4ED8-B9CD-84E5FE503BE1}">
      <dgm:prSet phldrT="[Text]"/>
      <dgm:spPr/>
      <dgm:t>
        <a:bodyPr/>
        <a:lstStyle/>
        <a:p>
          <a:pPr algn="l"/>
          <a:r>
            <a:rPr lang="en-US" dirty="0"/>
            <a:t>1</a:t>
          </a:r>
        </a:p>
        <a:p>
          <a:pPr algn="l"/>
          <a:endParaRPr lang="en-US" dirty="0"/>
        </a:p>
        <a:p>
          <a:pPr algn="l"/>
          <a:r>
            <a:rPr lang="en-US" dirty="0"/>
            <a:t>Dividing an Integer by Zero</a:t>
          </a:r>
        </a:p>
      </dgm:t>
    </dgm:pt>
    <dgm:pt modelId="{A69EBF48-31F6-4DBA-B74A-23E79A503D97}" type="parTrans" cxnId="{F7B376B8-AFD2-42E4-A038-5ABC24B771E5}">
      <dgm:prSet/>
      <dgm:spPr/>
      <dgm:t>
        <a:bodyPr/>
        <a:lstStyle/>
        <a:p>
          <a:endParaRPr lang="en-US"/>
        </a:p>
      </dgm:t>
    </dgm:pt>
    <dgm:pt modelId="{565C35BE-83FB-46CD-BF8C-3D4BA9D6D4C2}" type="sibTrans" cxnId="{F7B376B8-AFD2-42E4-A038-5ABC24B771E5}">
      <dgm:prSet/>
      <dgm:spPr/>
      <dgm:t>
        <a:bodyPr/>
        <a:lstStyle/>
        <a:p>
          <a:endParaRPr lang="en-US"/>
        </a:p>
      </dgm:t>
    </dgm:pt>
    <dgm:pt modelId="{F1AAF0F5-11F1-4E74-B322-206F687F62C3}">
      <dgm:prSet phldrT="[Text]"/>
      <dgm:spPr/>
      <dgm:t>
        <a:bodyPr/>
        <a:lstStyle/>
        <a:p>
          <a:pPr algn="l"/>
          <a:endParaRPr lang="en-US" dirty="0"/>
        </a:p>
      </dgm:t>
    </dgm:pt>
    <dgm:pt modelId="{29942763-4301-407F-B53F-0ABE3828C23E}" type="parTrans" cxnId="{7E5D8249-CEB3-48D1-8AC5-7F0066EA13B1}">
      <dgm:prSet/>
      <dgm:spPr/>
      <dgm:t>
        <a:bodyPr/>
        <a:lstStyle/>
        <a:p>
          <a:endParaRPr lang="en-US"/>
        </a:p>
      </dgm:t>
    </dgm:pt>
    <dgm:pt modelId="{2F68C4CC-B918-4417-99DE-D234A44EA06B}" type="sibTrans" cxnId="{7E5D8249-CEB3-48D1-8AC5-7F0066EA13B1}">
      <dgm:prSet/>
      <dgm:spPr/>
      <dgm:t>
        <a:bodyPr/>
        <a:lstStyle/>
        <a:p>
          <a:endParaRPr lang="en-US"/>
        </a:p>
      </dgm:t>
    </dgm:pt>
    <dgm:pt modelId="{3469150E-7A58-48AD-9402-9497A760FFDF}">
      <dgm:prSet phldrT="[Text]"/>
      <dgm:spPr/>
      <dgm:t>
        <a:bodyPr/>
        <a:lstStyle/>
        <a:p>
          <a:r>
            <a:rPr lang="en-US" dirty="0"/>
            <a:t>2</a:t>
          </a:r>
        </a:p>
        <a:p>
          <a:endParaRPr lang="en-US" dirty="0"/>
        </a:p>
        <a:p>
          <a:r>
            <a:rPr lang="en-US" dirty="0"/>
            <a:t> Out of the bounds of an array</a:t>
          </a:r>
        </a:p>
      </dgm:t>
    </dgm:pt>
    <dgm:pt modelId="{E749FF63-2A2F-446B-8C49-439C2DA040B4}" type="parTrans" cxnId="{F4D67F98-D2C4-4675-A7AF-8444B62F41EC}">
      <dgm:prSet/>
      <dgm:spPr/>
      <dgm:t>
        <a:bodyPr/>
        <a:lstStyle/>
        <a:p>
          <a:endParaRPr lang="en-US"/>
        </a:p>
      </dgm:t>
    </dgm:pt>
    <dgm:pt modelId="{2D8B097A-CC03-44FF-8C03-F9A65798F633}" type="sibTrans" cxnId="{F4D67F98-D2C4-4675-A7AF-8444B62F41EC}">
      <dgm:prSet/>
      <dgm:spPr/>
      <dgm:t>
        <a:bodyPr/>
        <a:lstStyle/>
        <a:p>
          <a:endParaRPr lang="en-US"/>
        </a:p>
      </dgm:t>
    </dgm:pt>
    <dgm:pt modelId="{8E982C81-E2E0-40C4-B4CF-5A41ACE9B88A}">
      <dgm:prSet phldrT="[Text]"/>
      <dgm:spPr/>
      <dgm:t>
        <a:bodyPr/>
        <a:lstStyle/>
        <a:p>
          <a:endParaRPr lang="en-US" dirty="0"/>
        </a:p>
      </dgm:t>
    </dgm:pt>
    <dgm:pt modelId="{A85539AF-37FD-4ABB-A68B-3C29442CE3BF}" type="parTrans" cxnId="{2E3DBAED-91DD-44EF-9939-106CA27C8610}">
      <dgm:prSet/>
      <dgm:spPr/>
      <dgm:t>
        <a:bodyPr/>
        <a:lstStyle/>
        <a:p>
          <a:endParaRPr lang="en-US"/>
        </a:p>
      </dgm:t>
    </dgm:pt>
    <dgm:pt modelId="{1DB0592D-0580-4C5C-92A6-99F859DDEFF2}" type="sibTrans" cxnId="{2E3DBAED-91DD-44EF-9939-106CA27C8610}">
      <dgm:prSet/>
      <dgm:spPr/>
      <dgm:t>
        <a:bodyPr/>
        <a:lstStyle/>
        <a:p>
          <a:endParaRPr lang="en-US"/>
        </a:p>
      </dgm:t>
    </dgm:pt>
    <dgm:pt modelId="{DC0B6144-8490-47BD-A30E-3552EF81C385}">
      <dgm:prSet phldrT="[Text]"/>
      <dgm:spPr/>
      <dgm:t>
        <a:bodyPr/>
        <a:lstStyle/>
        <a:p>
          <a:r>
            <a:rPr lang="en-US" dirty="0"/>
            <a:t>3</a:t>
          </a:r>
        </a:p>
        <a:p>
          <a:r>
            <a:rPr lang="en-US" dirty="0"/>
            <a:t>Store a value into an array of an incompatible type</a:t>
          </a:r>
        </a:p>
      </dgm:t>
    </dgm:pt>
    <dgm:pt modelId="{5B0D5374-A7EB-483C-96A8-0FCEC70563A8}" type="parTrans" cxnId="{9E037852-52FF-495F-AC35-A0CB9B745D90}">
      <dgm:prSet/>
      <dgm:spPr/>
      <dgm:t>
        <a:bodyPr/>
        <a:lstStyle/>
        <a:p>
          <a:endParaRPr lang="en-US"/>
        </a:p>
      </dgm:t>
    </dgm:pt>
    <dgm:pt modelId="{4B6DC44E-EEF7-4FBB-95BF-008D167B336D}" type="sibTrans" cxnId="{9E037852-52FF-495F-AC35-A0CB9B745D90}">
      <dgm:prSet/>
      <dgm:spPr/>
      <dgm:t>
        <a:bodyPr/>
        <a:lstStyle/>
        <a:p>
          <a:endParaRPr lang="en-US"/>
        </a:p>
      </dgm:t>
    </dgm:pt>
    <dgm:pt modelId="{66E9F729-73C9-41BD-A836-BB1C117C4526}">
      <dgm:prSet phldrT="[Text]"/>
      <dgm:spPr/>
      <dgm:t>
        <a:bodyPr/>
        <a:lstStyle/>
        <a:p>
          <a:r>
            <a:rPr lang="en-US" dirty="0"/>
            <a:t>4</a:t>
          </a:r>
        </a:p>
        <a:p>
          <a:r>
            <a:rPr lang="en-US" dirty="0"/>
            <a:t> Passing a parameter that is not in a valid range or value for method</a:t>
          </a:r>
        </a:p>
      </dgm:t>
    </dgm:pt>
    <dgm:pt modelId="{BA6974D5-B3DE-457B-AF09-BC08094A91DF}" type="parTrans" cxnId="{4E6087A5-8ADF-4910-BD54-E4E5597A1CC8}">
      <dgm:prSet/>
      <dgm:spPr/>
      <dgm:t>
        <a:bodyPr/>
        <a:lstStyle/>
        <a:p>
          <a:endParaRPr lang="en-US"/>
        </a:p>
      </dgm:t>
    </dgm:pt>
    <dgm:pt modelId="{07B2A656-0768-49D2-B1EA-ADF236DC031B}" type="sibTrans" cxnId="{4E6087A5-8ADF-4910-BD54-E4E5597A1CC8}">
      <dgm:prSet/>
      <dgm:spPr/>
      <dgm:t>
        <a:bodyPr/>
        <a:lstStyle/>
        <a:p>
          <a:endParaRPr lang="en-US"/>
        </a:p>
      </dgm:t>
    </dgm:pt>
    <dgm:pt modelId="{B8BF538A-5B77-46A6-B15F-CA865BDF115C}">
      <dgm:prSet phldrT="[Text]"/>
      <dgm:spPr/>
      <dgm:t>
        <a:bodyPr/>
        <a:lstStyle/>
        <a:p>
          <a:r>
            <a:rPr lang="en-US" dirty="0"/>
            <a:t>5</a:t>
          </a:r>
        </a:p>
        <a:p>
          <a:r>
            <a:rPr lang="en-US" dirty="0"/>
            <a:t>Attempting negative size of an array</a:t>
          </a:r>
        </a:p>
      </dgm:t>
    </dgm:pt>
    <dgm:pt modelId="{ABB39708-EE8B-4B82-AF50-CDBE388DF9DD}" type="parTrans" cxnId="{3DEE131D-C108-4F07-A3D2-02E96F26F8B1}">
      <dgm:prSet/>
      <dgm:spPr/>
      <dgm:t>
        <a:bodyPr/>
        <a:lstStyle/>
        <a:p>
          <a:endParaRPr lang="en-US"/>
        </a:p>
      </dgm:t>
    </dgm:pt>
    <dgm:pt modelId="{D5863D15-82BE-494C-B07C-56BC5099EE47}" type="sibTrans" cxnId="{3DEE131D-C108-4F07-A3D2-02E96F26F8B1}">
      <dgm:prSet/>
      <dgm:spPr/>
      <dgm:t>
        <a:bodyPr/>
        <a:lstStyle/>
        <a:p>
          <a:endParaRPr lang="en-US"/>
        </a:p>
      </dgm:t>
    </dgm:pt>
    <dgm:pt modelId="{AC2A155E-B882-40BF-AE4A-CCAB1A747F7F}">
      <dgm:prSet phldrT="[Text]"/>
      <dgm:spPr/>
      <dgm:t>
        <a:bodyPr/>
        <a:lstStyle/>
        <a:p>
          <a:r>
            <a:rPr lang="en-US" dirty="0"/>
            <a:t>6</a:t>
          </a:r>
        </a:p>
        <a:p>
          <a:r>
            <a:rPr lang="en-US" dirty="0"/>
            <a:t>Converting invalid string to a number</a:t>
          </a:r>
        </a:p>
      </dgm:t>
    </dgm:pt>
    <dgm:pt modelId="{86314BC5-B894-4FA8-8F77-72B9AD83C684}" type="parTrans" cxnId="{C5D4784B-9936-4DC8-9CB5-560580DB1E3A}">
      <dgm:prSet/>
      <dgm:spPr/>
      <dgm:t>
        <a:bodyPr/>
        <a:lstStyle/>
        <a:p>
          <a:endParaRPr lang="en-US"/>
        </a:p>
      </dgm:t>
    </dgm:pt>
    <dgm:pt modelId="{98DF8962-9DA3-413C-920B-4E41FCECBCF7}" type="sibTrans" cxnId="{C5D4784B-9936-4DC8-9CB5-560580DB1E3A}">
      <dgm:prSet/>
      <dgm:spPr/>
      <dgm:t>
        <a:bodyPr/>
        <a:lstStyle/>
        <a:p>
          <a:endParaRPr lang="en-US"/>
        </a:p>
      </dgm:t>
    </dgm:pt>
    <dgm:pt modelId="{53207C68-AD4A-45A0-B27E-8CD606B4751C}">
      <dgm:prSet phldrT="[Text]"/>
      <dgm:spPr/>
      <dgm:t>
        <a:bodyPr/>
        <a:lstStyle/>
        <a:p>
          <a:r>
            <a:rPr lang="en-US" dirty="0"/>
            <a:t>7</a:t>
          </a:r>
        </a:p>
        <a:p>
          <a:r>
            <a:rPr lang="en-US" dirty="0"/>
            <a:t>Accessing a character that is out of bounds of a string</a:t>
          </a:r>
        </a:p>
      </dgm:t>
    </dgm:pt>
    <dgm:pt modelId="{29C10084-B43D-486F-9839-9797BA8E7F33}" type="parTrans" cxnId="{54F5B8D1-12F6-453D-9EB8-1EA897310FE2}">
      <dgm:prSet/>
      <dgm:spPr/>
      <dgm:t>
        <a:bodyPr/>
        <a:lstStyle/>
        <a:p>
          <a:endParaRPr lang="en-US"/>
        </a:p>
      </dgm:t>
    </dgm:pt>
    <dgm:pt modelId="{2E25FE96-CD83-42A6-8841-E34EC382FDDE}" type="sibTrans" cxnId="{54F5B8D1-12F6-453D-9EB8-1EA897310FE2}">
      <dgm:prSet/>
      <dgm:spPr/>
      <dgm:t>
        <a:bodyPr/>
        <a:lstStyle/>
        <a:p>
          <a:endParaRPr lang="en-US"/>
        </a:p>
      </dgm:t>
    </dgm:pt>
    <dgm:pt modelId="{72A35C47-8B21-4C1E-BC1F-B2FE3DB16DD4}" type="pres">
      <dgm:prSet presAssocID="{A28AFE7B-477C-403B-AA0D-0C5798DC4613}" presName="Name0" presStyleCnt="0">
        <dgm:presLayoutVars>
          <dgm:dir/>
          <dgm:resizeHandles val="exact"/>
        </dgm:presLayoutVars>
      </dgm:prSet>
      <dgm:spPr/>
    </dgm:pt>
    <dgm:pt modelId="{06FC5A97-0720-4AA7-9514-0BFE5534811F}" type="pres">
      <dgm:prSet presAssocID="{C87B1EEE-C967-4ED8-B9CD-84E5FE503BE1}" presName="node" presStyleLbl="node1" presStyleIdx="0" presStyleCnt="7">
        <dgm:presLayoutVars>
          <dgm:bulletEnabled val="1"/>
        </dgm:presLayoutVars>
      </dgm:prSet>
      <dgm:spPr/>
    </dgm:pt>
    <dgm:pt modelId="{353E0BEF-C0B4-4076-BD89-03BC14617B8F}" type="pres">
      <dgm:prSet presAssocID="{565C35BE-83FB-46CD-BF8C-3D4BA9D6D4C2}" presName="sibTrans" presStyleCnt="0"/>
      <dgm:spPr/>
    </dgm:pt>
    <dgm:pt modelId="{BD3530F4-323A-47FF-AA9B-5573DA615487}" type="pres">
      <dgm:prSet presAssocID="{3469150E-7A58-48AD-9402-9497A760FFDF}" presName="node" presStyleLbl="node1" presStyleIdx="1" presStyleCnt="7">
        <dgm:presLayoutVars>
          <dgm:bulletEnabled val="1"/>
        </dgm:presLayoutVars>
      </dgm:prSet>
      <dgm:spPr/>
    </dgm:pt>
    <dgm:pt modelId="{450ED396-46A1-4E2F-9AE1-4C8F1A986FD2}" type="pres">
      <dgm:prSet presAssocID="{2D8B097A-CC03-44FF-8C03-F9A65798F633}" presName="sibTrans" presStyleCnt="0"/>
      <dgm:spPr/>
    </dgm:pt>
    <dgm:pt modelId="{F2530142-C7A4-45BB-A674-367DF82CCC08}" type="pres">
      <dgm:prSet presAssocID="{DC0B6144-8490-47BD-A30E-3552EF81C385}" presName="node" presStyleLbl="node1" presStyleIdx="2" presStyleCnt="7">
        <dgm:presLayoutVars>
          <dgm:bulletEnabled val="1"/>
        </dgm:presLayoutVars>
      </dgm:prSet>
      <dgm:spPr/>
    </dgm:pt>
    <dgm:pt modelId="{81F1CB78-E590-49CF-A5F8-626FF4473782}" type="pres">
      <dgm:prSet presAssocID="{4B6DC44E-EEF7-4FBB-95BF-008D167B336D}" presName="sibTrans" presStyleCnt="0"/>
      <dgm:spPr/>
    </dgm:pt>
    <dgm:pt modelId="{EAE27C95-3C78-4BB5-8421-64EF9D522129}" type="pres">
      <dgm:prSet presAssocID="{66E9F729-73C9-41BD-A836-BB1C117C4526}" presName="node" presStyleLbl="node1" presStyleIdx="3" presStyleCnt="7">
        <dgm:presLayoutVars>
          <dgm:bulletEnabled val="1"/>
        </dgm:presLayoutVars>
      </dgm:prSet>
      <dgm:spPr/>
    </dgm:pt>
    <dgm:pt modelId="{4A95D89E-D93F-4765-B5EE-B0738FC45D29}" type="pres">
      <dgm:prSet presAssocID="{07B2A656-0768-49D2-B1EA-ADF236DC031B}" presName="sibTrans" presStyleCnt="0"/>
      <dgm:spPr/>
    </dgm:pt>
    <dgm:pt modelId="{B5E790D5-548A-4BF5-A65A-57A0A78E623D}" type="pres">
      <dgm:prSet presAssocID="{B8BF538A-5B77-46A6-B15F-CA865BDF115C}" presName="node" presStyleLbl="node1" presStyleIdx="4" presStyleCnt="7">
        <dgm:presLayoutVars>
          <dgm:bulletEnabled val="1"/>
        </dgm:presLayoutVars>
      </dgm:prSet>
      <dgm:spPr/>
    </dgm:pt>
    <dgm:pt modelId="{36B0026E-6694-46C4-9B67-F29412BEE39D}" type="pres">
      <dgm:prSet presAssocID="{D5863D15-82BE-494C-B07C-56BC5099EE47}" presName="sibTrans" presStyleCnt="0"/>
      <dgm:spPr/>
    </dgm:pt>
    <dgm:pt modelId="{F8A92863-5495-4CF8-9327-A0FF86608674}" type="pres">
      <dgm:prSet presAssocID="{AC2A155E-B882-40BF-AE4A-CCAB1A747F7F}" presName="node" presStyleLbl="node1" presStyleIdx="5" presStyleCnt="7">
        <dgm:presLayoutVars>
          <dgm:bulletEnabled val="1"/>
        </dgm:presLayoutVars>
      </dgm:prSet>
      <dgm:spPr/>
    </dgm:pt>
    <dgm:pt modelId="{73601606-FBE5-48AC-9B14-08678CE02616}" type="pres">
      <dgm:prSet presAssocID="{98DF8962-9DA3-413C-920B-4E41FCECBCF7}" presName="sibTrans" presStyleCnt="0"/>
      <dgm:spPr/>
    </dgm:pt>
    <dgm:pt modelId="{768EB099-3987-4A2D-92BB-E8600A0F0201}" type="pres">
      <dgm:prSet presAssocID="{53207C68-AD4A-45A0-B27E-8CD606B4751C}" presName="node" presStyleLbl="node1" presStyleIdx="6" presStyleCnt="7">
        <dgm:presLayoutVars>
          <dgm:bulletEnabled val="1"/>
        </dgm:presLayoutVars>
      </dgm:prSet>
      <dgm:spPr/>
    </dgm:pt>
  </dgm:ptLst>
  <dgm:cxnLst>
    <dgm:cxn modelId="{3DEE131D-C108-4F07-A3D2-02E96F26F8B1}" srcId="{A28AFE7B-477C-403B-AA0D-0C5798DC4613}" destId="{B8BF538A-5B77-46A6-B15F-CA865BDF115C}" srcOrd="4" destOrd="0" parTransId="{ABB39708-EE8B-4B82-AF50-CDBE388DF9DD}" sibTransId="{D5863D15-82BE-494C-B07C-56BC5099EE47}"/>
    <dgm:cxn modelId="{DB98F95B-BB7D-456E-B1AC-886DC7F7F579}" type="presOf" srcId="{DC0B6144-8490-47BD-A30E-3552EF81C385}" destId="{F2530142-C7A4-45BB-A674-367DF82CCC08}" srcOrd="0" destOrd="0" presId="urn:microsoft.com/office/officeart/2005/8/layout/hList6"/>
    <dgm:cxn modelId="{7E5D8249-CEB3-48D1-8AC5-7F0066EA13B1}" srcId="{C87B1EEE-C967-4ED8-B9CD-84E5FE503BE1}" destId="{F1AAF0F5-11F1-4E74-B322-206F687F62C3}" srcOrd="0" destOrd="0" parTransId="{29942763-4301-407F-B53F-0ABE3828C23E}" sibTransId="{2F68C4CC-B918-4417-99DE-D234A44EA06B}"/>
    <dgm:cxn modelId="{C5D4784B-9936-4DC8-9CB5-560580DB1E3A}" srcId="{A28AFE7B-477C-403B-AA0D-0C5798DC4613}" destId="{AC2A155E-B882-40BF-AE4A-CCAB1A747F7F}" srcOrd="5" destOrd="0" parTransId="{86314BC5-B894-4FA8-8F77-72B9AD83C684}" sibTransId="{98DF8962-9DA3-413C-920B-4E41FCECBCF7}"/>
    <dgm:cxn modelId="{A7B9516D-0D34-4180-A707-F9B929ED561B}" type="presOf" srcId="{66E9F729-73C9-41BD-A836-BB1C117C4526}" destId="{EAE27C95-3C78-4BB5-8421-64EF9D522129}" srcOrd="0" destOrd="0" presId="urn:microsoft.com/office/officeart/2005/8/layout/hList6"/>
    <dgm:cxn modelId="{FCF35D72-CC4C-42BF-8F16-ED5FFBABFB65}" type="presOf" srcId="{C87B1EEE-C967-4ED8-B9CD-84E5FE503BE1}" destId="{06FC5A97-0720-4AA7-9514-0BFE5534811F}" srcOrd="0" destOrd="0" presId="urn:microsoft.com/office/officeart/2005/8/layout/hList6"/>
    <dgm:cxn modelId="{9E037852-52FF-495F-AC35-A0CB9B745D90}" srcId="{A28AFE7B-477C-403B-AA0D-0C5798DC4613}" destId="{DC0B6144-8490-47BD-A30E-3552EF81C385}" srcOrd="2" destOrd="0" parTransId="{5B0D5374-A7EB-483C-96A8-0FCEC70563A8}" sibTransId="{4B6DC44E-EEF7-4FBB-95BF-008D167B336D}"/>
    <dgm:cxn modelId="{6C332358-A652-4979-8A2E-881FDE9BCB69}" type="presOf" srcId="{53207C68-AD4A-45A0-B27E-8CD606B4751C}" destId="{768EB099-3987-4A2D-92BB-E8600A0F0201}" srcOrd="0" destOrd="0" presId="urn:microsoft.com/office/officeart/2005/8/layout/hList6"/>
    <dgm:cxn modelId="{F7FFE683-AB3E-4AA2-B3B1-1EE18DD500E5}" type="presOf" srcId="{A28AFE7B-477C-403B-AA0D-0C5798DC4613}" destId="{72A35C47-8B21-4C1E-BC1F-B2FE3DB16DD4}" srcOrd="0" destOrd="0" presId="urn:microsoft.com/office/officeart/2005/8/layout/hList6"/>
    <dgm:cxn modelId="{C8860891-F3A0-4035-9673-B52153F468F1}" type="presOf" srcId="{8E982C81-E2E0-40C4-B4CF-5A41ACE9B88A}" destId="{BD3530F4-323A-47FF-AA9B-5573DA615487}" srcOrd="0" destOrd="1" presId="urn:microsoft.com/office/officeart/2005/8/layout/hList6"/>
    <dgm:cxn modelId="{F4D67F98-D2C4-4675-A7AF-8444B62F41EC}" srcId="{A28AFE7B-477C-403B-AA0D-0C5798DC4613}" destId="{3469150E-7A58-48AD-9402-9497A760FFDF}" srcOrd="1" destOrd="0" parTransId="{E749FF63-2A2F-446B-8C49-439C2DA040B4}" sibTransId="{2D8B097A-CC03-44FF-8C03-F9A65798F633}"/>
    <dgm:cxn modelId="{5E86B39F-E1A1-404C-8698-98A3657B106F}" type="presOf" srcId="{B8BF538A-5B77-46A6-B15F-CA865BDF115C}" destId="{B5E790D5-548A-4BF5-A65A-57A0A78E623D}" srcOrd="0" destOrd="0" presId="urn:microsoft.com/office/officeart/2005/8/layout/hList6"/>
    <dgm:cxn modelId="{24DC87A1-09A9-472C-9903-FFC4C97FFDB5}" type="presOf" srcId="{F1AAF0F5-11F1-4E74-B322-206F687F62C3}" destId="{06FC5A97-0720-4AA7-9514-0BFE5534811F}" srcOrd="0" destOrd="1" presId="urn:microsoft.com/office/officeart/2005/8/layout/hList6"/>
    <dgm:cxn modelId="{4E6087A5-8ADF-4910-BD54-E4E5597A1CC8}" srcId="{A28AFE7B-477C-403B-AA0D-0C5798DC4613}" destId="{66E9F729-73C9-41BD-A836-BB1C117C4526}" srcOrd="3" destOrd="0" parTransId="{BA6974D5-B3DE-457B-AF09-BC08094A91DF}" sibTransId="{07B2A656-0768-49D2-B1EA-ADF236DC031B}"/>
    <dgm:cxn modelId="{F7B376B8-AFD2-42E4-A038-5ABC24B771E5}" srcId="{A28AFE7B-477C-403B-AA0D-0C5798DC4613}" destId="{C87B1EEE-C967-4ED8-B9CD-84E5FE503BE1}" srcOrd="0" destOrd="0" parTransId="{A69EBF48-31F6-4DBA-B74A-23E79A503D97}" sibTransId="{565C35BE-83FB-46CD-BF8C-3D4BA9D6D4C2}"/>
    <dgm:cxn modelId="{5B798FC6-BB60-4E42-A43F-405D4B71E4C7}" type="presOf" srcId="{AC2A155E-B882-40BF-AE4A-CCAB1A747F7F}" destId="{F8A92863-5495-4CF8-9327-A0FF86608674}" srcOrd="0" destOrd="0" presId="urn:microsoft.com/office/officeart/2005/8/layout/hList6"/>
    <dgm:cxn modelId="{DA24A4CF-4DD8-45A2-8E87-AC7EEA1406A4}" type="presOf" srcId="{3469150E-7A58-48AD-9402-9497A760FFDF}" destId="{BD3530F4-323A-47FF-AA9B-5573DA615487}" srcOrd="0" destOrd="0" presId="urn:microsoft.com/office/officeart/2005/8/layout/hList6"/>
    <dgm:cxn modelId="{54F5B8D1-12F6-453D-9EB8-1EA897310FE2}" srcId="{A28AFE7B-477C-403B-AA0D-0C5798DC4613}" destId="{53207C68-AD4A-45A0-B27E-8CD606B4751C}" srcOrd="6" destOrd="0" parTransId="{29C10084-B43D-486F-9839-9797BA8E7F33}" sibTransId="{2E25FE96-CD83-42A6-8841-E34EC382FDDE}"/>
    <dgm:cxn modelId="{2E3DBAED-91DD-44EF-9939-106CA27C8610}" srcId="{3469150E-7A58-48AD-9402-9497A760FFDF}" destId="{8E982C81-E2E0-40C4-B4CF-5A41ACE9B88A}" srcOrd="0" destOrd="0" parTransId="{A85539AF-37FD-4ABB-A68B-3C29442CE3BF}" sibTransId="{1DB0592D-0580-4C5C-92A6-99F859DDEFF2}"/>
    <dgm:cxn modelId="{AE7A51F8-C3AE-42E3-8A55-049D50B7E302}" type="presParOf" srcId="{72A35C47-8B21-4C1E-BC1F-B2FE3DB16DD4}" destId="{06FC5A97-0720-4AA7-9514-0BFE5534811F}" srcOrd="0" destOrd="0" presId="urn:microsoft.com/office/officeart/2005/8/layout/hList6"/>
    <dgm:cxn modelId="{71175405-4CDD-4170-8B37-8A8698C45118}" type="presParOf" srcId="{72A35C47-8B21-4C1E-BC1F-B2FE3DB16DD4}" destId="{353E0BEF-C0B4-4076-BD89-03BC14617B8F}" srcOrd="1" destOrd="0" presId="urn:microsoft.com/office/officeart/2005/8/layout/hList6"/>
    <dgm:cxn modelId="{A99D8150-8387-4B1D-8D49-AAC192A940F4}" type="presParOf" srcId="{72A35C47-8B21-4C1E-BC1F-B2FE3DB16DD4}" destId="{BD3530F4-323A-47FF-AA9B-5573DA615487}" srcOrd="2" destOrd="0" presId="urn:microsoft.com/office/officeart/2005/8/layout/hList6"/>
    <dgm:cxn modelId="{76613670-67DD-4EF0-9E40-440E868E705B}" type="presParOf" srcId="{72A35C47-8B21-4C1E-BC1F-B2FE3DB16DD4}" destId="{450ED396-46A1-4E2F-9AE1-4C8F1A986FD2}" srcOrd="3" destOrd="0" presId="urn:microsoft.com/office/officeart/2005/8/layout/hList6"/>
    <dgm:cxn modelId="{E900FCB8-BC8A-4B0B-8DBE-3C155B4FB3FD}" type="presParOf" srcId="{72A35C47-8B21-4C1E-BC1F-B2FE3DB16DD4}" destId="{F2530142-C7A4-45BB-A674-367DF82CCC08}" srcOrd="4" destOrd="0" presId="urn:microsoft.com/office/officeart/2005/8/layout/hList6"/>
    <dgm:cxn modelId="{F6928D89-2C24-43BA-82EF-19E824BC4B77}" type="presParOf" srcId="{72A35C47-8B21-4C1E-BC1F-B2FE3DB16DD4}" destId="{81F1CB78-E590-49CF-A5F8-626FF4473782}" srcOrd="5" destOrd="0" presId="urn:microsoft.com/office/officeart/2005/8/layout/hList6"/>
    <dgm:cxn modelId="{28048027-9B81-4077-94EE-A7823266461E}" type="presParOf" srcId="{72A35C47-8B21-4C1E-BC1F-B2FE3DB16DD4}" destId="{EAE27C95-3C78-4BB5-8421-64EF9D522129}" srcOrd="6" destOrd="0" presId="urn:microsoft.com/office/officeart/2005/8/layout/hList6"/>
    <dgm:cxn modelId="{EE6565C0-045C-4431-9379-7DC22FA73576}" type="presParOf" srcId="{72A35C47-8B21-4C1E-BC1F-B2FE3DB16DD4}" destId="{4A95D89E-D93F-4765-B5EE-B0738FC45D29}" srcOrd="7" destOrd="0" presId="urn:microsoft.com/office/officeart/2005/8/layout/hList6"/>
    <dgm:cxn modelId="{909BBE09-DEA9-41D8-A9DF-6525471AB490}" type="presParOf" srcId="{72A35C47-8B21-4C1E-BC1F-B2FE3DB16DD4}" destId="{B5E790D5-548A-4BF5-A65A-57A0A78E623D}" srcOrd="8" destOrd="0" presId="urn:microsoft.com/office/officeart/2005/8/layout/hList6"/>
    <dgm:cxn modelId="{951A3745-3C48-477C-8DB0-BC2179ED4AD0}" type="presParOf" srcId="{72A35C47-8B21-4C1E-BC1F-B2FE3DB16DD4}" destId="{36B0026E-6694-46C4-9B67-F29412BEE39D}" srcOrd="9" destOrd="0" presId="urn:microsoft.com/office/officeart/2005/8/layout/hList6"/>
    <dgm:cxn modelId="{164E9E13-1A08-4B9B-A46E-4C54F07779EA}" type="presParOf" srcId="{72A35C47-8B21-4C1E-BC1F-B2FE3DB16DD4}" destId="{F8A92863-5495-4CF8-9327-A0FF86608674}" srcOrd="10" destOrd="0" presId="urn:microsoft.com/office/officeart/2005/8/layout/hList6"/>
    <dgm:cxn modelId="{E543D771-65CE-42CA-A427-EB6A960A1B7B}" type="presParOf" srcId="{72A35C47-8B21-4C1E-BC1F-B2FE3DB16DD4}" destId="{73601606-FBE5-48AC-9B14-08678CE02616}" srcOrd="11" destOrd="0" presId="urn:microsoft.com/office/officeart/2005/8/layout/hList6"/>
    <dgm:cxn modelId="{8A925543-CD3E-49B9-8690-F7D14B5F5B01}" type="presParOf" srcId="{72A35C47-8B21-4C1E-BC1F-B2FE3DB16DD4}" destId="{768EB099-3987-4A2D-92BB-E8600A0F0201}" srcOrd="1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BE8D0-C1F0-4E9C-B138-2773263D35FC}">
      <dsp:nvSpPr>
        <dsp:cNvPr id="0" name=""/>
        <dsp:cNvSpPr/>
      </dsp:nvSpPr>
      <dsp:spPr>
        <a:xfrm>
          <a:off x="3870523" y="1756000"/>
          <a:ext cx="2128242" cy="10128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227"/>
              </a:lnTo>
              <a:lnTo>
                <a:pt x="2128242" y="690227"/>
              </a:lnTo>
              <a:lnTo>
                <a:pt x="2128242" y="1012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4E58E-9120-4AB6-AE06-3DC4BF2F4227}">
      <dsp:nvSpPr>
        <dsp:cNvPr id="0" name=""/>
        <dsp:cNvSpPr/>
      </dsp:nvSpPr>
      <dsp:spPr>
        <a:xfrm>
          <a:off x="1742281" y="1756000"/>
          <a:ext cx="2128242" cy="1012849"/>
        </a:xfrm>
        <a:custGeom>
          <a:avLst/>
          <a:gdLst/>
          <a:ahLst/>
          <a:cxnLst/>
          <a:rect l="0" t="0" r="0" b="0"/>
          <a:pathLst>
            <a:path>
              <a:moveTo>
                <a:pt x="2128242" y="0"/>
              </a:moveTo>
              <a:lnTo>
                <a:pt x="2128242" y="690227"/>
              </a:lnTo>
              <a:lnTo>
                <a:pt x="0" y="690227"/>
              </a:lnTo>
              <a:lnTo>
                <a:pt x="0" y="10128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E2553A-64F0-445C-AF98-E57D7E707529}">
      <dsp:nvSpPr>
        <dsp:cNvPr id="0" name=""/>
        <dsp:cNvSpPr/>
      </dsp:nvSpPr>
      <dsp:spPr>
        <a:xfrm>
          <a:off x="2129234" y="728124"/>
          <a:ext cx="3482578" cy="1027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CCA1A-0F52-4081-94C3-F812244AE351}">
      <dsp:nvSpPr>
        <dsp:cNvPr id="0" name=""/>
        <dsp:cNvSpPr/>
      </dsp:nvSpPr>
      <dsp:spPr>
        <a:xfrm>
          <a:off x="2516187" y="1095729"/>
          <a:ext cx="3482578" cy="10278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Type of Error</a:t>
          </a:r>
        </a:p>
      </dsp:txBody>
      <dsp:txXfrm>
        <a:off x="2546292" y="1125834"/>
        <a:ext cx="3422368" cy="967665"/>
      </dsp:txXfrm>
    </dsp:sp>
    <dsp:sp modelId="{86E9B37A-5313-45BE-881D-A67016F0D64C}">
      <dsp:nvSpPr>
        <dsp:cNvPr id="0" name=""/>
        <dsp:cNvSpPr/>
      </dsp:nvSpPr>
      <dsp:spPr>
        <a:xfrm>
          <a:off x="992" y="2768849"/>
          <a:ext cx="3482578" cy="15540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134D-907C-4398-B5CB-F144EADE9817}">
      <dsp:nvSpPr>
        <dsp:cNvPr id="0" name=""/>
        <dsp:cNvSpPr/>
      </dsp:nvSpPr>
      <dsp:spPr>
        <a:xfrm>
          <a:off x="387945" y="3136455"/>
          <a:ext cx="3482578" cy="15540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Compile Time Error</a:t>
          </a:r>
        </a:p>
      </dsp:txBody>
      <dsp:txXfrm>
        <a:off x="433463" y="3181973"/>
        <a:ext cx="3391542" cy="1463051"/>
      </dsp:txXfrm>
    </dsp:sp>
    <dsp:sp modelId="{A5FBF65E-1981-46AB-A57E-33D055DCB3FB}">
      <dsp:nvSpPr>
        <dsp:cNvPr id="0" name=""/>
        <dsp:cNvSpPr/>
      </dsp:nvSpPr>
      <dsp:spPr>
        <a:xfrm>
          <a:off x="4257476" y="2768849"/>
          <a:ext cx="3482578" cy="14939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FF528-627D-416B-8B4C-959D2A715175}">
      <dsp:nvSpPr>
        <dsp:cNvPr id="0" name=""/>
        <dsp:cNvSpPr/>
      </dsp:nvSpPr>
      <dsp:spPr>
        <a:xfrm>
          <a:off x="4644429" y="3136455"/>
          <a:ext cx="3482578" cy="14939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Run Time Error</a:t>
          </a:r>
        </a:p>
      </dsp:txBody>
      <dsp:txXfrm>
        <a:off x="4688185" y="3180211"/>
        <a:ext cx="3395066" cy="1406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AEE6A-9971-4707-A0AA-ADDFA63FF35D}">
      <dsp:nvSpPr>
        <dsp:cNvPr id="0" name=""/>
        <dsp:cNvSpPr/>
      </dsp:nvSpPr>
      <dsp:spPr>
        <a:xfrm>
          <a:off x="0" y="46366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FF0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1F9EE-1D06-4567-9822-CBC07693F585}">
      <dsp:nvSpPr>
        <dsp:cNvPr id="0" name=""/>
        <dsp:cNvSpPr/>
      </dsp:nvSpPr>
      <dsp:spPr>
        <a:xfrm>
          <a:off x="560643" y="157678"/>
          <a:ext cx="7849009" cy="556901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Missing Semicolons</a:t>
          </a:r>
        </a:p>
      </dsp:txBody>
      <dsp:txXfrm>
        <a:off x="587829" y="184864"/>
        <a:ext cx="7794637" cy="502529"/>
      </dsp:txXfrm>
    </dsp:sp>
    <dsp:sp modelId="{826AABCB-A9D3-40F4-9188-38D82E5FDFD0}">
      <dsp:nvSpPr>
        <dsp:cNvPr id="0" name=""/>
        <dsp:cNvSpPr/>
      </dsp:nvSpPr>
      <dsp:spPr>
        <a:xfrm>
          <a:off x="0" y="123478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24529-2A56-4A8C-8B96-593FC2C50E5C}">
      <dsp:nvSpPr>
        <dsp:cNvPr id="0" name=""/>
        <dsp:cNvSpPr/>
      </dsp:nvSpPr>
      <dsp:spPr>
        <a:xfrm>
          <a:off x="560643" y="983860"/>
          <a:ext cx="7849009" cy="50184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Missing brackets in classes and methods</a:t>
          </a:r>
        </a:p>
      </dsp:txBody>
      <dsp:txXfrm>
        <a:off x="585141" y="1008358"/>
        <a:ext cx="7800013" cy="452844"/>
      </dsp:txXfrm>
    </dsp:sp>
    <dsp:sp modelId="{8A0E91C5-13BB-4EBE-8030-9B20746568BD}">
      <dsp:nvSpPr>
        <dsp:cNvPr id="0" name=""/>
        <dsp:cNvSpPr/>
      </dsp:nvSpPr>
      <dsp:spPr>
        <a:xfrm>
          <a:off x="0" y="200590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C27D7-6426-4458-9AAC-EB401B921A49}">
      <dsp:nvSpPr>
        <dsp:cNvPr id="0" name=""/>
        <dsp:cNvSpPr/>
      </dsp:nvSpPr>
      <dsp:spPr>
        <a:xfrm>
          <a:off x="560643" y="1754980"/>
          <a:ext cx="7849009" cy="50184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Misspelling of identifiers and keywords</a:t>
          </a:r>
        </a:p>
      </dsp:txBody>
      <dsp:txXfrm>
        <a:off x="585141" y="1779478"/>
        <a:ext cx="7800013" cy="452844"/>
      </dsp:txXfrm>
    </dsp:sp>
    <dsp:sp modelId="{287CA479-3503-41DA-B6A5-764BE1A82D59}">
      <dsp:nvSpPr>
        <dsp:cNvPr id="0" name=""/>
        <dsp:cNvSpPr/>
      </dsp:nvSpPr>
      <dsp:spPr>
        <a:xfrm>
          <a:off x="0" y="277702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7017C-4764-436B-8CB2-EFA76FF29415}">
      <dsp:nvSpPr>
        <dsp:cNvPr id="0" name=""/>
        <dsp:cNvSpPr/>
      </dsp:nvSpPr>
      <dsp:spPr>
        <a:xfrm>
          <a:off x="533592" y="2513750"/>
          <a:ext cx="7849009" cy="50184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Missing double quotes in string</a:t>
          </a:r>
        </a:p>
      </dsp:txBody>
      <dsp:txXfrm>
        <a:off x="558090" y="2538248"/>
        <a:ext cx="7800013" cy="452844"/>
      </dsp:txXfrm>
    </dsp:sp>
    <dsp:sp modelId="{34F70579-F7B6-4C71-A930-1531A8CCC497}">
      <dsp:nvSpPr>
        <dsp:cNvPr id="0" name=""/>
        <dsp:cNvSpPr/>
      </dsp:nvSpPr>
      <dsp:spPr>
        <a:xfrm>
          <a:off x="0" y="354814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C0EAD-63D2-4FDD-8592-C08AD098FA82}">
      <dsp:nvSpPr>
        <dsp:cNvPr id="0" name=""/>
        <dsp:cNvSpPr/>
      </dsp:nvSpPr>
      <dsp:spPr>
        <a:xfrm>
          <a:off x="560643" y="3297220"/>
          <a:ext cx="7849009" cy="50184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Used of undeclared variables</a:t>
          </a:r>
        </a:p>
      </dsp:txBody>
      <dsp:txXfrm>
        <a:off x="585141" y="3321718"/>
        <a:ext cx="7800013" cy="452844"/>
      </dsp:txXfrm>
    </dsp:sp>
    <dsp:sp modelId="{CFE65A33-666C-440C-B03C-551D08901204}">
      <dsp:nvSpPr>
        <dsp:cNvPr id="0" name=""/>
        <dsp:cNvSpPr/>
      </dsp:nvSpPr>
      <dsp:spPr>
        <a:xfrm>
          <a:off x="0" y="431926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16E50-7B7F-4AFB-8C35-F365C20F137D}">
      <dsp:nvSpPr>
        <dsp:cNvPr id="0" name=""/>
        <dsp:cNvSpPr/>
      </dsp:nvSpPr>
      <dsp:spPr>
        <a:xfrm>
          <a:off x="560643" y="4068340"/>
          <a:ext cx="7849009" cy="50184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Bad Reference to objects</a:t>
          </a:r>
        </a:p>
      </dsp:txBody>
      <dsp:txXfrm>
        <a:off x="585141" y="4092838"/>
        <a:ext cx="7800013" cy="452844"/>
      </dsp:txXfrm>
    </dsp:sp>
    <dsp:sp modelId="{09E635DF-A225-406B-AAA9-4045BEAFE4AA}">
      <dsp:nvSpPr>
        <dsp:cNvPr id="0" name=""/>
        <dsp:cNvSpPr/>
      </dsp:nvSpPr>
      <dsp:spPr>
        <a:xfrm>
          <a:off x="0" y="5090380"/>
          <a:ext cx="11212871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FC2A7-0BA8-4300-83AF-7E939F36E271}">
      <dsp:nvSpPr>
        <dsp:cNvPr id="0" name=""/>
        <dsp:cNvSpPr/>
      </dsp:nvSpPr>
      <dsp:spPr>
        <a:xfrm>
          <a:off x="560643" y="4839460"/>
          <a:ext cx="7849009" cy="50184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6674" tIns="0" rIns="296674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Use of = in place of == operator</a:t>
          </a:r>
        </a:p>
      </dsp:txBody>
      <dsp:txXfrm>
        <a:off x="585141" y="4863958"/>
        <a:ext cx="780001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C5A97-0720-4AA7-9514-0BFE5534811F}">
      <dsp:nvSpPr>
        <dsp:cNvPr id="0" name=""/>
        <dsp:cNvSpPr/>
      </dsp:nvSpPr>
      <dsp:spPr>
        <a:xfrm rot="16200000">
          <a:off x="-1130698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Dividing an Integer by Zero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5400000">
        <a:off x="8302" y="762000"/>
        <a:ext cx="1531999" cy="2286000"/>
      </dsp:txXfrm>
    </dsp:sp>
    <dsp:sp modelId="{BD3530F4-323A-47FF-AA9B-5573DA615487}">
      <dsp:nvSpPr>
        <dsp:cNvPr id="0" name=""/>
        <dsp:cNvSpPr/>
      </dsp:nvSpPr>
      <dsp:spPr>
        <a:xfrm rot="16200000">
          <a:off x="516201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Out of the bounds of an array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 rot="5400000">
        <a:off x="1655201" y="762000"/>
        <a:ext cx="1531999" cy="2286000"/>
      </dsp:txXfrm>
    </dsp:sp>
    <dsp:sp modelId="{F2530142-C7A4-45BB-A674-367DF82CCC08}">
      <dsp:nvSpPr>
        <dsp:cNvPr id="0" name=""/>
        <dsp:cNvSpPr/>
      </dsp:nvSpPr>
      <dsp:spPr>
        <a:xfrm rot="16200000">
          <a:off x="2163100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Store a value into an array of an incompatible type</a:t>
          </a:r>
        </a:p>
      </dsp:txBody>
      <dsp:txXfrm rot="5400000">
        <a:off x="3302100" y="762000"/>
        <a:ext cx="1531999" cy="2286000"/>
      </dsp:txXfrm>
    </dsp:sp>
    <dsp:sp modelId="{EAE27C95-3C78-4BB5-8421-64EF9D522129}">
      <dsp:nvSpPr>
        <dsp:cNvPr id="0" name=""/>
        <dsp:cNvSpPr/>
      </dsp:nvSpPr>
      <dsp:spPr>
        <a:xfrm rot="16200000">
          <a:off x="3810000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Passing a parameter that is not in a valid range or value for method</a:t>
          </a:r>
        </a:p>
      </dsp:txBody>
      <dsp:txXfrm rot="5400000">
        <a:off x="4949000" y="762000"/>
        <a:ext cx="1531999" cy="2286000"/>
      </dsp:txXfrm>
    </dsp:sp>
    <dsp:sp modelId="{B5E790D5-548A-4BF5-A65A-57A0A78E623D}">
      <dsp:nvSpPr>
        <dsp:cNvPr id="0" name=""/>
        <dsp:cNvSpPr/>
      </dsp:nvSpPr>
      <dsp:spPr>
        <a:xfrm rot="16200000">
          <a:off x="5456899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Attempting negative size of an array</a:t>
          </a:r>
        </a:p>
      </dsp:txBody>
      <dsp:txXfrm rot="5400000">
        <a:off x="6595899" y="762000"/>
        <a:ext cx="1531999" cy="2286000"/>
      </dsp:txXfrm>
    </dsp:sp>
    <dsp:sp modelId="{F8A92863-5495-4CF8-9327-A0FF86608674}">
      <dsp:nvSpPr>
        <dsp:cNvPr id="0" name=""/>
        <dsp:cNvSpPr/>
      </dsp:nvSpPr>
      <dsp:spPr>
        <a:xfrm rot="16200000">
          <a:off x="7103798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Converting invalid string to a number</a:t>
          </a:r>
        </a:p>
      </dsp:txBody>
      <dsp:txXfrm rot="5400000">
        <a:off x="8242798" y="762000"/>
        <a:ext cx="1531999" cy="2286000"/>
      </dsp:txXfrm>
    </dsp:sp>
    <dsp:sp modelId="{768EB099-3987-4A2D-92BB-E8600A0F0201}">
      <dsp:nvSpPr>
        <dsp:cNvPr id="0" name=""/>
        <dsp:cNvSpPr/>
      </dsp:nvSpPr>
      <dsp:spPr>
        <a:xfrm rot="16200000">
          <a:off x="8750698" y="1139000"/>
          <a:ext cx="3810000" cy="153199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593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Accessing a character that is out of bounds of a string</a:t>
          </a:r>
        </a:p>
      </dsp:txBody>
      <dsp:txXfrm rot="5400000">
        <a:off x="9889698" y="762000"/>
        <a:ext cx="1531999" cy="228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E5EB6-5DAF-4980-B446-9539BF1CFFAB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DF2B1-43BD-482C-9E62-B39F4B6BEB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93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4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78AC21-961D-4603-9B78-D77ED18E7A74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09A66A1-C760-4BFC-894E-C0032962BE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90AB-E27F-46EE-A6A7-58B415D4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260A53-96E9-4339-BBEF-E2E0970134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447800" y="3345325"/>
            <a:ext cx="10363200" cy="1447800"/>
          </a:xfrm>
          <a:solidFill>
            <a:srgbClr val="0EADC2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UNIT :- V</a:t>
            </a:r>
          </a:p>
          <a:p>
            <a:pPr marL="0" indent="0" algn="ctr">
              <a:buNone/>
            </a:pPr>
            <a:r>
              <a:rPr lang="en-US" sz="4000" dirty="0">
                <a:highlight>
                  <a:srgbClr val="FFFF00"/>
                </a:highlight>
              </a:rPr>
              <a:t>Exception Handling , Multithreading, Applet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8159E7-3EA1-4FD7-B5A0-D4EFABBD414E}"/>
              </a:ext>
            </a:extLst>
          </p:cNvPr>
          <p:cNvSpPr txBox="1">
            <a:spLocks/>
          </p:cNvSpPr>
          <p:nvPr/>
        </p:nvSpPr>
        <p:spPr>
          <a:xfrm>
            <a:off x="3657600" y="1767689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highlight>
                  <a:srgbClr val="66FFCC"/>
                </a:highlight>
                <a:latin typeface="Perpetua"/>
              </a:rPr>
              <a:t>Fundamental of JAVA Programming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66FFCC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66FFCC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590F3-CF26-41B4-AE97-C299C3E7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5582"/>
            <a:ext cx="1318341" cy="1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1F904-3C81-4739-B1A1-EAA380AF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A6077F-EE83-4070-9060-C4C603D5BE51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Syntax of Exception Handling Code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88810-7B97-4EB9-B44C-4968709197AA}"/>
              </a:ext>
            </a:extLst>
          </p:cNvPr>
          <p:cNvSpPr/>
          <p:nvPr/>
        </p:nvSpPr>
        <p:spPr>
          <a:xfrm>
            <a:off x="457200" y="1188693"/>
            <a:ext cx="5193071" cy="3657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……..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……..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try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statement;   //Generates an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(Exception-Type e)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 ;     //Processes the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……………….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…………….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C743A-D5A7-494C-ABBE-7F1426A51488}"/>
              </a:ext>
            </a:extLst>
          </p:cNvPr>
          <p:cNvSpPr/>
          <p:nvPr/>
        </p:nvSpPr>
        <p:spPr>
          <a:xfrm>
            <a:off x="7086600" y="901868"/>
            <a:ext cx="23622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try block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Statement that cause an exception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25F6E-C6B4-495E-BCAC-3455EE414F63}"/>
              </a:ext>
            </a:extLst>
          </p:cNvPr>
          <p:cNvCxnSpPr/>
          <p:nvPr/>
        </p:nvCxnSpPr>
        <p:spPr>
          <a:xfrm>
            <a:off x="7086600" y="1511468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D25F536-C9B5-4C3D-8F8A-202A142EA849}"/>
              </a:ext>
            </a:extLst>
          </p:cNvPr>
          <p:cNvSpPr/>
          <p:nvPr/>
        </p:nvSpPr>
        <p:spPr>
          <a:xfrm>
            <a:off x="7162800" y="3454568"/>
            <a:ext cx="23622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block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Statement that handle an exception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5BB6F4-87FD-43F0-9416-1F15DA81CE0D}"/>
              </a:ext>
            </a:extLst>
          </p:cNvPr>
          <p:cNvCxnSpPr/>
          <p:nvPr/>
        </p:nvCxnSpPr>
        <p:spPr>
          <a:xfrm>
            <a:off x="7162800" y="4064168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B031CD21-9C33-46D8-8024-5C2BE6C40676}"/>
              </a:ext>
            </a:extLst>
          </p:cNvPr>
          <p:cNvSpPr/>
          <p:nvPr/>
        </p:nvSpPr>
        <p:spPr>
          <a:xfrm>
            <a:off x="5791200" y="1663868"/>
            <a:ext cx="1219200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FD5F4-63FF-47EA-A38D-B5C4D02C564B}"/>
              </a:ext>
            </a:extLst>
          </p:cNvPr>
          <p:cNvSpPr txBox="1"/>
          <p:nvPr/>
        </p:nvSpPr>
        <p:spPr>
          <a:xfrm>
            <a:off x="9702282" y="1156036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Exception Object Creator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3DE15-0A84-4E0C-A69B-08C1D4CA9902}"/>
              </a:ext>
            </a:extLst>
          </p:cNvPr>
          <p:cNvSpPr txBox="1"/>
          <p:nvPr/>
        </p:nvSpPr>
        <p:spPr>
          <a:xfrm>
            <a:off x="9677400" y="3896963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Exception Handler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B9F7A-1DF2-4AB9-A8C6-AA0DEBDBE11E}"/>
              </a:ext>
            </a:extLst>
          </p:cNvPr>
          <p:cNvSpPr txBox="1"/>
          <p:nvPr/>
        </p:nvSpPr>
        <p:spPr>
          <a:xfrm>
            <a:off x="6019800" y="2698402"/>
            <a:ext cx="254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Throw Exception Object</a:t>
            </a:r>
          </a:p>
        </p:txBody>
      </p:sp>
    </p:spTree>
    <p:extLst>
      <p:ext uri="{BB962C8B-B14F-4D97-AF65-F5344CB8AC3E}">
        <p14:creationId xmlns:p14="http://schemas.microsoft.com/office/powerpoint/2010/main" val="336059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Exception Handling In Java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529" y="914400"/>
            <a:ext cx="11365271" cy="5789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class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Myclass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public static void main (String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[])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a=10;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b=5;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int c=5;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 int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x,y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x=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  <a:ea typeface="+mn-ea"/>
                <a:cs typeface="+mn-cs"/>
              </a:rPr>
              <a:t>a/(b-c);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//Exception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(“ x=”+x);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catch(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ArithmeticException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{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System.out.println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  <a:ea typeface="+mn-ea"/>
                <a:cs typeface="+mn-cs"/>
              </a:rPr>
              <a:t>(“Division by zero</a:t>
            </a:r>
            <a:r>
              <a:rPr lang="en-US" sz="2000" dirty="0">
                <a:solidFill>
                  <a:prstClr val="black"/>
                </a:solidFill>
                <a:highlight>
                  <a:srgbClr val="00FFFF"/>
                </a:highlight>
              </a:rPr>
              <a:t>”+ “Please take a      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highlight>
                  <a:srgbClr val="00FFFF"/>
                </a:highlight>
              </a:rPr>
              <a:t>       different value of c” 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}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      int y=a/(</a:t>
            </a:r>
            <a:r>
              <a:rPr lang="en-US" sz="2000" dirty="0" err="1">
                <a:solidFill>
                  <a:prstClr val="black"/>
                </a:solidFill>
              </a:rPr>
              <a:t>b+c</a:t>
            </a:r>
            <a:r>
              <a:rPr lang="en-US" sz="2000" dirty="0">
                <a:solidFill>
                  <a:prstClr val="black"/>
                </a:solidFill>
              </a:rPr>
              <a:t>);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(“y=”+y);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15DF3-64C0-43CC-8797-6CECC52A8296}"/>
              </a:ext>
            </a:extLst>
          </p:cNvPr>
          <p:cNvSpPr/>
          <p:nvPr/>
        </p:nvSpPr>
        <p:spPr>
          <a:xfrm>
            <a:off x="6248400" y="2971800"/>
            <a:ext cx="49530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Output:-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Division by zero Please take a different value of 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8144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Exception Handling In Java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529" y="914400"/>
            <a:ext cx="11365271" cy="5789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class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CLineInput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public static void main (String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[])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int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invalid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= 0;     //Number of Invalid 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Argument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int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 number, count=0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for(int 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i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=0;i&lt;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args.length;i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 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   number=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Integer.parseInt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catch(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NumberFormatException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 invalid=invalid +1;   //Caught an Invalid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  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(“Invalid Number:- “+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args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[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i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 continue;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   c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ount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=count+1;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     }    //End of For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System.out.pirntln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(“Total Valid Number=”+count);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(“Total Invalid Number=”+invalid);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15DF3-64C0-43CC-8797-6CECC52A8296}"/>
              </a:ext>
            </a:extLst>
          </p:cNvPr>
          <p:cNvSpPr/>
          <p:nvPr/>
        </p:nvSpPr>
        <p:spPr>
          <a:xfrm>
            <a:off x="5943600" y="2971800"/>
            <a:ext cx="4953000" cy="2438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Java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ClineInput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15 25.75 40 Java 10.5 65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Output:-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  <a:latin typeface="Perpetua"/>
              </a:rPr>
              <a:t>Invalid Number:- 25.75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Invalid Number:- Java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Invalid Number:- 10.5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Total Valid Number:- 3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Total Invalid Number:- 3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457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1F904-3C81-4739-B1A1-EAA380AF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A6077F-EE83-4070-9060-C4C603D5BE51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Multiple Catch Statement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88810-7B97-4EB9-B44C-4968709197AA}"/>
              </a:ext>
            </a:extLst>
          </p:cNvPr>
          <p:cNvSpPr/>
          <p:nvPr/>
        </p:nvSpPr>
        <p:spPr>
          <a:xfrm>
            <a:off x="369529" y="800541"/>
            <a:ext cx="5193071" cy="5981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……..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……..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try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statement;   //Generates an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(Exception-Type-1 e)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 ;     //Processes the exception type 1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</a:rPr>
              <a:t>catch(Exception-Type-2 e)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statement; //Process the exception type 2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</a:rPr>
              <a:t>.</a:t>
            </a:r>
          </a:p>
          <a:p>
            <a:r>
              <a:rPr lang="en-IN" sz="2000" dirty="0">
                <a:solidFill>
                  <a:schemeClr val="tx1"/>
                </a:solidFill>
              </a:rPr>
              <a:t>.</a:t>
            </a:r>
          </a:p>
          <a:p>
            <a:r>
              <a:rPr lang="en-IN" sz="2000" dirty="0">
                <a:solidFill>
                  <a:schemeClr val="tx1"/>
                </a:solidFill>
              </a:rPr>
              <a:t>.</a:t>
            </a:r>
          </a:p>
          <a:p>
            <a:r>
              <a:rPr lang="en-IN" sz="2000" dirty="0">
                <a:solidFill>
                  <a:schemeClr val="tx1"/>
                </a:solidFill>
              </a:rPr>
              <a:t>catch(Exception Type-N e)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 statement;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C743A-D5A7-494C-ABBE-7F1426A51488}"/>
              </a:ext>
            </a:extLst>
          </p:cNvPr>
          <p:cNvSpPr/>
          <p:nvPr/>
        </p:nvSpPr>
        <p:spPr>
          <a:xfrm>
            <a:off x="7434943" y="901868"/>
            <a:ext cx="23622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try block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Statement that cause an exception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225F6E-C6B4-495E-BCAC-3455EE414F63}"/>
              </a:ext>
            </a:extLst>
          </p:cNvPr>
          <p:cNvCxnSpPr/>
          <p:nvPr/>
        </p:nvCxnSpPr>
        <p:spPr>
          <a:xfrm>
            <a:off x="7434943" y="1511468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D25F536-C9B5-4C3D-8F8A-202A142EA849}"/>
              </a:ext>
            </a:extLst>
          </p:cNvPr>
          <p:cNvSpPr/>
          <p:nvPr/>
        </p:nvSpPr>
        <p:spPr>
          <a:xfrm>
            <a:off x="7532914" y="3149768"/>
            <a:ext cx="23622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block 1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Statement that handle the exception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5BB6F4-87FD-43F0-9416-1F15DA81CE0D}"/>
              </a:ext>
            </a:extLst>
          </p:cNvPr>
          <p:cNvCxnSpPr/>
          <p:nvPr/>
        </p:nvCxnSpPr>
        <p:spPr>
          <a:xfrm>
            <a:off x="7532914" y="3791170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B031CD21-9C33-46D8-8024-5C2BE6C40676}"/>
              </a:ext>
            </a:extLst>
          </p:cNvPr>
          <p:cNvSpPr/>
          <p:nvPr/>
        </p:nvSpPr>
        <p:spPr>
          <a:xfrm>
            <a:off x="6215743" y="1854560"/>
            <a:ext cx="1219200" cy="2286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FD5F4-63FF-47EA-A38D-B5C4D02C564B}"/>
              </a:ext>
            </a:extLst>
          </p:cNvPr>
          <p:cNvSpPr txBox="1"/>
          <p:nvPr/>
        </p:nvSpPr>
        <p:spPr>
          <a:xfrm>
            <a:off x="10050625" y="1156036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Exception Object Creator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3DE15-0A84-4E0C-A69B-08C1D4CA9902}"/>
              </a:ext>
            </a:extLst>
          </p:cNvPr>
          <p:cNvSpPr txBox="1"/>
          <p:nvPr/>
        </p:nvSpPr>
        <p:spPr>
          <a:xfrm>
            <a:off x="10072396" y="3454445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Exception Handler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B9F7A-1DF2-4AB9-A8C6-AA0DEBDBE11E}"/>
              </a:ext>
            </a:extLst>
          </p:cNvPr>
          <p:cNvSpPr txBox="1"/>
          <p:nvPr/>
        </p:nvSpPr>
        <p:spPr>
          <a:xfrm>
            <a:off x="6368143" y="2606813"/>
            <a:ext cx="254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Throw Exception 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25F536-C9B5-4C3D-8F8A-202A142EA849}"/>
              </a:ext>
            </a:extLst>
          </p:cNvPr>
          <p:cNvSpPr/>
          <p:nvPr/>
        </p:nvSpPr>
        <p:spPr>
          <a:xfrm>
            <a:off x="7565571" y="5029200"/>
            <a:ext cx="2362200" cy="1600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block 2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Statement that handle the exception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BB6F4-87FD-43F0-9416-1F15DA81CE0D}"/>
              </a:ext>
            </a:extLst>
          </p:cNvPr>
          <p:cNvCxnSpPr/>
          <p:nvPr/>
        </p:nvCxnSpPr>
        <p:spPr>
          <a:xfrm>
            <a:off x="7565571" y="5670602"/>
            <a:ext cx="2362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A3DE15-0A84-4E0C-A69B-08C1D4CA9902}"/>
              </a:ext>
            </a:extLst>
          </p:cNvPr>
          <p:cNvSpPr txBox="1"/>
          <p:nvPr/>
        </p:nvSpPr>
        <p:spPr>
          <a:xfrm>
            <a:off x="5584371" y="5943162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Exception Handler 2</a:t>
            </a:r>
          </a:p>
        </p:txBody>
      </p:sp>
      <p:sp>
        <p:nvSpPr>
          <p:cNvPr id="2" name="Curved Right Arrow 1"/>
          <p:cNvSpPr/>
          <p:nvPr/>
        </p:nvSpPr>
        <p:spPr>
          <a:xfrm>
            <a:off x="5714999" y="1156825"/>
            <a:ext cx="1643743" cy="488493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8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Example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of Multiple Catch Blocks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529" y="914400"/>
            <a:ext cx="11365271" cy="5789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class </a:t>
            </a:r>
            <a:r>
              <a:rPr lang="en-US" sz="2000" noProof="0" dirty="0" err="1">
                <a:solidFill>
                  <a:prstClr val="black"/>
                </a:solidFill>
                <a:latin typeface="Perpetua"/>
              </a:rPr>
              <a:t>MyClass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public static void main (String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args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[])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a[]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= {5,10};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 b=5;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  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 x=a[2]/b – a[1];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catch(Arithmetic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Exception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System.outprintln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(“Division by zero”);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aseline="0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      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catch (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ArrayIndexOutOfBoundsException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e)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   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(“Array Index Error”);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catch(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ArrayStoreException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e)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(“Wrong  Data Type”);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     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 int y=a[1]/a[0];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     </a:t>
            </a:r>
            <a:r>
              <a:rPr lang="en-US" sz="2000" dirty="0" err="1">
                <a:solidFill>
                  <a:prstClr val="black"/>
                </a:solidFill>
                <a:latin typeface="Perpetua"/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latin typeface="Perpetua"/>
              </a:rPr>
              <a:t>(“y=”+y);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Perpetua"/>
              </a:rPr>
              <a:t>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15DF3-64C0-43CC-8797-6CECC52A8296}"/>
              </a:ext>
            </a:extLst>
          </p:cNvPr>
          <p:cNvSpPr/>
          <p:nvPr/>
        </p:nvSpPr>
        <p:spPr>
          <a:xfrm>
            <a:off x="5562600" y="5029200"/>
            <a:ext cx="3200400" cy="1522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Output:-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  <a:latin typeface="Perpetua"/>
              </a:rPr>
              <a:t>Array Index Error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y =2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2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1F904-3C81-4739-B1A1-EAA380AFC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0A6077F-EE83-4070-9060-C4C603D5BE51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Exception Handling Code with Finally Statement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88810-7B97-4EB9-B44C-4968709197AA}"/>
              </a:ext>
            </a:extLst>
          </p:cNvPr>
          <p:cNvSpPr/>
          <p:nvPr/>
        </p:nvSpPr>
        <p:spPr>
          <a:xfrm>
            <a:off x="979129" y="3733800"/>
            <a:ext cx="5193071" cy="2895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try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statement;   //Generates an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finally 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 ;     //Processes the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</a:rPr>
              <a:t>……………….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88810-7B97-4EB9-B44C-4968709197AA}"/>
              </a:ext>
            </a:extLst>
          </p:cNvPr>
          <p:cNvSpPr/>
          <p:nvPr/>
        </p:nvSpPr>
        <p:spPr>
          <a:xfrm>
            <a:off x="6324600" y="800541"/>
            <a:ext cx="5193071" cy="49144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try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statement;   //Generates an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(Exception-Type e)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 ;     //Processes the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catch (Exception-Type e)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 ;     //Processes the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finally 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statement ;     //Processes the exception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914400"/>
            <a:ext cx="57150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Finally statement that can be used to handle an exception that is not caught by any of the previous catch statements.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Finally block can be used to handle any exception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It may be added immediately after the try block or after the last catch block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When finally block is defined, then it is guaranteed to execute, regardless of whether or not an exception is thrown</a:t>
            </a:r>
          </a:p>
        </p:txBody>
      </p:sp>
    </p:spTree>
    <p:extLst>
      <p:ext uri="{BB962C8B-B14F-4D97-AF65-F5344CB8AC3E}">
        <p14:creationId xmlns:p14="http://schemas.microsoft.com/office/powerpoint/2010/main" val="406062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Example of Multiple Catch </a:t>
            </a:r>
            <a:r>
              <a:rPr lang="en-US" sz="3600" b="1">
                <a:solidFill>
                  <a:prstClr val="black"/>
                </a:solidFill>
                <a:highlight>
                  <a:srgbClr val="FFFF00"/>
                </a:highlight>
              </a:rPr>
              <a:t>Blocks with Finally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9529" y="914400"/>
            <a:ext cx="11365271" cy="57898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class </a:t>
            </a:r>
            <a:r>
              <a:rPr lang="en-US" sz="2000" dirty="0" err="1">
                <a:solidFill>
                  <a:prstClr val="black"/>
                </a:solidFill>
              </a:rPr>
              <a:t>MyClass</a:t>
            </a:r>
            <a:endParaRPr lang="en-US" sz="20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public static void main (String </a:t>
            </a:r>
            <a:r>
              <a:rPr lang="en-US" sz="2000" dirty="0" err="1">
                <a:solidFill>
                  <a:prstClr val="black"/>
                </a:solidFill>
              </a:rPr>
              <a:t>args</a:t>
            </a:r>
            <a:r>
              <a:rPr lang="en-US" sz="2000" dirty="0">
                <a:solidFill>
                  <a:prstClr val="black"/>
                </a:solidFill>
              </a:rPr>
              <a:t> [])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a[] = {5,10};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b=5;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       try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       {  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    </a:t>
            </a:r>
            <a:r>
              <a:rPr lang="en-US" sz="2000" dirty="0" err="1">
                <a:solidFill>
                  <a:prstClr val="black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x=a[2]/b – a[1];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        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catch(ArithmeticException e)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      </a:t>
            </a:r>
            <a:r>
              <a:rPr lang="en-US" sz="2000" dirty="0" err="1">
                <a:solidFill>
                  <a:prstClr val="black"/>
                </a:solidFill>
                <a:highlight>
                  <a:srgbClr val="FFFF00"/>
                </a:highlight>
              </a:rPr>
              <a:t>System.outprintln</a:t>
            </a: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(“Division by zero”);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      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FF00"/>
                </a:highlight>
              </a:rPr>
              <a:t>      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catch (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ArrayIndexOutOfBoundsException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e)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   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(“Array Index Error”);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catch(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ArrayStoreException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e)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    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(“Array Index Error”);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catch(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ArrayStoreException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e)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{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highlight>
                  <a:srgbClr val="00FF00"/>
                </a:highlight>
              </a:rPr>
              <a:t>System.out.println</a:t>
            </a: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(“Wrong  Data Type”);</a:t>
            </a:r>
            <a:endParaRPr lang="en-US" sz="2000" dirty="0">
              <a:solidFill>
                <a:prstClr val="black"/>
              </a:solidFill>
              <a:highlight>
                <a:srgbClr val="FFFF00"/>
              </a:highlight>
            </a:endParaRP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00FF00"/>
                </a:highlight>
              </a:rPr>
              <a:t>        } 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finally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{     int y=a[1]/a[0];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       </a:t>
            </a:r>
            <a:r>
              <a:rPr lang="en-US" sz="2000" dirty="0" err="1">
                <a:solidFill>
                  <a:prstClr val="black"/>
                </a:solidFill>
              </a:rPr>
              <a:t>System.out.println</a:t>
            </a:r>
            <a:r>
              <a:rPr lang="en-US" sz="2000" dirty="0">
                <a:solidFill>
                  <a:prstClr val="black"/>
                </a:solidFill>
              </a:rPr>
              <a:t>(“y=”+y);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       }</a:t>
            </a:r>
          </a:p>
          <a:p>
            <a:pPr>
              <a:defRPr/>
            </a:pPr>
            <a:r>
              <a:rPr lang="en-US" sz="2000" dirty="0">
                <a:solidFill>
                  <a:prstClr val="black"/>
                </a:solidFill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15DF3-64C0-43CC-8797-6CECC52A8296}"/>
              </a:ext>
            </a:extLst>
          </p:cNvPr>
          <p:cNvSpPr/>
          <p:nvPr/>
        </p:nvSpPr>
        <p:spPr>
          <a:xfrm>
            <a:off x="5791200" y="5105400"/>
            <a:ext cx="3200400" cy="15226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algn="ctr">
              <a:defRPr/>
            </a:pPr>
            <a:endParaRPr lang="en-US" sz="2000" dirty="0">
              <a:solidFill>
                <a:prstClr val="black"/>
              </a:solidFill>
            </a:endParaRPr>
          </a:p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</a:rPr>
              <a:t>Output:-</a:t>
            </a:r>
          </a:p>
          <a:p>
            <a:pPr algn="ctr">
              <a:defRPr/>
            </a:pPr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Array Index Error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highlight>
                  <a:srgbClr val="FF00FF"/>
                </a:highlight>
              </a:rPr>
              <a:t>y =2</a:t>
            </a:r>
          </a:p>
          <a:p>
            <a:pPr algn="ctr">
              <a:defRPr/>
            </a:pPr>
            <a:endParaRPr lang="en-US" sz="2000" dirty="0">
              <a:solidFill>
                <a:prstClr val="black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241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10668000" cy="213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/>
            <a:endParaRPr lang="en-US" sz="2000" dirty="0">
              <a:highlight>
                <a:srgbClr val="FFFF00"/>
              </a:highlight>
              <a:latin typeface="Comic Sans MS" pitchFamily="66" charset="0"/>
            </a:endParaRPr>
          </a:p>
          <a:p>
            <a:pPr lvl="0" algn="just"/>
            <a:r>
              <a:rPr lang="en-US" sz="2000" dirty="0">
                <a:effectLst/>
                <a:highlight>
                  <a:srgbClr val="FFFF00"/>
                </a:highlight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exception handling using try and catch statements to solve runtime errors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highlight>
                <a:srgbClr val="FFFF00"/>
              </a:highlight>
              <a:latin typeface="Comic Sans MS" pitchFamily="66" charset="0"/>
            </a:endParaRPr>
          </a:p>
          <a:p>
            <a:pPr lvl="0" algn="just"/>
            <a:r>
              <a:rPr lang="en-US" sz="2000" dirty="0">
                <a:highlight>
                  <a:srgbClr val="FFFF00"/>
                </a:highlight>
                <a:latin typeface="Comic Sans MS" pitchFamily="66" charset="0"/>
              </a:rPr>
              <a:t>Assignment Deadline :- </a:t>
            </a:r>
          </a:p>
          <a:p>
            <a:pPr algn="just">
              <a:buNone/>
            </a:pPr>
            <a:endParaRPr lang="en-US" sz="2000" dirty="0">
              <a:latin typeface="Comic Sans MS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C9401-F65F-48D7-98B5-AF377FB2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1361"/>
            <a:ext cx="937341" cy="64678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F8FA20B-2DC3-4081-A7A5-16D80A32F67B}"/>
              </a:ext>
            </a:extLst>
          </p:cNvPr>
          <p:cNvSpPr txBox="1">
            <a:spLocks/>
          </p:cNvSpPr>
          <p:nvPr/>
        </p:nvSpPr>
        <p:spPr>
          <a:xfrm>
            <a:off x="1539551" y="161361"/>
            <a:ext cx="10287000" cy="646786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solidFill>
                  <a:schemeClr val="tx1"/>
                </a:solidFill>
              </a:rPr>
              <a:t>Unit No.5, Part I Assignment No.9 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384F-4873-4FB5-846B-CD026063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FFB715-AA38-4F37-8FA3-490872AD7183}"/>
              </a:ext>
            </a:extLst>
          </p:cNvPr>
          <p:cNvSpPr txBox="1">
            <a:spLocks/>
          </p:cNvSpPr>
          <p:nvPr/>
        </p:nvSpPr>
        <p:spPr>
          <a:xfrm>
            <a:off x="1219200" y="1828800"/>
            <a:ext cx="10363200" cy="1447800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UNIT :- 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Exception Handling , Multithreading, Applet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7909CC-FDA4-47A2-9674-600781EE9C5B}"/>
              </a:ext>
            </a:extLst>
          </p:cNvPr>
          <p:cNvSpPr txBox="1">
            <a:spLocks/>
          </p:cNvSpPr>
          <p:nvPr/>
        </p:nvSpPr>
        <p:spPr>
          <a:xfrm>
            <a:off x="3429000" y="448516"/>
            <a:ext cx="7002634" cy="715964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 fontScale="85000"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D34817"/>
              </a:buClr>
              <a:buSzPct val="85000"/>
              <a:buFont typeface="Wingdings 2"/>
              <a:buNone/>
              <a:tabLst/>
              <a:defRPr/>
            </a:pPr>
            <a:r>
              <a:rPr lang="en-US" sz="4000" b="1" dirty="0">
                <a:solidFill>
                  <a:prstClr val="black"/>
                </a:solidFill>
                <a:highlight>
                  <a:srgbClr val="66FFCC"/>
                </a:highlight>
                <a:latin typeface="Perpetua"/>
              </a:rPr>
              <a:t>Fundamental of JAVA Programming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66FFCC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66FFCC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DF156-E00E-408F-8BE2-D0A0A060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6409"/>
            <a:ext cx="1318341" cy="12800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3CAA07E-9F97-4A1E-A431-30EEB5758AA3}"/>
              </a:ext>
            </a:extLst>
          </p:cNvPr>
          <p:cNvSpPr txBox="1">
            <a:spLocks noGrp="1"/>
          </p:cNvSpPr>
          <p:nvPr>
            <p:ph sz="quarter" idx="1"/>
          </p:nvPr>
        </p:nvSpPr>
        <p:spPr>
          <a:xfrm>
            <a:off x="1219200" y="4495800"/>
            <a:ext cx="10363200" cy="1524000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sz="4000" b="1" dirty="0"/>
              <a:t>Topic </a:t>
            </a:r>
          </a:p>
          <a:p>
            <a:pPr marL="0" indent="0" algn="ctr">
              <a:buFont typeface="Wingdings 2"/>
              <a:buNone/>
            </a:pPr>
            <a:r>
              <a:rPr lang="en-US" sz="4000" dirty="0">
                <a:highlight>
                  <a:srgbClr val="FFFF00"/>
                </a:highlight>
              </a:rPr>
              <a:t>Applet</a:t>
            </a:r>
          </a:p>
        </p:txBody>
      </p:sp>
    </p:spTree>
    <p:extLst>
      <p:ext uri="{BB962C8B-B14F-4D97-AF65-F5344CB8AC3E}">
        <p14:creationId xmlns:p14="http://schemas.microsoft.com/office/powerpoint/2010/main" val="237846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74DDB-4596-4C04-92F8-2E089B2F2F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111252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Java Programs are available in </a:t>
            </a:r>
            <a:r>
              <a:rPr lang="en-IN" dirty="0">
                <a:highlight>
                  <a:srgbClr val="FFFF00"/>
                </a:highlight>
              </a:rPr>
              <a:t>two flavours</a:t>
            </a:r>
          </a:p>
          <a:p>
            <a:r>
              <a:rPr lang="en-IN" dirty="0">
                <a:highlight>
                  <a:srgbClr val="00FFFF"/>
                </a:highlight>
              </a:rPr>
              <a:t>Application :- </a:t>
            </a:r>
            <a:r>
              <a:rPr lang="en-IN" dirty="0"/>
              <a:t>It is similar to all other kind of programs like in C , C++ etc. to solve a real time problem</a:t>
            </a:r>
          </a:p>
          <a:p>
            <a:r>
              <a:rPr lang="en-IN" dirty="0">
                <a:highlight>
                  <a:srgbClr val="00FFFF"/>
                </a:highlight>
              </a:rPr>
              <a:t>Applet :- </a:t>
            </a:r>
            <a:r>
              <a:rPr lang="en-IN" dirty="0"/>
              <a:t>Applet is </a:t>
            </a:r>
            <a:r>
              <a:rPr lang="en-IN" dirty="0">
                <a:highlight>
                  <a:srgbClr val="FFFF00"/>
                </a:highlight>
              </a:rPr>
              <a:t>small Java programs that performs specific task and primarily used in internet computing </a:t>
            </a:r>
          </a:p>
          <a:p>
            <a:r>
              <a:rPr lang="en-IN" dirty="0"/>
              <a:t>They can be </a:t>
            </a:r>
            <a:r>
              <a:rPr lang="en-IN" dirty="0">
                <a:highlight>
                  <a:srgbClr val="FFFF00"/>
                </a:highlight>
              </a:rPr>
              <a:t>transported over the Internet from one computer to another and run using the Applet viewer or any web browser that supports Java. </a:t>
            </a:r>
          </a:p>
          <a:p>
            <a:r>
              <a:rPr lang="en-IN" dirty="0"/>
              <a:t>An applet , like any application program, can do many things for us. </a:t>
            </a:r>
            <a:r>
              <a:rPr lang="en-IN" dirty="0">
                <a:highlight>
                  <a:srgbClr val="FFFF00"/>
                </a:highlight>
              </a:rPr>
              <a:t>It can perform arithmetic operations, display graphics, play sounds, accept user input, create animation and play interactive games.</a:t>
            </a:r>
          </a:p>
          <a:p>
            <a:r>
              <a:rPr lang="en-IN" dirty="0"/>
              <a:t>A web page can now contain </a:t>
            </a:r>
            <a:r>
              <a:rPr lang="en-IN" dirty="0">
                <a:highlight>
                  <a:srgbClr val="FFFF00"/>
                </a:highlight>
              </a:rPr>
              <a:t>not only a simple text or a static image but also a Java applet which run graphics, sounds and moving images</a:t>
            </a: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64BBC-EFF0-4676-A51E-7A3255583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7D940D-7851-43AA-8DAE-E603FBBA0294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Applet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4401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110490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Types of Errors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22723925"/>
              </p:ext>
            </p:extLst>
          </p:nvPr>
        </p:nvGraphicFramePr>
        <p:xfrm>
          <a:off x="1524000" y="9144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1743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AEB7-7ACA-4082-9725-7880427A38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066800"/>
            <a:ext cx="10668000" cy="5219259"/>
          </a:xfrm>
        </p:spPr>
        <p:txBody>
          <a:bodyPr/>
          <a:lstStyle/>
          <a:p>
            <a:r>
              <a:rPr lang="en-IN" dirty="0"/>
              <a:t>We can embed applets into web pages in two ways</a:t>
            </a:r>
          </a:p>
          <a:p>
            <a:r>
              <a:rPr lang="en-IN" dirty="0">
                <a:highlight>
                  <a:srgbClr val="00FFFF"/>
                </a:highlight>
              </a:rPr>
              <a:t>One , we can write our own applet and embed them into web pages</a:t>
            </a:r>
          </a:p>
          <a:p>
            <a:r>
              <a:rPr lang="en-IN" dirty="0">
                <a:highlight>
                  <a:srgbClr val="00FFFF"/>
                </a:highlight>
              </a:rPr>
              <a:t>Second, we can download an applet from a remote computer system and then embed into a web page.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E1EEA-ED94-46BB-9016-FF081D43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2276AF5-ACAD-4FC2-8A7E-7821C4C2B1F3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Local and Remote Applet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37926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6388-10B0-4D66-8756-A2EB9CC80B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110490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Applets and stand alone applications are Java programs</a:t>
            </a:r>
          </a:p>
          <a:p>
            <a:r>
              <a:rPr lang="en-IN" dirty="0"/>
              <a:t>Significant difference between them:- </a:t>
            </a:r>
            <a:r>
              <a:rPr lang="en-IN" dirty="0">
                <a:highlight>
                  <a:srgbClr val="00FFFF"/>
                </a:highlight>
              </a:rPr>
              <a:t>Applets are not full featured application programs.</a:t>
            </a:r>
          </a:p>
          <a:p>
            <a:r>
              <a:rPr lang="en-IN" dirty="0"/>
              <a:t>They are usually written </a:t>
            </a:r>
            <a:r>
              <a:rPr lang="en-IN" dirty="0">
                <a:highlight>
                  <a:srgbClr val="00FFFF"/>
                </a:highlight>
              </a:rPr>
              <a:t>to complete a small task or a component of a task.</a:t>
            </a:r>
          </a:p>
          <a:p>
            <a:r>
              <a:rPr lang="en-IN" dirty="0"/>
              <a:t>They are </a:t>
            </a:r>
            <a:r>
              <a:rPr lang="en-IN" dirty="0">
                <a:highlight>
                  <a:srgbClr val="00FFFF"/>
                </a:highlight>
              </a:rPr>
              <a:t>usually designed for use on the internet</a:t>
            </a:r>
          </a:p>
          <a:p>
            <a:endParaRPr lang="en-IN" dirty="0">
              <a:highlight>
                <a:srgbClr val="00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do </a:t>
            </a:r>
            <a:r>
              <a:rPr lang="en-IN" dirty="0">
                <a:highlight>
                  <a:srgbClr val="FFFF00"/>
                </a:highlight>
              </a:rPr>
              <a:t>not use the main() method </a:t>
            </a:r>
            <a:r>
              <a:rPr lang="en-IN" dirty="0"/>
              <a:t>for initiating the execution of the code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Unlike stand alone application, </a:t>
            </a:r>
            <a:r>
              <a:rPr lang="en-IN" dirty="0">
                <a:highlight>
                  <a:srgbClr val="FFFF00"/>
                </a:highlight>
              </a:rPr>
              <a:t>applets can not be run independently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</a:t>
            </a:r>
            <a:r>
              <a:rPr lang="en-IN" dirty="0">
                <a:highlight>
                  <a:srgbClr val="FFFF00"/>
                </a:highlight>
              </a:rPr>
              <a:t>can not read form or write to the files in the local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</a:t>
            </a:r>
            <a:r>
              <a:rPr lang="en-IN" dirty="0">
                <a:highlight>
                  <a:srgbClr val="FFFF00"/>
                </a:highlight>
              </a:rPr>
              <a:t>can not communicate with other servers on the network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Applets </a:t>
            </a:r>
            <a:r>
              <a:rPr lang="en-IN" dirty="0">
                <a:highlight>
                  <a:srgbClr val="FFFF00"/>
                </a:highlight>
              </a:rPr>
              <a:t>can not run any program from the local computer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D9A21-CAEE-4A42-B7F4-5F835564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5E102E-E5A9-466F-B521-4F8F0074E860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How Applets  Differ from Applications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226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7D51-8EEC-4EE7-A5AB-8E9F94B64D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11125200" cy="464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 dirty="0"/>
              <a:t>Before we try to write applets, we must make sure that </a:t>
            </a:r>
            <a:r>
              <a:rPr lang="en-IN" dirty="0">
                <a:highlight>
                  <a:srgbClr val="FFFF00"/>
                </a:highlight>
              </a:rPr>
              <a:t>Java is installed properly</a:t>
            </a:r>
            <a:r>
              <a:rPr lang="en-IN" dirty="0"/>
              <a:t>, and also ensure that either the </a:t>
            </a:r>
            <a:r>
              <a:rPr lang="en-IN" dirty="0">
                <a:highlight>
                  <a:srgbClr val="FFFF00"/>
                </a:highlight>
              </a:rPr>
              <a:t>Java </a:t>
            </a:r>
            <a:r>
              <a:rPr lang="en-IN" dirty="0" err="1">
                <a:highlight>
                  <a:srgbClr val="FFFF00"/>
                </a:highlight>
              </a:rPr>
              <a:t>appletviewer</a:t>
            </a:r>
            <a:r>
              <a:rPr lang="en-IN" dirty="0">
                <a:highlight>
                  <a:srgbClr val="FFFF00"/>
                </a:highlight>
              </a:rPr>
              <a:t> </a:t>
            </a:r>
            <a:r>
              <a:rPr lang="en-IN" dirty="0"/>
              <a:t>or a </a:t>
            </a:r>
            <a:r>
              <a:rPr lang="en-IN" dirty="0">
                <a:highlight>
                  <a:srgbClr val="FFFF00"/>
                </a:highlight>
              </a:rPr>
              <a:t>Java enabled browser </a:t>
            </a:r>
            <a:r>
              <a:rPr lang="en-IN" dirty="0"/>
              <a:t>is available</a:t>
            </a:r>
          </a:p>
          <a:p>
            <a:r>
              <a:rPr lang="en-IN" dirty="0"/>
              <a:t>Steps involved in developing and testing in applet are</a:t>
            </a:r>
          </a:p>
          <a:p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Building an applet code (.java file)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Creating an executable applet (.class file)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Designing a web page using HTML 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Preparing &lt;APPLET&gt;tag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Incorporating &lt;APPLET&gt; tag into the web page</a:t>
            </a:r>
            <a:endParaRPr lang="en-IN" dirty="0">
              <a:highlight>
                <a:srgbClr val="00FFFF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Testing the applet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D7E2C-5D89-4AD9-A237-1FED4751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EC04BA-5A67-419A-B829-66D9D19D4C7D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Preparing to Write Applets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105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24200" y="4724400"/>
            <a:ext cx="3581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C125-F016-4C63-8EB3-509EDF045C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11049000" cy="5105400"/>
          </a:xfrm>
        </p:spPr>
        <p:txBody>
          <a:bodyPr>
            <a:normAutofit fontScale="92500"/>
          </a:bodyPr>
          <a:lstStyle/>
          <a:p>
            <a:r>
              <a:rPr lang="en-IN" dirty="0"/>
              <a:t>Our applet code use the services of two classes, namely, </a:t>
            </a:r>
            <a:r>
              <a:rPr lang="en-IN" dirty="0">
                <a:highlight>
                  <a:srgbClr val="00FF00"/>
                </a:highlight>
              </a:rPr>
              <a:t>Applet and Graphics </a:t>
            </a:r>
            <a:r>
              <a:rPr lang="en-IN" dirty="0"/>
              <a:t>from the Java class library.</a:t>
            </a:r>
          </a:p>
          <a:p>
            <a:r>
              <a:rPr lang="en-IN" dirty="0">
                <a:highlight>
                  <a:srgbClr val="00FF00"/>
                </a:highlight>
              </a:rPr>
              <a:t>Applet class which is contained in the </a:t>
            </a:r>
            <a:r>
              <a:rPr lang="en-IN" dirty="0" err="1">
                <a:highlight>
                  <a:srgbClr val="00FF00"/>
                </a:highlight>
              </a:rPr>
              <a:t>java.applet</a:t>
            </a:r>
            <a:r>
              <a:rPr lang="en-IN" dirty="0">
                <a:highlight>
                  <a:srgbClr val="00FF00"/>
                </a:highlight>
              </a:rPr>
              <a:t> package provides life and behaviour of applet </a:t>
            </a:r>
            <a:r>
              <a:rPr lang="en-IN" dirty="0"/>
              <a:t>through its methods such as </a:t>
            </a:r>
            <a:r>
              <a:rPr lang="en-IN" dirty="0" err="1">
                <a:highlight>
                  <a:srgbClr val="00FFFF"/>
                </a:highlight>
              </a:rPr>
              <a:t>init</a:t>
            </a:r>
            <a:r>
              <a:rPr lang="en-IN" dirty="0">
                <a:highlight>
                  <a:srgbClr val="00FFFF"/>
                </a:highlight>
              </a:rPr>
              <a:t>(), start(), paint(), close().</a:t>
            </a:r>
          </a:p>
          <a:p>
            <a:r>
              <a:rPr lang="en-IN" dirty="0"/>
              <a:t>Therefore Applet class is the life cycle of applet.</a:t>
            </a:r>
          </a:p>
          <a:p>
            <a:r>
              <a:rPr lang="en-IN" dirty="0">
                <a:highlight>
                  <a:srgbClr val="00FFFF"/>
                </a:highlight>
              </a:rPr>
              <a:t>paint () method of the Applet class, when it is called, actually displays the result of the applet code on the screen.</a:t>
            </a:r>
            <a:r>
              <a:rPr lang="en-IN" dirty="0"/>
              <a:t> Output may be text, graphics, sound etc.</a:t>
            </a:r>
          </a:p>
          <a:p>
            <a:r>
              <a:rPr lang="en-IN" dirty="0">
                <a:highlight>
                  <a:srgbClr val="00FFFF"/>
                </a:highlight>
              </a:rPr>
              <a:t>paint() method, which requires a Graphics object as an argument is defined as </a:t>
            </a:r>
          </a:p>
          <a:p>
            <a:pPr marL="0" indent="0">
              <a:buNone/>
            </a:pPr>
            <a:r>
              <a:rPr lang="en-IN" dirty="0"/>
              <a:t>                                       public void paint(Graphics g)</a:t>
            </a:r>
          </a:p>
          <a:p>
            <a:r>
              <a:rPr lang="en-IN" dirty="0"/>
              <a:t>This requires that the applet code import the </a:t>
            </a:r>
            <a:r>
              <a:rPr lang="en-IN" dirty="0" err="1">
                <a:highlight>
                  <a:srgbClr val="00FFFF"/>
                </a:highlight>
              </a:rPr>
              <a:t>java.awt</a:t>
            </a:r>
            <a:r>
              <a:rPr lang="en-IN" dirty="0">
                <a:highlight>
                  <a:srgbClr val="00FFFF"/>
                </a:highlight>
              </a:rPr>
              <a:t> </a:t>
            </a:r>
            <a:r>
              <a:rPr lang="en-IN" dirty="0"/>
              <a:t>package that contain the Graphics class.</a:t>
            </a:r>
          </a:p>
          <a:p>
            <a:r>
              <a:rPr lang="en-IN" dirty="0">
                <a:highlight>
                  <a:srgbClr val="00FF00"/>
                </a:highlight>
              </a:rPr>
              <a:t>All output operation of an applet are performed using the methods defined  in the Graphics class.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BFB6-9806-463B-BD2E-1314ED22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7AD34D-26E1-45EE-B657-F7B0BBFFE09A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</a:rPr>
              <a:t>Building Applet Code </a:t>
            </a:r>
            <a:endParaRPr lang="en-US" sz="36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4067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5562600" cy="56562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highlight>
                <a:srgbClr val="00FF00"/>
              </a:highligh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Process-1) </a:t>
            </a:r>
            <a:r>
              <a:rPr lang="en-US" dirty="0"/>
              <a:t>Import Applet and Graphics class from applet and </a:t>
            </a:r>
            <a:r>
              <a:rPr lang="en-US" dirty="0" err="1"/>
              <a:t>awt</a:t>
            </a:r>
            <a:r>
              <a:rPr lang="en-US" dirty="0"/>
              <a:t> package respectively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 -2)</a:t>
            </a:r>
            <a:r>
              <a:rPr lang="en-US" dirty="0"/>
              <a:t> Define applet class from extending the properties of Applet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Process-3)</a:t>
            </a:r>
            <a:r>
              <a:rPr lang="en-US" dirty="0"/>
              <a:t> Override the method paint that shows the result of applet code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FFFF00"/>
                </a:highlight>
              </a:rPr>
              <a:t>Process -4) </a:t>
            </a:r>
            <a:r>
              <a:rPr lang="en-US" dirty="0"/>
              <a:t>By using object of Graphics class access the methods that perform the all operation of applet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Compile this file to creating a .class file for execution of applet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Building an Applet Code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19800" y="914401"/>
            <a:ext cx="5715000" cy="5791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</a:rPr>
              <a:t>//</a:t>
            </a:r>
            <a:r>
              <a:rPr lang="en-US" sz="2400" dirty="0">
                <a:solidFill>
                  <a:prstClr val="black"/>
                </a:solidFill>
                <a:highlight>
                  <a:srgbClr val="00FF00"/>
                </a:highlight>
                <a:latin typeface="Perpetua"/>
              </a:rPr>
              <a:t>File Name is :- AppletClassName.java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import java.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applet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.Applet;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import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java.awt.Graphics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p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ublic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class </a:t>
            </a:r>
            <a:r>
              <a:rPr lang="en-US" sz="2400" dirty="0" err="1">
                <a:solidFill>
                  <a:prstClr val="black"/>
                </a:solidFill>
                <a:latin typeface="Perpetua"/>
              </a:rPr>
              <a:t>AppletClassName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extends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Applet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-----------------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public void </a:t>
            </a:r>
            <a:r>
              <a:rPr lang="en-US" sz="2400" dirty="0">
                <a:solidFill>
                  <a:prstClr val="black"/>
                </a:solidFill>
                <a:latin typeface="Perpetua"/>
              </a:rPr>
              <a:t>paint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(Graphics g)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 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  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Perpetua"/>
              </a:rPr>
              <a:t>       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       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11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C125-F016-4C63-8EB3-509EDF045C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143000"/>
            <a:ext cx="110490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We know the </a:t>
            </a:r>
            <a:r>
              <a:rPr lang="en-IN" dirty="0">
                <a:highlight>
                  <a:srgbClr val="00FFFF"/>
                </a:highlight>
              </a:rPr>
              <a:t>applet are programs that reside on web pages. In order to run a Java applet, it is first necessary to have a web page</a:t>
            </a:r>
            <a:r>
              <a:rPr lang="en-IN" dirty="0"/>
              <a:t> that references that applet.</a:t>
            </a:r>
          </a:p>
          <a:p>
            <a:r>
              <a:rPr lang="en-IN" dirty="0">
                <a:highlight>
                  <a:srgbClr val="00FF00"/>
                </a:highlight>
              </a:rPr>
              <a:t>Basically web page made up of text and HTML tags that can be interpreted by web browser or an applet viewer.</a:t>
            </a:r>
          </a:p>
          <a:p>
            <a:r>
              <a:rPr lang="en-IN" dirty="0"/>
              <a:t>A </a:t>
            </a:r>
            <a:r>
              <a:rPr lang="en-IN" dirty="0">
                <a:highlight>
                  <a:srgbClr val="FFFF00"/>
                </a:highlight>
              </a:rPr>
              <a:t>web page also called as HTML page </a:t>
            </a:r>
          </a:p>
          <a:p>
            <a:r>
              <a:rPr lang="en-IN" dirty="0"/>
              <a:t>A </a:t>
            </a:r>
            <a:r>
              <a:rPr lang="en-IN" dirty="0">
                <a:highlight>
                  <a:srgbClr val="FFFF00"/>
                </a:highlight>
              </a:rPr>
              <a:t>web page is marked by an opening HTML tag &lt;HTML&gt; and a closing HTML tag &lt;/HTML&gt; and its divided into three major sections: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Comment Section (Optional)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Head Section ( 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highlight>
                  <a:srgbClr val="00FFFF"/>
                </a:highlight>
              </a:rPr>
              <a:t>Body Section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5BFB6-9806-463B-BD2E-1314ED22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7AD34D-26E1-45EE-B657-F7B0BBFFE09A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Testing 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Applet Code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7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EEBAC9-2591-47A4-8641-C4A945E66B54}"/>
              </a:ext>
            </a:extLst>
          </p:cNvPr>
          <p:cNvSpPr/>
          <p:nvPr/>
        </p:nvSpPr>
        <p:spPr>
          <a:xfrm>
            <a:off x="375749" y="1260817"/>
            <a:ext cx="6248400" cy="525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&lt;HTML&gt;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chemeClr val="tx1"/>
              </a:solidFill>
              <a:latin typeface="Perpetu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Perpetua"/>
              </a:rPr>
              <a:t>&lt;/HTML&gt;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4DBB9D-3F47-43B9-8397-F53E364BDF17}"/>
              </a:ext>
            </a:extLst>
          </p:cNvPr>
          <p:cNvSpPr/>
          <p:nvPr/>
        </p:nvSpPr>
        <p:spPr>
          <a:xfrm>
            <a:off x="2133600" y="1676400"/>
            <a:ext cx="2514600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&lt;!</a:t>
            </a:r>
          </a:p>
          <a:p>
            <a:r>
              <a:rPr lang="en-IN" dirty="0"/>
              <a:t>       ---- -------</a:t>
            </a:r>
          </a:p>
          <a:p>
            <a:r>
              <a:rPr lang="en-IN" dirty="0"/>
              <a:t>       -------------</a:t>
            </a:r>
          </a:p>
          <a:p>
            <a:r>
              <a:rPr lang="en-IN" dirty="0"/>
              <a:t>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59836-FA3B-4D7B-AB95-6BB4FC5AA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AB59E96-7D28-4399-AA76-FA1E09AD21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Testing 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Applet Code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6ADB1C-93AB-4D27-899A-327C3488CB0A}"/>
              </a:ext>
            </a:extLst>
          </p:cNvPr>
          <p:cNvSpPr/>
          <p:nvPr/>
        </p:nvSpPr>
        <p:spPr>
          <a:xfrm>
            <a:off x="2102498" y="3159935"/>
            <a:ext cx="2514600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&lt;HEAD&gt;</a:t>
            </a:r>
          </a:p>
          <a:p>
            <a:r>
              <a:rPr lang="en-IN" dirty="0"/>
              <a:t>               Title Tag</a:t>
            </a:r>
          </a:p>
          <a:p>
            <a:r>
              <a:rPr lang="en-IN" dirty="0"/>
              <a:t>&lt;/HEAD&gt;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EE196-C1DF-4218-A410-4C8C3DC6CD89}"/>
              </a:ext>
            </a:extLst>
          </p:cNvPr>
          <p:cNvSpPr/>
          <p:nvPr/>
        </p:nvSpPr>
        <p:spPr>
          <a:xfrm>
            <a:off x="2102498" y="4679237"/>
            <a:ext cx="2514600" cy="1219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&lt;BODY&gt;</a:t>
            </a:r>
          </a:p>
          <a:p>
            <a:r>
              <a:rPr lang="en-IN" dirty="0"/>
              <a:t>               Applet Tag</a:t>
            </a:r>
          </a:p>
          <a:p>
            <a:r>
              <a:rPr lang="en-IN" dirty="0"/>
              <a:t>&lt;/BODY&gt;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343BD-DEE9-4107-A167-524A858FED08}"/>
              </a:ext>
            </a:extLst>
          </p:cNvPr>
          <p:cNvCxnSpPr>
            <a:cxnSpLocks/>
          </p:cNvCxnSpPr>
          <p:nvPr/>
        </p:nvCxnSpPr>
        <p:spPr>
          <a:xfrm flipH="1">
            <a:off x="4800600" y="2209800"/>
            <a:ext cx="3581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76451-98E6-49AE-B727-4F680EC6A2FB}"/>
              </a:ext>
            </a:extLst>
          </p:cNvPr>
          <p:cNvCxnSpPr>
            <a:cxnSpLocks/>
          </p:cNvCxnSpPr>
          <p:nvPr/>
        </p:nvCxnSpPr>
        <p:spPr>
          <a:xfrm flipH="1">
            <a:off x="4800600" y="3657600"/>
            <a:ext cx="3505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3E760-07B4-450D-9A6C-D94C4C13AFE1}"/>
              </a:ext>
            </a:extLst>
          </p:cNvPr>
          <p:cNvCxnSpPr>
            <a:cxnSpLocks/>
          </p:cNvCxnSpPr>
          <p:nvPr/>
        </p:nvCxnSpPr>
        <p:spPr>
          <a:xfrm flipH="1">
            <a:off x="4800600" y="5257799"/>
            <a:ext cx="35052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AFA18AF-9DE7-47F6-8482-8CCF574A45D6}"/>
              </a:ext>
            </a:extLst>
          </p:cNvPr>
          <p:cNvSpPr/>
          <p:nvPr/>
        </p:nvSpPr>
        <p:spPr>
          <a:xfrm>
            <a:off x="7130628" y="1300552"/>
            <a:ext cx="2209800" cy="7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Comment Section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DA09B-02BE-4A0C-8D68-516A4A80C937}"/>
              </a:ext>
            </a:extLst>
          </p:cNvPr>
          <p:cNvSpPr/>
          <p:nvPr/>
        </p:nvSpPr>
        <p:spPr>
          <a:xfrm>
            <a:off x="7130628" y="2717585"/>
            <a:ext cx="2209800" cy="7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Head Section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D75DBF-F4A9-464E-9A9F-CA5D77310A1D}"/>
              </a:ext>
            </a:extLst>
          </p:cNvPr>
          <p:cNvSpPr/>
          <p:nvPr/>
        </p:nvSpPr>
        <p:spPr>
          <a:xfrm>
            <a:off x="7130628" y="4293455"/>
            <a:ext cx="2209800" cy="760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Body Section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FC2FE8-24A6-4BBC-8155-45918C1D6E62}"/>
              </a:ext>
            </a:extLst>
          </p:cNvPr>
          <p:cNvSpPr/>
          <p:nvPr/>
        </p:nvSpPr>
        <p:spPr>
          <a:xfrm>
            <a:off x="5000239" y="5410203"/>
            <a:ext cx="6875107" cy="1426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&lt;applet code = “</a:t>
            </a:r>
            <a:r>
              <a:rPr lang="en-IN" sz="2000" dirty="0" err="1">
                <a:solidFill>
                  <a:schemeClr val="tx1"/>
                </a:solidFill>
                <a:highlight>
                  <a:srgbClr val="00FFFF"/>
                </a:highlight>
              </a:rPr>
              <a:t>AppletClassName.class</a:t>
            </a:r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”  width =“300” Height=“300”&gt;</a:t>
            </a:r>
          </a:p>
          <a:p>
            <a:r>
              <a:rPr lang="en-IN" sz="2000" dirty="0">
                <a:solidFill>
                  <a:schemeClr val="tx1"/>
                </a:solidFill>
                <a:highlight>
                  <a:srgbClr val="00FFFF"/>
                </a:highlight>
              </a:rPr>
              <a:t>&lt;/applet&gt;</a:t>
            </a:r>
          </a:p>
          <a:p>
            <a:endParaRPr lang="en-IN" sz="2000" dirty="0">
              <a:solidFill>
                <a:schemeClr val="tx1"/>
              </a:solidFill>
              <a:highlight>
                <a:srgbClr val="00FFFF"/>
              </a:highlight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Save as .html and use </a:t>
            </a:r>
            <a:r>
              <a:rPr lang="en-US" sz="2000" dirty="0" err="1">
                <a:solidFill>
                  <a:schemeClr val="tx1"/>
                </a:solidFill>
                <a:highlight>
                  <a:srgbClr val="00FFFF"/>
                </a:highlight>
              </a:rPr>
              <a:t>appletviewer</a:t>
            </a: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 filename.html </a:t>
            </a:r>
            <a:r>
              <a:rPr lang="en-US" sz="2000" dirty="0" err="1">
                <a:solidFill>
                  <a:schemeClr val="tx1"/>
                </a:solidFill>
                <a:highlight>
                  <a:srgbClr val="00FFFF"/>
                </a:highlight>
              </a:rPr>
              <a:t>commaned</a:t>
            </a: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 to run our applet code</a:t>
            </a:r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962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025FF-CE82-0F92-7757-A42D08A3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1163450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32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8732A-AFEF-2FF5-817A-F63E1D4BF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2" y="372460"/>
            <a:ext cx="10058400" cy="6113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7941E4-47F4-9363-86F5-B3F7833F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1600200"/>
            <a:ext cx="1194582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01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E48B3-6096-E6E3-2EAA-0FAF998A0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399"/>
            <a:ext cx="10591800" cy="650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5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11009194" cy="251460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All syntax errors will be detected and displayed by the Java compiler ,these errors are called as compile time errors.</a:t>
            </a:r>
          </a:p>
          <a:p>
            <a:r>
              <a:rPr lang="en-US" dirty="0"/>
              <a:t>Whenever the compiler displays an error, it will </a:t>
            </a:r>
            <a:r>
              <a:rPr lang="en-US" dirty="0">
                <a:highlight>
                  <a:srgbClr val="00FFFF"/>
                </a:highlight>
              </a:rPr>
              <a:t>not create the .class file</a:t>
            </a:r>
          </a:p>
          <a:p>
            <a:r>
              <a:rPr lang="en-US" dirty="0"/>
              <a:t>It is necessary to fix all these errors before we can successfully compile and run the program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Compile Time Errors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2971800"/>
            <a:ext cx="5791200" cy="2514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class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public static void main (String </a:t>
            </a:r>
            <a:r>
              <a:rPr lang="en-US" sz="2000" dirty="0" err="1">
                <a:solidFill>
                  <a:schemeClr val="tx1"/>
                </a:solidFill>
              </a:rPr>
              <a:t>args</a:t>
            </a:r>
            <a:r>
              <a:rPr lang="en-US" sz="2000" dirty="0">
                <a:solidFill>
                  <a:schemeClr val="tx1"/>
                </a:solidFill>
              </a:rPr>
              <a:t> [])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highlight>
                  <a:srgbClr val="00FF00"/>
                </a:highlight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(“Hello Java”)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5758543"/>
            <a:ext cx="4343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Syntax error, insert ";" to complete </a:t>
            </a:r>
            <a:r>
              <a:rPr lang="en-US" dirty="0" err="1">
                <a:solidFill>
                  <a:schemeClr val="tx1"/>
                </a:solidFill>
              </a:rPr>
              <a:t>BlockStatements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C5C2F0-DC76-4D07-84AE-E8D145E1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E32B8A1-FE09-4214-A70A-9D31FBD196C4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Applet Life Cycle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E9AD19DF-611C-4E24-8E8A-FED690898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9" y="1524000"/>
            <a:ext cx="7695238" cy="4114286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98E90A43-545E-4C0F-9664-32B5F3809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1078441"/>
            <a:ext cx="2867025" cy="55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57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916C-26ED-C8CD-33DD-E13839A5C0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110490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>
                <a:highlight>
                  <a:srgbClr val="FFFF00"/>
                </a:highlight>
              </a:rPr>
              <a:t>public void </a:t>
            </a:r>
            <a:r>
              <a:rPr lang="en-US" sz="3200" dirty="0" err="1">
                <a:highlight>
                  <a:srgbClr val="FFFF00"/>
                </a:highlight>
              </a:rPr>
              <a:t>init</a:t>
            </a:r>
            <a:r>
              <a:rPr lang="en-US" sz="3200" dirty="0">
                <a:highlight>
                  <a:srgbClr val="FFFF00"/>
                </a:highlight>
              </a:rPr>
              <a:t>() </a:t>
            </a:r>
            <a:r>
              <a:rPr lang="en-US" sz="3200" dirty="0"/>
              <a:t>– To initialize or pass input to an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start()- </a:t>
            </a:r>
            <a:r>
              <a:rPr lang="en-US" sz="3200" dirty="0"/>
              <a:t>start() called after the </a:t>
            </a:r>
            <a:r>
              <a:rPr lang="en-US" sz="3200" dirty="0" err="1"/>
              <a:t>init</a:t>
            </a:r>
            <a:r>
              <a:rPr lang="en-US" sz="3200" dirty="0"/>
              <a:t>() method and it starts an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stop()- </a:t>
            </a:r>
            <a:r>
              <a:rPr lang="en-US" sz="3200" dirty="0"/>
              <a:t>To stop running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paint(Graphics G)- </a:t>
            </a:r>
            <a:r>
              <a:rPr lang="en-US" sz="3200" dirty="0"/>
              <a:t>To draw something within an applet</a:t>
            </a:r>
          </a:p>
          <a:p>
            <a:endParaRPr lang="en-US" sz="3200" dirty="0"/>
          </a:p>
          <a:p>
            <a:r>
              <a:rPr lang="en-US" sz="3200" dirty="0">
                <a:highlight>
                  <a:srgbClr val="FFFF00"/>
                </a:highlight>
              </a:rPr>
              <a:t>Public void destroy() </a:t>
            </a:r>
            <a:r>
              <a:rPr lang="en-US" sz="3200" dirty="0"/>
              <a:t>– To remove an applet from memory completely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A5EB5-CB3C-FD3A-D7CA-090F8A69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9246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C1553A-F899-609F-8DB8-E31170ACB90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760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Basic Methods of Applet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52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203AB0-ED7D-8C6F-61F1-7EF1446F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1500"/>
            <a:ext cx="10544176" cy="4225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F834E-A03A-1966-BE7D-ACD43163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9" y="4572000"/>
            <a:ext cx="1011276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8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388018-DF32-892F-DED2-3D8EB166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41" y="381000"/>
            <a:ext cx="1137211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23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05E49C-57E9-CB54-42B0-F8D5FD7B0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1145318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46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2693C-FFB9-5DE0-32EE-DA02D78B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56" y="457200"/>
            <a:ext cx="1112088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49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E1DF90-BCD2-4DC6-2253-B5C1C076D0F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601200" y="2324100"/>
            <a:ext cx="2286000" cy="22098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6F618A-9199-4207-3D04-B6E9E0FD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"/>
            <a:ext cx="88106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47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381000" y="762000"/>
            <a:ext cx="7239000" cy="58673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java.awt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import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java.applet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public class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HelloJava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extends Applet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  public void paint(Graphics 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{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  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g.drawString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("Hello Java", 100,100);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Perpetua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/*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   &lt;applet code=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HelloJava.class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" width ="300" height="300" 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   &lt;/applet&gt;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     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FF"/>
                </a:highlight>
                <a:uLnTx/>
                <a:uFillTx/>
                <a:latin typeface="Perpetua"/>
              </a:rPr>
              <a:t>   &lt;/html&gt;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*/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*/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379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Example :-</a:t>
            </a:r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Print the Hello Java on Applet Window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A5528A-86F6-4CED-953B-ABD31794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371600"/>
            <a:ext cx="29146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C729C-4BA7-1A06-40E4-AD85B637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1"/>
            <a:ext cx="10363199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FB214-5F25-C43B-4767-44E11789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67401"/>
            <a:ext cx="10363199" cy="80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412102" y="722923"/>
            <a:ext cx="7239000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java.awt</a:t>
            </a:r>
            <a:r>
              <a:rPr lang="en-IN" dirty="0">
                <a:solidFill>
                  <a:schemeClr val="tx1"/>
                </a:solidFill>
              </a:rPr>
              <a:t>.*;</a:t>
            </a:r>
          </a:p>
          <a:p>
            <a:r>
              <a:rPr lang="en-IN" dirty="0">
                <a:solidFill>
                  <a:schemeClr val="tx1"/>
                </a:solidFill>
              </a:rPr>
              <a:t>import </a:t>
            </a:r>
            <a:r>
              <a:rPr lang="en-IN" dirty="0" err="1">
                <a:solidFill>
                  <a:schemeClr val="tx1"/>
                </a:solidFill>
              </a:rPr>
              <a:t>java.applet</a:t>
            </a:r>
            <a:r>
              <a:rPr lang="en-IN" dirty="0">
                <a:solidFill>
                  <a:schemeClr val="tx1"/>
                </a:solidFill>
              </a:rPr>
              <a:t>.*;</a:t>
            </a:r>
          </a:p>
          <a:p>
            <a:r>
              <a:rPr lang="en-IN" dirty="0">
                <a:solidFill>
                  <a:schemeClr val="tx1"/>
                </a:solidFill>
              </a:rPr>
              <a:t>public class </a:t>
            </a:r>
            <a:r>
              <a:rPr lang="en-IN" dirty="0" err="1">
                <a:solidFill>
                  <a:schemeClr val="tx1"/>
                </a:solidFill>
              </a:rPr>
              <a:t>HelloJava</a:t>
            </a:r>
            <a:r>
              <a:rPr lang="en-IN" dirty="0">
                <a:solidFill>
                  <a:schemeClr val="tx1"/>
                </a:solidFill>
              </a:rPr>
              <a:t> extends Applet</a:t>
            </a:r>
          </a:p>
          <a:p>
            <a:r>
              <a:rPr lang="en-IN" dirty="0">
                <a:solidFill>
                  <a:schemeClr val="tx1"/>
                </a:solidFill>
              </a:rPr>
              <a:t>{</a:t>
            </a:r>
          </a:p>
          <a:p>
            <a:r>
              <a:rPr lang="en-IN" dirty="0">
                <a:solidFill>
                  <a:schemeClr val="tx1"/>
                </a:solidFill>
              </a:rPr>
              <a:t>    public void </a:t>
            </a:r>
            <a:r>
              <a:rPr lang="en-IN" dirty="0" err="1">
                <a:solidFill>
                  <a:schemeClr val="tx1"/>
                </a:solidFill>
              </a:rPr>
              <a:t>init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r>
              <a:rPr lang="en-IN" dirty="0">
                <a:solidFill>
                  <a:schemeClr val="tx1"/>
                </a:solidFill>
              </a:rPr>
              <a:t>    {</a:t>
            </a:r>
          </a:p>
          <a:p>
            <a:r>
              <a:rPr lang="en-IN" dirty="0">
                <a:solidFill>
                  <a:schemeClr val="tx1"/>
                </a:solidFill>
              </a:rPr>
              <a:t>      resize(200,200);</a:t>
            </a:r>
          </a:p>
          <a:p>
            <a:r>
              <a:rPr lang="en-IN" dirty="0">
                <a:solidFill>
                  <a:schemeClr val="tx1"/>
                </a:solidFill>
              </a:rPr>
              <a:t>      </a:t>
            </a:r>
            <a:r>
              <a:rPr lang="en-IN" dirty="0" err="1">
                <a:solidFill>
                  <a:schemeClr val="tx1"/>
                </a:solidFill>
              </a:rPr>
              <a:t>setBackground</a:t>
            </a:r>
            <a:r>
              <a:rPr lang="en-IN" dirty="0">
                <a:solidFill>
                  <a:schemeClr val="tx1"/>
                </a:solidFill>
              </a:rPr>
              <a:t>(</a:t>
            </a:r>
            <a:r>
              <a:rPr lang="en-IN" dirty="0" err="1">
                <a:solidFill>
                  <a:schemeClr val="tx1"/>
                </a:solidFill>
              </a:rPr>
              <a:t>Color.cyan</a:t>
            </a:r>
            <a:r>
              <a:rPr lang="en-IN" dirty="0">
                <a:solidFill>
                  <a:schemeClr val="tx1"/>
                </a:solidFill>
              </a:rPr>
              <a:t>);</a:t>
            </a:r>
          </a:p>
          <a:p>
            <a:r>
              <a:rPr lang="en-IN" dirty="0">
                <a:solidFill>
                  <a:schemeClr val="tx1"/>
                </a:solidFill>
              </a:rPr>
              <a:t>     }</a:t>
            </a:r>
          </a:p>
          <a:p>
            <a:r>
              <a:rPr lang="en-IN" dirty="0">
                <a:solidFill>
                  <a:schemeClr val="tx1"/>
                </a:solidFill>
              </a:rPr>
              <a:t>    public void paint(Graphics g)</a:t>
            </a:r>
          </a:p>
          <a:p>
            <a:r>
              <a:rPr lang="en-IN" dirty="0">
                <a:solidFill>
                  <a:schemeClr val="tx1"/>
                </a:solidFill>
              </a:rPr>
              <a:t>    {  </a:t>
            </a:r>
          </a:p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dirty="0" err="1">
                <a:solidFill>
                  <a:schemeClr val="tx1"/>
                </a:solidFill>
              </a:rPr>
              <a:t>g.drawString</a:t>
            </a:r>
            <a:r>
              <a:rPr lang="en-IN" dirty="0">
                <a:solidFill>
                  <a:schemeClr val="tx1"/>
                </a:solidFill>
              </a:rPr>
              <a:t>("Hello Java", 100,100);</a:t>
            </a:r>
          </a:p>
          <a:p>
            <a:r>
              <a:rPr lang="en-IN" dirty="0">
                <a:solidFill>
                  <a:schemeClr val="tx1"/>
                </a:solidFill>
              </a:rPr>
              <a:t>    }</a:t>
            </a:r>
          </a:p>
          <a:p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r>
              <a:rPr lang="en-IN" dirty="0">
                <a:solidFill>
                  <a:schemeClr val="tx1"/>
                </a:solidFill>
              </a:rPr>
              <a:t>/* </a:t>
            </a:r>
          </a:p>
          <a:p>
            <a:r>
              <a:rPr lang="en-IN" dirty="0">
                <a:solidFill>
                  <a:schemeClr val="tx1"/>
                </a:solidFill>
              </a:rPr>
              <a:t>   &lt;html&gt;</a:t>
            </a:r>
          </a:p>
          <a:p>
            <a:r>
              <a:rPr lang="en-IN" dirty="0">
                <a:solidFill>
                  <a:schemeClr val="tx1"/>
                </a:solidFill>
              </a:rPr>
              <a:t>    &lt;body&gt;</a:t>
            </a:r>
          </a:p>
          <a:p>
            <a:r>
              <a:rPr lang="en-IN" dirty="0">
                <a:solidFill>
                  <a:schemeClr val="tx1"/>
                </a:solidFill>
              </a:rPr>
              <a:t>     &lt;applet code= "</a:t>
            </a:r>
            <a:r>
              <a:rPr lang="en-IN" dirty="0" err="1">
                <a:solidFill>
                  <a:schemeClr val="tx1"/>
                </a:solidFill>
              </a:rPr>
              <a:t>HelloJava.class</a:t>
            </a:r>
            <a:r>
              <a:rPr lang="en-IN" dirty="0">
                <a:solidFill>
                  <a:schemeClr val="tx1"/>
                </a:solidFill>
              </a:rPr>
              <a:t>" width ="300" height="300" &gt;</a:t>
            </a:r>
          </a:p>
          <a:p>
            <a:r>
              <a:rPr lang="en-IN" dirty="0">
                <a:solidFill>
                  <a:schemeClr val="tx1"/>
                </a:solidFill>
              </a:rPr>
              <a:t>&lt;/applet&gt;</a:t>
            </a:r>
          </a:p>
          <a:p>
            <a:r>
              <a:rPr lang="en-IN" dirty="0">
                <a:solidFill>
                  <a:schemeClr val="tx1"/>
                </a:solidFill>
              </a:rPr>
              <a:t>&lt;/body&gt;</a:t>
            </a:r>
          </a:p>
          <a:p>
            <a:r>
              <a:rPr lang="en-IN" dirty="0">
                <a:solidFill>
                  <a:schemeClr val="tx1"/>
                </a:solidFill>
              </a:rPr>
              <a:t>&lt;/html&gt;</a:t>
            </a:r>
          </a:p>
          <a:p>
            <a:pPr algn="ctr"/>
            <a:r>
              <a:rPr lang="en-IN" dirty="0"/>
              <a:t>*/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3796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4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Example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804BB-ABCC-4A8A-8E67-67CA434E3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752600"/>
            <a:ext cx="2114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9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Reasons for Compile Time Errors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97688843"/>
              </p:ext>
            </p:extLst>
          </p:nvPr>
        </p:nvGraphicFramePr>
        <p:xfrm>
          <a:off x="369529" y="990600"/>
          <a:ext cx="11212871" cy="5676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33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F1F9EE-1D06-4567-9822-CBC07693F5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59F1F9EE-1D06-4567-9822-CBC07693F5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F9AEE6A-9971-4707-A0AA-ADDFA63FF3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1F9AEE6A-9971-4707-A0AA-ADDFA63FF3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9624529-2A56-4A8C-8B96-593FC2C50E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69624529-2A56-4A8C-8B96-593FC2C50E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26AABCB-A9D3-40F4-9188-38D82E5FDF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graphicEl>
                                              <a:dgm id="{826AABCB-A9D3-40F4-9188-38D82E5FDF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CBC27D7-6426-4458-9AAC-EB401B921A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0CBC27D7-6426-4458-9AAC-EB401B921A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A0E91C5-13BB-4EBE-8030-9B2074656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graphicEl>
                                              <a:dgm id="{8A0E91C5-13BB-4EBE-8030-9B20746568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37017C-4764-436B-8CB2-EFA76FF294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dgm id="{F237017C-4764-436B-8CB2-EFA76FF294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87CA479-3503-41DA-B6A5-764BE1A82D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dgm id="{287CA479-3503-41DA-B6A5-764BE1A82D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C9C0EAD-63D2-4FDD-8592-C08AD098FA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DC9C0EAD-63D2-4FDD-8592-C08AD098FA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4F70579-F7B6-4C71-A930-1531A8CCC4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34F70579-F7B6-4C71-A930-1531A8CCC4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CC16E50-7B7F-4AFB-8C35-F365C20F13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3CC16E50-7B7F-4AFB-8C35-F365C20F13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FE65A33-666C-440C-B03C-551D089012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graphicEl>
                                              <a:dgm id="{CFE65A33-666C-440C-B03C-551D089012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D5FC2A7-0BA8-4300-83AF-7E939F36E2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graphicEl>
                                              <a:dgm id="{FD5FC2A7-0BA8-4300-83AF-7E939F36E2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E635DF-A225-406B-AAA9-4045BEAFE4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graphicEl>
                                              <a:dgm id="{09E635DF-A225-406B-AAA9-4045BEAFE4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152400" y="76201"/>
            <a:ext cx="12039600" cy="6628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r>
              <a:rPr lang="en-IN" dirty="0">
                <a:solidFill>
                  <a:prstClr val="black"/>
                </a:solidFill>
              </a:rPr>
              <a:t>import java. applet.*;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import java. </a:t>
            </a:r>
            <a:r>
              <a:rPr lang="en-IN" dirty="0" err="1">
                <a:solidFill>
                  <a:prstClr val="black"/>
                </a:solidFill>
              </a:rPr>
              <a:t>awt</a:t>
            </a:r>
            <a:r>
              <a:rPr lang="en-IN" dirty="0">
                <a:solidFill>
                  <a:prstClr val="black"/>
                </a:solidFill>
              </a:rPr>
              <a:t>.*;</a:t>
            </a:r>
          </a:p>
          <a:p>
            <a:pPr lvl="0"/>
            <a:endParaRPr lang="en-IN" dirty="0">
              <a:solidFill>
                <a:prstClr val="black"/>
              </a:solidFill>
            </a:endParaRPr>
          </a:p>
          <a:p>
            <a:pPr lvl="0"/>
            <a:r>
              <a:rPr lang="en-IN" dirty="0">
                <a:solidFill>
                  <a:prstClr val="black"/>
                </a:solidFill>
              </a:rPr>
              <a:t>public class Sample extends Applet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String </a:t>
            </a:r>
            <a:r>
              <a:rPr lang="en-IN" dirty="0" err="1">
                <a:solidFill>
                  <a:prstClr val="black"/>
                </a:solidFill>
              </a:rPr>
              <a:t>msg</a:t>
            </a:r>
            <a:r>
              <a:rPr lang="en-IN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public void </a:t>
            </a:r>
            <a:r>
              <a:rPr lang="en-IN" dirty="0" err="1">
                <a:solidFill>
                  <a:prstClr val="black"/>
                </a:solidFill>
              </a:rPr>
              <a:t>init</a:t>
            </a:r>
            <a:r>
              <a:rPr lang="en-IN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{ 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setBackground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(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Color.red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);   // set background and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forground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color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                                                      of applet window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setForeground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(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Color.black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);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msg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="Hello Friends .... ";           // initialize the string to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dispaly</a:t>
            </a:r>
            <a:endParaRPr lang="en-IN" dirty="0">
              <a:solidFill>
                <a:prstClr val="black"/>
              </a:solidFill>
              <a:highlight>
                <a:srgbClr val="00FFFF"/>
              </a:highlight>
            </a:endParaRPr>
          </a:p>
          <a:p>
            <a:pPr lvl="0"/>
            <a:r>
              <a:rPr lang="en-IN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public void start()      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{ 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msg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+= "How are you?....";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public void paint(Graphics g)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{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msg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+= "Bye…….";</a:t>
            </a:r>
          </a:p>
          <a:p>
            <a:pPr lvl="0"/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</a:rPr>
              <a:t>g.drawString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</a:rPr>
              <a:t>(msg,10,30);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</a:t>
            </a:r>
          </a:p>
          <a:p>
            <a:pPr lvl="0"/>
            <a:endParaRPr lang="en-IN" dirty="0">
              <a:solidFill>
                <a:prstClr val="black"/>
              </a:solidFill>
            </a:endParaRPr>
          </a:p>
          <a:p>
            <a:pPr lvl="0"/>
            <a:r>
              <a:rPr lang="en-IN" dirty="0">
                <a:solidFill>
                  <a:prstClr val="black"/>
                </a:solidFill>
              </a:rPr>
              <a:t>  /* 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&lt;body&gt;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&lt;applet code="</a:t>
            </a:r>
            <a:r>
              <a:rPr lang="en-IN" dirty="0" err="1">
                <a:solidFill>
                  <a:prstClr val="black"/>
                </a:solidFill>
              </a:rPr>
              <a:t>Sample.class</a:t>
            </a:r>
            <a:r>
              <a:rPr lang="en-IN" dirty="0">
                <a:solidFill>
                  <a:prstClr val="black"/>
                </a:solidFill>
              </a:rPr>
              <a:t>" width="300" height="300"&gt;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  &lt;/applet&gt;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 &lt;/body&gt;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&lt;/html&gt;</a:t>
            </a:r>
          </a:p>
          <a:p>
            <a:pPr lvl="0"/>
            <a:r>
              <a:rPr lang="en-IN" dirty="0">
                <a:solidFill>
                  <a:prstClr val="black"/>
                </a:solidFill>
              </a:rPr>
              <a:t>   */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2C31D-ED9A-4EFD-84BB-88F1B0D0D62B}"/>
              </a:ext>
            </a:extLst>
          </p:cNvPr>
          <p:cNvCxnSpPr/>
          <p:nvPr/>
        </p:nvCxnSpPr>
        <p:spPr>
          <a:xfrm>
            <a:off x="6172200" y="191077"/>
            <a:ext cx="0" cy="6475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67D8247-0068-42C7-A89D-C02E0B459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667000"/>
            <a:ext cx="30289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152400" y="76201"/>
            <a:ext cx="12039600" cy="6628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import java. applet.*;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import java.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awt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public class Sample extends Applet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String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Perpetua"/>
              </a:rPr>
              <a:t>    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Font f1;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public void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init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setBackground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Color.red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);   // set background and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forground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color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                                                     of applet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setForeground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Color.black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="Hello Friends .... ";           // initialize the string to display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latin typeface="Perpetua"/>
              </a:rPr>
              <a:t>     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f1 =new Font (“Aerial”,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Font.BOLD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, 18);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public void start()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+= "How are you?....";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public void paint(Graphics 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msg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+= "Bye…….";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      </a:t>
            </a:r>
            <a:r>
              <a:rPr lang="en-IN" dirty="0" err="1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g.setFont</a:t>
            </a:r>
            <a:r>
              <a:rPr lang="en-IN" dirty="0">
                <a:solidFill>
                  <a:prstClr val="black"/>
                </a:solidFill>
                <a:highlight>
                  <a:srgbClr val="00FFFF"/>
                </a:highlight>
                <a:latin typeface="Perpetua"/>
              </a:rPr>
              <a:t>(f1);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FFFF"/>
              </a:highlight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g.drawString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(msg,10,30);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/*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&lt;html&gt;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&lt;body&gt;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&lt;applet code="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Sample.class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" width="300" height="300"&gt;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  &lt;/applet&gt;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 &lt;/body&gt;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&lt;/html&gt;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/>
                <a:ea typeface="+mn-ea"/>
                <a:cs typeface="+mn-cs"/>
              </a:rPr>
              <a:t>   */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2C31D-ED9A-4EFD-84BB-88F1B0D0D62B}"/>
              </a:ext>
            </a:extLst>
          </p:cNvPr>
          <p:cNvCxnSpPr/>
          <p:nvPr/>
        </p:nvCxnSpPr>
        <p:spPr>
          <a:xfrm>
            <a:off x="6172200" y="191077"/>
            <a:ext cx="0" cy="647584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DBE9A93-41A1-49AA-ABF8-26D10AB2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3028373"/>
            <a:ext cx="28575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3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457200" y="749360"/>
            <a:ext cx="11100318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java.applet.Applet</a:t>
            </a:r>
            <a:r>
              <a:rPr lang="en-IN" sz="20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import </a:t>
            </a:r>
            <a:r>
              <a:rPr lang="en-IN" sz="2000" dirty="0" err="1">
                <a:solidFill>
                  <a:schemeClr val="tx1"/>
                </a:solidFill>
              </a:rPr>
              <a:t>java.awt.Graphics</a:t>
            </a:r>
            <a:r>
              <a:rPr lang="en-IN" sz="2000" dirty="0">
                <a:solidFill>
                  <a:schemeClr val="tx1"/>
                </a:solidFill>
              </a:rPr>
              <a:t>;</a:t>
            </a:r>
          </a:p>
          <a:p>
            <a:pPr lvl="0"/>
            <a:endParaRPr lang="en-IN" sz="2000" dirty="0">
              <a:solidFill>
                <a:schemeClr val="tx1"/>
              </a:solidFill>
            </a:endParaRP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public class Test extends Applet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String str;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public void </a:t>
            </a:r>
            <a:r>
              <a:rPr lang="en-IN" sz="2000" dirty="0" err="1">
                <a:solidFill>
                  <a:schemeClr val="tx1"/>
                </a:solidFill>
              </a:rPr>
              <a:t>init</a:t>
            </a:r>
            <a:r>
              <a:rPr lang="en-IN" sz="2000" dirty="0">
                <a:solidFill>
                  <a:schemeClr val="tx1"/>
                </a:solidFill>
              </a:rPr>
              <a:t>()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{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str=</a:t>
            </a:r>
            <a:r>
              <a:rPr lang="en-IN" sz="2000" dirty="0" err="1">
                <a:solidFill>
                  <a:schemeClr val="tx1"/>
                </a:solidFill>
              </a:rPr>
              <a:t>getParameter</a:t>
            </a:r>
            <a:r>
              <a:rPr lang="en-IN" sz="2000" dirty="0">
                <a:solidFill>
                  <a:schemeClr val="tx1"/>
                </a:solidFill>
              </a:rPr>
              <a:t>("string");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if (str ==null)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   str= "Java";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  str="</a:t>
            </a:r>
            <a:r>
              <a:rPr lang="en-IN" sz="2000" dirty="0" err="1">
                <a:solidFill>
                  <a:schemeClr val="tx1"/>
                </a:solidFill>
              </a:rPr>
              <a:t>Hello"+str</a:t>
            </a:r>
            <a:r>
              <a:rPr lang="en-IN" sz="2000" dirty="0">
                <a:solidFill>
                  <a:schemeClr val="tx1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}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public void paint(Graphics g)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{ 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 </a:t>
            </a:r>
            <a:r>
              <a:rPr lang="en-IN" sz="2000" dirty="0" err="1">
                <a:solidFill>
                  <a:schemeClr val="tx1"/>
                </a:solidFill>
              </a:rPr>
              <a:t>g.drawString</a:t>
            </a:r>
            <a:r>
              <a:rPr lang="en-IN" sz="2000" dirty="0">
                <a:solidFill>
                  <a:schemeClr val="tx1"/>
                </a:solidFill>
              </a:rPr>
              <a:t>(str,10,100);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}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/* 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&lt;body&gt;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  &lt;applet code="</a:t>
            </a:r>
            <a:r>
              <a:rPr lang="en-IN" sz="2000" dirty="0" err="1">
                <a:solidFill>
                  <a:schemeClr val="tx1"/>
                </a:solidFill>
              </a:rPr>
              <a:t>Test.class</a:t>
            </a:r>
            <a:r>
              <a:rPr lang="en-IN" sz="2000" dirty="0">
                <a:solidFill>
                  <a:schemeClr val="tx1"/>
                </a:solidFill>
              </a:rPr>
              <a:t>" width="300" height="300"&gt;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   &lt;param name="string" value="Applet"&gt;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&lt;/applet&gt;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&lt;/body&gt;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&lt;/html&gt;</a:t>
            </a:r>
          </a:p>
          <a:p>
            <a:pPr lvl="0"/>
            <a:r>
              <a:rPr lang="en-IN" sz="2000" dirty="0">
                <a:solidFill>
                  <a:schemeClr val="tx1"/>
                </a:solidFill>
              </a:rPr>
              <a:t>*/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erpetu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69168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black"/>
                </a:solidFill>
                <a:highlight>
                  <a:srgbClr val="FFFF00"/>
                </a:highlight>
                <a:latin typeface="Perpetua"/>
              </a:rPr>
              <a:t>Passing a Parameter to Applet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1B9937-6B3C-46FA-9EE9-15A2634F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2895600"/>
            <a:ext cx="2933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8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457200" y="749360"/>
            <a:ext cx="11100318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java.awt.Graphics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java.applet.Applet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class Rectangle extends Applet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int </a:t>
            </a:r>
            <a:r>
              <a:rPr lang="en-IN" sz="2000" dirty="0" err="1">
                <a:solidFill>
                  <a:prstClr val="black"/>
                </a:solidFill>
              </a:rPr>
              <a:t>x,y,w,h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public void </a:t>
            </a:r>
            <a:r>
              <a:rPr lang="en-IN" sz="2000" dirty="0" err="1">
                <a:solidFill>
                  <a:prstClr val="black"/>
                </a:solidFill>
              </a:rPr>
              <a:t>init</a:t>
            </a:r>
            <a:r>
              <a:rPr lang="en-IN" sz="2000" dirty="0">
                <a:solidFill>
                  <a:prstClr val="black"/>
                </a:solidFill>
              </a:rPr>
              <a:t>() 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x=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xValue</a:t>
            </a:r>
            <a:r>
              <a:rPr lang="en-IN" sz="2000" dirty="0">
                <a:solidFill>
                  <a:prstClr val="black"/>
                </a:solidFill>
              </a:rPr>
              <a:t>"));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y=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yValue</a:t>
            </a:r>
            <a:r>
              <a:rPr lang="en-IN" sz="2000" dirty="0">
                <a:solidFill>
                  <a:prstClr val="black"/>
                </a:solidFill>
              </a:rPr>
              <a:t>"));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w=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wValue</a:t>
            </a:r>
            <a:r>
              <a:rPr lang="en-IN" sz="2000" dirty="0">
                <a:solidFill>
                  <a:prstClr val="black"/>
                </a:solidFill>
              </a:rPr>
              <a:t>"));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h=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getParameter</a:t>
            </a:r>
            <a:r>
              <a:rPr lang="en-IN" sz="2000" dirty="0">
                <a:solidFill>
                  <a:prstClr val="black"/>
                </a:solidFill>
              </a:rPr>
              <a:t>("</a:t>
            </a:r>
            <a:r>
              <a:rPr lang="en-IN" sz="2000" dirty="0" err="1">
                <a:solidFill>
                  <a:prstClr val="black"/>
                </a:solidFill>
              </a:rPr>
              <a:t>hValue</a:t>
            </a:r>
            <a:r>
              <a:rPr lang="en-IN" sz="2000" dirty="0">
                <a:solidFill>
                  <a:prstClr val="black"/>
                </a:solidFill>
              </a:rPr>
              <a:t>"));  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}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public void paint(Graphics g)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</a:t>
            </a:r>
            <a:r>
              <a:rPr lang="en-IN" sz="2000" dirty="0" err="1">
                <a:solidFill>
                  <a:prstClr val="black"/>
                </a:solidFill>
              </a:rPr>
              <a:t>g.drawRect</a:t>
            </a:r>
            <a:r>
              <a:rPr lang="en-IN" sz="2000" dirty="0">
                <a:solidFill>
                  <a:prstClr val="black"/>
                </a:solidFill>
              </a:rPr>
              <a:t>(</a:t>
            </a:r>
            <a:r>
              <a:rPr lang="en-IN" sz="2000" dirty="0" err="1">
                <a:solidFill>
                  <a:prstClr val="black"/>
                </a:solidFill>
              </a:rPr>
              <a:t>x,y,w,h</a:t>
            </a:r>
            <a:r>
              <a:rPr lang="en-IN" sz="2000" dirty="0">
                <a:solidFill>
                  <a:prstClr val="black"/>
                </a:solidFill>
              </a:rPr>
              <a:t>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/*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&lt;body&gt;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&lt;applet code="</a:t>
            </a:r>
            <a:r>
              <a:rPr lang="en-IN" sz="2000" dirty="0" err="1">
                <a:solidFill>
                  <a:prstClr val="black"/>
                </a:solidFill>
              </a:rPr>
              <a:t>Rectangle.class</a:t>
            </a:r>
            <a:r>
              <a:rPr lang="en-IN" sz="2000" dirty="0">
                <a:solidFill>
                  <a:prstClr val="black"/>
                </a:solidFill>
              </a:rPr>
              <a:t>" width="300" height="300"&gt;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&lt;param name="</a:t>
            </a:r>
            <a:r>
              <a:rPr lang="en-IN" sz="2000" dirty="0" err="1">
                <a:solidFill>
                  <a:prstClr val="black"/>
                </a:solidFill>
              </a:rPr>
              <a:t>xValue</a:t>
            </a:r>
            <a:r>
              <a:rPr lang="en-IN" sz="2000" dirty="0">
                <a:solidFill>
                  <a:prstClr val="black"/>
                </a:solidFill>
              </a:rPr>
              <a:t>" value="20"&gt;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&lt;param name="</a:t>
            </a:r>
            <a:r>
              <a:rPr lang="en-IN" sz="2000" dirty="0" err="1">
                <a:solidFill>
                  <a:prstClr val="black"/>
                </a:solidFill>
              </a:rPr>
              <a:t>yValue</a:t>
            </a:r>
            <a:r>
              <a:rPr lang="en-IN" sz="2000" dirty="0">
                <a:solidFill>
                  <a:prstClr val="black"/>
                </a:solidFill>
              </a:rPr>
              <a:t>" value="40"&gt;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&lt;param name="</a:t>
            </a:r>
            <a:r>
              <a:rPr lang="en-IN" sz="2000" dirty="0" err="1">
                <a:solidFill>
                  <a:prstClr val="black"/>
                </a:solidFill>
              </a:rPr>
              <a:t>wValue</a:t>
            </a:r>
            <a:r>
              <a:rPr lang="en-IN" sz="2000" dirty="0">
                <a:solidFill>
                  <a:prstClr val="black"/>
                </a:solidFill>
              </a:rPr>
              <a:t>" value="100"&gt;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&lt;param name="</a:t>
            </a:r>
            <a:r>
              <a:rPr lang="en-IN" sz="2000" dirty="0" err="1">
                <a:solidFill>
                  <a:prstClr val="black"/>
                </a:solidFill>
              </a:rPr>
              <a:t>hValue</a:t>
            </a:r>
            <a:r>
              <a:rPr lang="en-IN" sz="2000" dirty="0">
                <a:solidFill>
                  <a:prstClr val="black"/>
                </a:solidFill>
              </a:rPr>
              <a:t>" value="120"&gt;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&lt;/applet&gt;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&lt;/body&gt;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&lt;/html&gt;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*/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69168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Passing a Parameter to Applet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39BF2C-772E-4715-97B1-AD807E5D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657599"/>
            <a:ext cx="306705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2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662ED3-A9CB-4AE2-8613-95F90279EC11}"/>
              </a:ext>
            </a:extLst>
          </p:cNvPr>
          <p:cNvSpPr/>
          <p:nvPr/>
        </p:nvSpPr>
        <p:spPr>
          <a:xfrm>
            <a:off x="152400" y="749360"/>
            <a:ext cx="11963400" cy="598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ctr"/>
          <a:lstStyle/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java.awt</a:t>
            </a:r>
            <a:r>
              <a:rPr lang="en-IN" sz="2000" dirty="0">
                <a:solidFill>
                  <a:prstClr val="black"/>
                </a:solidFill>
              </a:rPr>
              <a:t>.*;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import </a:t>
            </a:r>
            <a:r>
              <a:rPr lang="en-IN" sz="2000" dirty="0" err="1">
                <a:solidFill>
                  <a:prstClr val="black"/>
                </a:solidFill>
              </a:rPr>
              <a:t>java.applet</a:t>
            </a:r>
            <a:r>
              <a:rPr lang="en-IN" sz="2000" dirty="0">
                <a:solidFill>
                  <a:prstClr val="black"/>
                </a:solidFill>
              </a:rPr>
              <a:t>.*;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class </a:t>
            </a:r>
            <a:r>
              <a:rPr lang="en-IN" sz="2000" dirty="0" err="1">
                <a:solidFill>
                  <a:prstClr val="black"/>
                </a:solidFill>
              </a:rPr>
              <a:t>UserIn</a:t>
            </a:r>
            <a:r>
              <a:rPr lang="en-IN" sz="2000" dirty="0">
                <a:solidFill>
                  <a:prstClr val="black"/>
                </a:solidFill>
              </a:rPr>
              <a:t> extends Applet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</a:t>
            </a:r>
            <a:r>
              <a:rPr lang="en-IN" sz="2000" dirty="0" err="1">
                <a:solidFill>
                  <a:prstClr val="black"/>
                </a:solidFill>
              </a:rPr>
              <a:t>TextField</a:t>
            </a:r>
            <a:r>
              <a:rPr lang="en-IN" sz="2000" dirty="0">
                <a:solidFill>
                  <a:prstClr val="black"/>
                </a:solidFill>
              </a:rPr>
              <a:t> text1, text2;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public void </a:t>
            </a:r>
            <a:r>
              <a:rPr lang="en-IN" sz="2000" dirty="0" err="1">
                <a:solidFill>
                  <a:prstClr val="black"/>
                </a:solidFill>
              </a:rPr>
              <a:t>init</a:t>
            </a:r>
            <a:r>
              <a:rPr lang="en-IN" sz="2000" dirty="0">
                <a:solidFill>
                  <a:prstClr val="black"/>
                </a:solidFill>
              </a:rPr>
              <a:t>()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{ 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text1=new </a:t>
            </a:r>
            <a:r>
              <a:rPr lang="en-IN" sz="2000" dirty="0" err="1">
                <a:solidFill>
                  <a:prstClr val="black"/>
                </a:solidFill>
              </a:rPr>
              <a:t>TextField</a:t>
            </a:r>
            <a:r>
              <a:rPr lang="en-IN" sz="2000" dirty="0">
                <a:solidFill>
                  <a:prstClr val="black"/>
                </a:solidFill>
              </a:rPr>
              <a:t>(8);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text2=new </a:t>
            </a:r>
            <a:r>
              <a:rPr lang="en-IN" sz="2000" dirty="0" err="1">
                <a:solidFill>
                  <a:prstClr val="black"/>
                </a:solidFill>
              </a:rPr>
              <a:t>TextField</a:t>
            </a:r>
            <a:r>
              <a:rPr lang="en-IN" sz="2000" dirty="0">
                <a:solidFill>
                  <a:prstClr val="black"/>
                </a:solidFill>
              </a:rPr>
              <a:t>(8);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add(text1);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add(text2);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text1.setText("0");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text2.setText("0");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void paint(Graphics g)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int x=0,y=0,z=0;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String s1,s2,s;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</a:t>
            </a:r>
            <a:r>
              <a:rPr lang="en-IN" sz="2000" dirty="0" err="1">
                <a:solidFill>
                  <a:prstClr val="black"/>
                </a:solidFill>
              </a:rPr>
              <a:t>g.drawString</a:t>
            </a:r>
            <a:r>
              <a:rPr lang="en-IN" sz="2000" dirty="0">
                <a:solidFill>
                  <a:prstClr val="black"/>
                </a:solidFill>
              </a:rPr>
              <a:t>("Input a number in each box",10,50);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try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s1=text1.getText();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x= 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(s1);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s2=text2.getText();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  y=</a:t>
            </a:r>
            <a:r>
              <a:rPr lang="en-IN" sz="2000" dirty="0" err="1">
                <a:solidFill>
                  <a:prstClr val="black"/>
                </a:solidFill>
              </a:rPr>
              <a:t>Integer.parseInt</a:t>
            </a:r>
            <a:r>
              <a:rPr lang="en-IN" sz="2000" dirty="0">
                <a:solidFill>
                  <a:prstClr val="black"/>
                </a:solidFill>
              </a:rPr>
              <a:t>(s2);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 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catch(Exception e)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{}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z=</a:t>
            </a:r>
            <a:r>
              <a:rPr lang="en-IN" sz="2000" dirty="0" err="1">
                <a:solidFill>
                  <a:prstClr val="black"/>
                </a:solidFill>
              </a:rPr>
              <a:t>x+y</a:t>
            </a:r>
            <a:r>
              <a:rPr lang="en-IN" sz="2000" dirty="0">
                <a:solidFill>
                  <a:prstClr val="black"/>
                </a:solidFill>
              </a:rPr>
              <a:t>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s= </a:t>
            </a:r>
            <a:r>
              <a:rPr lang="en-IN" sz="2000" dirty="0" err="1">
                <a:solidFill>
                  <a:prstClr val="black"/>
                </a:solidFill>
              </a:rPr>
              <a:t>String.valueOf</a:t>
            </a:r>
            <a:r>
              <a:rPr lang="en-IN" sz="2000" dirty="0">
                <a:solidFill>
                  <a:prstClr val="black"/>
                </a:solidFill>
              </a:rPr>
              <a:t>(z);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</a:t>
            </a:r>
            <a:r>
              <a:rPr lang="en-IN" sz="2000" dirty="0" err="1">
                <a:solidFill>
                  <a:prstClr val="black"/>
                </a:solidFill>
              </a:rPr>
              <a:t>g.drawString</a:t>
            </a:r>
            <a:r>
              <a:rPr lang="en-IN" sz="2000" dirty="0">
                <a:solidFill>
                  <a:prstClr val="black"/>
                </a:solidFill>
              </a:rPr>
              <a:t>("The sum is:",10,75);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   </a:t>
            </a:r>
            <a:r>
              <a:rPr lang="en-IN" sz="2000" dirty="0" err="1">
                <a:solidFill>
                  <a:prstClr val="black"/>
                </a:solidFill>
              </a:rPr>
              <a:t>g.drawString</a:t>
            </a:r>
            <a:r>
              <a:rPr lang="en-IN" sz="2000" dirty="0">
                <a:solidFill>
                  <a:prstClr val="black"/>
                </a:solidFill>
              </a:rPr>
              <a:t>(s,100,75);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}</a:t>
            </a:r>
          </a:p>
          <a:p>
            <a:pPr lvl="0"/>
            <a:endParaRPr lang="en-IN" sz="2000" dirty="0">
              <a:solidFill>
                <a:prstClr val="black"/>
              </a:solidFill>
            </a:endParaRP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public </a:t>
            </a:r>
            <a:r>
              <a:rPr lang="en-IN" sz="2000" dirty="0" err="1">
                <a:solidFill>
                  <a:prstClr val="black"/>
                </a:solidFill>
              </a:rPr>
              <a:t>boolean</a:t>
            </a:r>
            <a:r>
              <a:rPr lang="en-IN" sz="2000" dirty="0">
                <a:solidFill>
                  <a:prstClr val="black"/>
                </a:solidFill>
              </a:rPr>
              <a:t> action (Event </a:t>
            </a:r>
            <a:r>
              <a:rPr lang="en-IN" sz="2000" dirty="0" err="1">
                <a:solidFill>
                  <a:prstClr val="black"/>
                </a:solidFill>
              </a:rPr>
              <a:t>event</a:t>
            </a:r>
            <a:r>
              <a:rPr lang="en-IN" sz="2000" dirty="0">
                <a:solidFill>
                  <a:prstClr val="black"/>
                </a:solidFill>
              </a:rPr>
              <a:t>, Object object)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repaint();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return true;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}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/* 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&lt;body&gt;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 &lt;applet code ="</a:t>
            </a:r>
            <a:r>
              <a:rPr lang="en-IN" sz="2000" dirty="0" err="1">
                <a:solidFill>
                  <a:prstClr val="black"/>
                </a:solidFill>
              </a:rPr>
              <a:t>UserIn.class</a:t>
            </a:r>
            <a:r>
              <a:rPr lang="en-IN" sz="2000" dirty="0">
                <a:solidFill>
                  <a:prstClr val="black"/>
                </a:solidFill>
              </a:rPr>
              <a:t>" width="300" height="300"&gt;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&lt;/applet.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  &lt;/body&gt;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&lt;html&gt;</a:t>
            </a:r>
          </a:p>
          <a:p>
            <a:pPr lvl="0"/>
            <a:r>
              <a:rPr lang="en-IN" sz="2000" dirty="0">
                <a:solidFill>
                  <a:prstClr val="black"/>
                </a:solidFill>
              </a:rPr>
              <a:t>*/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CEF46-1A0B-4BA7-9861-D70CCE84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314"/>
            <a:ext cx="937341" cy="4939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5531E-A55D-4CD9-A52C-C48AE304AF7B}"/>
              </a:ext>
            </a:extLst>
          </p:cNvPr>
          <p:cNvSpPr txBox="1">
            <a:spLocks/>
          </p:cNvSpPr>
          <p:nvPr/>
        </p:nvSpPr>
        <p:spPr>
          <a:xfrm>
            <a:off x="1447800" y="153755"/>
            <a:ext cx="10287000" cy="569168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Passing a Parameter to Applet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95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2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43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44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45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46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txEl>
                                              <p:pRg st="4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48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>
                                            <p:txEl>
                                              <p:pRg st="4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F90AE5-4CF4-49A5-9FED-15A504CDC2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25420" y="1406752"/>
            <a:ext cx="283845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9AD33B-DEBC-4802-B9E8-54910E1C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1398588"/>
            <a:ext cx="2857500" cy="3724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2B98EA-659A-4440-BE23-78DA37912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617" y="1379538"/>
            <a:ext cx="2924175" cy="3743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929638-8EEE-419F-9997-FA3918D03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41314"/>
            <a:ext cx="937341" cy="59398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67543D7-E332-4EBA-89AB-2796C6DD9254}"/>
              </a:ext>
            </a:extLst>
          </p:cNvPr>
          <p:cNvSpPr txBox="1">
            <a:spLocks/>
          </p:cNvSpPr>
          <p:nvPr/>
        </p:nvSpPr>
        <p:spPr>
          <a:xfrm>
            <a:off x="1447800" y="153754"/>
            <a:ext cx="10287000" cy="6844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Perpetua"/>
                <a:ea typeface="+mn-ea"/>
                <a:cs typeface="+mn-cs"/>
              </a:rPr>
              <a:t>Passing a Parameter to Applet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Perpetu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0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789655"/>
            <a:ext cx="10972800" cy="1981200"/>
          </a:xfrm>
        </p:spPr>
        <p:txBody>
          <a:bodyPr>
            <a:normAutofit fontScale="92500"/>
          </a:bodyPr>
          <a:lstStyle/>
          <a:p>
            <a:r>
              <a:rPr lang="en-US" dirty="0"/>
              <a:t>Sometime, a program may </a:t>
            </a:r>
            <a:r>
              <a:rPr lang="en-US" dirty="0">
                <a:highlight>
                  <a:srgbClr val="00FFFF"/>
                </a:highlight>
              </a:rPr>
              <a:t>compile successfully creating the .class file but may not run properly.</a:t>
            </a:r>
          </a:p>
          <a:p>
            <a:r>
              <a:rPr lang="en-US" dirty="0"/>
              <a:t>Such programs may </a:t>
            </a:r>
            <a:r>
              <a:rPr lang="en-US" dirty="0">
                <a:highlight>
                  <a:srgbClr val="00FFFF"/>
                </a:highlight>
              </a:rPr>
              <a:t>produce wrong results due to wrong logic or may terminate due to errors. </a:t>
            </a:r>
          </a:p>
          <a:p>
            <a:r>
              <a:rPr lang="en-US" dirty="0"/>
              <a:t>Most Run time Errors 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Run Time Errors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03512850"/>
              </p:ext>
            </p:extLst>
          </p:nvPr>
        </p:nvGraphicFramePr>
        <p:xfrm>
          <a:off x="533400" y="2438400"/>
          <a:ext cx="11430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60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6FC5A97-0720-4AA7-9514-0BFE553481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06FC5A97-0720-4AA7-9514-0BFE553481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3530F4-323A-47FF-AA9B-5573DA6154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graphicEl>
                                              <a:dgm id="{BD3530F4-323A-47FF-AA9B-5573DA6154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2530142-C7A4-45BB-A674-367DF82CCC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graphicEl>
                                              <a:dgm id="{F2530142-C7A4-45BB-A674-367DF82CCC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E27C95-3C78-4BB5-8421-64EF9D522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EAE27C95-3C78-4BB5-8421-64EF9D522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E790D5-548A-4BF5-A65A-57A0A78E6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graphicEl>
                                              <a:dgm id="{B5E790D5-548A-4BF5-A65A-57A0A78E6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A92863-5495-4CF8-9327-A0FF866086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graphicEl>
                                              <a:dgm id="{F8A92863-5495-4CF8-9327-A0FF866086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8EB099-3987-4A2D-92BB-E8600A0F02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graphicEl>
                                              <a:dgm id="{768EB099-3987-4A2D-92BB-E8600A0F02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Run Time Error Example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0002" y="990600"/>
            <a:ext cx="5791200" cy="449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class </a:t>
            </a:r>
            <a:r>
              <a:rPr lang="en-US" sz="2000" dirty="0" err="1">
                <a:solidFill>
                  <a:schemeClr val="tx1"/>
                </a:solidFill>
              </a:rPr>
              <a:t>Myclass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public static void main (String </a:t>
            </a:r>
            <a:r>
              <a:rPr lang="en-US" sz="2000" dirty="0" err="1">
                <a:solidFill>
                  <a:schemeClr val="tx1"/>
                </a:solidFill>
              </a:rPr>
              <a:t>args</a:t>
            </a:r>
            <a:r>
              <a:rPr lang="en-US" sz="2000" dirty="0">
                <a:solidFill>
                  <a:schemeClr val="tx1"/>
                </a:solidFill>
              </a:rPr>
              <a:t> [])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{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a=10;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b=5;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c=5;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x=</a:t>
            </a:r>
            <a:r>
              <a:rPr lang="en-US" sz="2000" dirty="0">
                <a:solidFill>
                  <a:schemeClr val="tx1"/>
                </a:solidFill>
                <a:highlight>
                  <a:srgbClr val="00FFFF"/>
                </a:highlight>
              </a:rPr>
              <a:t>a/(b-c);  </a:t>
            </a:r>
            <a:r>
              <a:rPr lang="en-US" sz="2000" dirty="0">
                <a:solidFill>
                  <a:schemeClr val="tx1"/>
                </a:solidFill>
              </a:rPr>
              <a:t>//Division by zero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(“ x=”+x);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y=a/(</a:t>
            </a:r>
            <a:r>
              <a:rPr lang="en-US" sz="2000" dirty="0" err="1">
                <a:solidFill>
                  <a:schemeClr val="tx1"/>
                </a:solidFill>
              </a:rPr>
              <a:t>b+c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(“y=”+y);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1800" y="2286000"/>
            <a:ext cx="49530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highlight>
                  <a:srgbClr val="00FF00"/>
                </a:highlight>
              </a:rPr>
              <a:t>Java.lang.ArithmeticException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: /by zero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At </a:t>
            </a:r>
            <a:r>
              <a:rPr lang="en-US" sz="2000" dirty="0" err="1">
                <a:solidFill>
                  <a:schemeClr val="tx1"/>
                </a:solidFill>
                <a:highlight>
                  <a:srgbClr val="00FF00"/>
                </a:highlight>
              </a:rPr>
              <a:t>Myclass.main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</a:rPr>
              <a:t>(Myclass.java</a:t>
            </a:r>
            <a:r>
              <a:rPr lang="en-US" sz="2000" dirty="0">
                <a:solidFill>
                  <a:schemeClr val="tx1"/>
                </a:solidFill>
                <a:highlight>
                  <a:srgbClr val="00FF00"/>
                </a:highlight>
                <a:sym typeface="Wingdings" pitchFamily="2" charset="2"/>
              </a:rPr>
              <a:t>:)</a:t>
            </a:r>
            <a:endParaRPr lang="en-US" sz="20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99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9529" y="1066800"/>
            <a:ext cx="11212871" cy="495300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Exception is a condition that is caused by a run time error in the program.</a:t>
            </a:r>
          </a:p>
          <a:p>
            <a:r>
              <a:rPr lang="en-US" dirty="0"/>
              <a:t>When the Java interpreter encounters an error such as dividing an integer by zero, it creates an exception object and throws</a:t>
            </a:r>
          </a:p>
          <a:p>
            <a:r>
              <a:rPr lang="en-US" dirty="0">
                <a:highlight>
                  <a:srgbClr val="00FFFF"/>
                </a:highlight>
              </a:rPr>
              <a:t>If the exception object is not caught and handled properly, the interpreter will display an error message as shown in the output of program and will terminate the program.</a:t>
            </a:r>
          </a:p>
          <a:p>
            <a:r>
              <a:rPr lang="en-US" dirty="0"/>
              <a:t>If we want the program to continue with the execution of the remaining code, then </a:t>
            </a:r>
            <a:r>
              <a:rPr lang="en-US" dirty="0">
                <a:highlight>
                  <a:srgbClr val="00FF00"/>
                </a:highlight>
              </a:rPr>
              <a:t>we should try to catch the exception object thrown by the error condition and then display an appropriate message for taking corrective actions. This task is known as exception handling.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8BE5F-FC50-4313-A37C-F1D16C83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593C6E-1E06-4697-B1EE-90CE68ABF96B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Exceptions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223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33338179"/>
              </p:ext>
            </p:extLst>
          </p:nvPr>
        </p:nvGraphicFramePr>
        <p:xfrm>
          <a:off x="152400" y="800541"/>
          <a:ext cx="11277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6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332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Exception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Cause of Exception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ArithmaticException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by math errors</a:t>
                      </a:r>
                      <a:r>
                        <a:rPr lang="en-US" sz="2200" baseline="0" dirty="0"/>
                        <a:t> such as division by zero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ArrayIndexOutOfBound</a:t>
                      </a:r>
                      <a:r>
                        <a:rPr lang="en-US" sz="2200" baseline="0" dirty="0" err="1"/>
                        <a:t>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by</a:t>
                      </a:r>
                      <a:r>
                        <a:rPr lang="en-US" sz="2200" baseline="0" dirty="0"/>
                        <a:t> bad array indexes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ArrayStore</a:t>
                      </a:r>
                      <a:r>
                        <a:rPr lang="en-US" sz="2200" baseline="0" dirty="0" err="1"/>
                        <a:t>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when</a:t>
                      </a:r>
                      <a:r>
                        <a:rPr lang="en-US" sz="2200" baseline="0" dirty="0"/>
                        <a:t> a program tries to store the wrong type of data in array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FileNotFoundException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</a:t>
                      </a:r>
                      <a:r>
                        <a:rPr lang="en-US" sz="2200" baseline="0" dirty="0"/>
                        <a:t> by an attempt to access a nonexistent file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IOException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</a:t>
                      </a:r>
                      <a:r>
                        <a:rPr lang="en-US" sz="2200" baseline="0" dirty="0"/>
                        <a:t>  by general I/O failures, such as inability to read from a file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NumberFormatException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when a conversion between strings and numbers fails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OutOfMemoryException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when there’s not enough memory to allocate a new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6162">
                <a:tc>
                  <a:txBody>
                    <a:bodyPr/>
                    <a:lstStyle/>
                    <a:p>
                      <a:r>
                        <a:rPr lang="en-US" sz="2200" dirty="0" err="1"/>
                        <a:t>SecurityException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when an applet tries to perform an action not allowed by the browser security 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StackOverFlowException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when the system runs out of stack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332">
                <a:tc>
                  <a:txBody>
                    <a:bodyPr/>
                    <a:lstStyle/>
                    <a:p>
                      <a:r>
                        <a:rPr lang="en-US" sz="2200" dirty="0" err="1"/>
                        <a:t>StringIndexOutOfBoundException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Caused when a program attempts to access a nonexistent character position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9EE5B12-273C-4B7F-B880-A69F3118E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65AB566-3DA7-4584-80E2-DB4AF0B885D3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Exceptions Type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01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0260C-B053-4EEF-8FCE-3113E5B5692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066800"/>
            <a:ext cx="11049000" cy="29718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For Error Handling performs the following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problem (Hit the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Inform that an error has occurred (throw the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 the error information (catch the exception)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corrective actions (handle the exception)</a:t>
            </a:r>
          </a:p>
          <a:p>
            <a:r>
              <a:rPr lang="en-IN" dirty="0">
                <a:highlight>
                  <a:srgbClr val="FFFF00"/>
                </a:highlight>
              </a:rPr>
              <a:t>Java Exception Handling is managed by five keywords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4B84E-0E17-4DDB-892D-7710B31BD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29" y="153755"/>
            <a:ext cx="937341" cy="6467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14F301-4AD1-4241-9122-29F212AA3B31}"/>
              </a:ext>
            </a:extLst>
          </p:cNvPr>
          <p:cNvSpPr txBox="1">
            <a:spLocks/>
          </p:cNvSpPr>
          <p:nvPr/>
        </p:nvSpPr>
        <p:spPr>
          <a:xfrm>
            <a:off x="1447800" y="211125"/>
            <a:ext cx="10287000" cy="532045"/>
          </a:xfrm>
          <a:prstGeom prst="rect">
            <a:avLst/>
          </a:prstGeom>
          <a:solidFill>
            <a:srgbClr val="0EADC2"/>
          </a:solidFill>
          <a:ln w="38100" cap="flat" cmpd="sng" algn="ctr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77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Error Handling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65906-1E6D-44C9-9B5A-EC2D51047DC4}"/>
              </a:ext>
            </a:extLst>
          </p:cNvPr>
          <p:cNvSpPr/>
          <p:nvPr/>
        </p:nvSpPr>
        <p:spPr>
          <a:xfrm>
            <a:off x="1066800" y="4304859"/>
            <a:ext cx="7086600" cy="213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                                           </a:t>
            </a:r>
            <a:r>
              <a:rPr lang="en-IN" sz="2400" dirty="0">
                <a:solidFill>
                  <a:schemeClr val="tx1"/>
                </a:solidFill>
              </a:rPr>
              <a:t>try{……..……….}</a:t>
            </a:r>
          </a:p>
          <a:p>
            <a:r>
              <a:rPr lang="en-IN" sz="2400" dirty="0">
                <a:solidFill>
                  <a:schemeClr val="tx1"/>
                </a:solidFill>
              </a:rPr>
              <a:t>                                  catch{…………….}</a:t>
            </a:r>
          </a:p>
          <a:p>
            <a:r>
              <a:rPr lang="en-IN" sz="2400" dirty="0">
                <a:solidFill>
                  <a:schemeClr val="tx1"/>
                </a:solidFill>
              </a:rPr>
              <a:t>                                  throw</a:t>
            </a:r>
          </a:p>
          <a:p>
            <a:r>
              <a:rPr lang="en-IN" sz="2400" dirty="0">
                <a:solidFill>
                  <a:schemeClr val="tx1"/>
                </a:solidFill>
              </a:rPr>
              <a:t>                                  throws</a:t>
            </a:r>
          </a:p>
          <a:p>
            <a:r>
              <a:rPr lang="en-IN" sz="2400" dirty="0">
                <a:solidFill>
                  <a:schemeClr val="tx1"/>
                </a:solidFill>
              </a:rPr>
              <a:t>                                   finally{…………..}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6605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5832</TotalTime>
  <Words>3709</Words>
  <Application>Microsoft Office PowerPoint</Application>
  <PresentationFormat>Widescreen</PresentationFormat>
  <Paragraphs>674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</vt:lpstr>
      <vt:lpstr>Comic Sans MS</vt:lpstr>
      <vt:lpstr>Franklin Gothic Book</vt:lpstr>
      <vt:lpstr>Perpetua</vt:lpstr>
      <vt:lpstr>Wingdings</vt:lpstr>
      <vt:lpstr>Wingdings 2</vt:lpstr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Zac</dc:creator>
  <cp:lastModifiedBy>ICEI 2022</cp:lastModifiedBy>
  <cp:revision>480</cp:revision>
  <dcterms:created xsi:type="dcterms:W3CDTF">2017-03-01T00:01:16Z</dcterms:created>
  <dcterms:modified xsi:type="dcterms:W3CDTF">2025-04-09T03:43:02Z</dcterms:modified>
</cp:coreProperties>
</file>