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9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9466F7-33A5-4483-A630-F56030FA8C57}" type="datetimeFigureOut">
              <a:rPr lang="en-US" smtClean="0"/>
              <a:pPr/>
              <a:t>15-02-22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7DC3C9E-3D2B-40EE-AB6E-79817A712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975104"/>
          </a:xfrm>
        </p:spPr>
        <p:txBody>
          <a:bodyPr/>
          <a:lstStyle/>
          <a:p>
            <a:r>
              <a:rPr lang="en-US" dirty="0" smtClean="0"/>
              <a:t>       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7772400" cy="1508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ATM  BANKING MANAGEMENT SYSTEM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Language : Asp. Net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Backend Language : C#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Database : SQL Server management Studio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Develop by : Bilwal Nilesh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Login page</a:t>
            </a:r>
            <a:endParaRPr lang="en-US" dirty="0"/>
          </a:p>
        </p:txBody>
      </p:sp>
      <p:pic>
        <p:nvPicPr>
          <p:cNvPr id="4" name="Content Placeholder 3" descr="Presentation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7772400" cy="4370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791200" y="30480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 your account no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91200" y="38862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pin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4800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876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ATM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8768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524000" y="27432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number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35052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 name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0" y="43434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5105400"/>
            <a:ext cx="2819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86400" y="266700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486400" y="35052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86400" y="42672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86400" y="50292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971800" y="5943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486400" y="5943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5715000" cy="630936"/>
          </a:xfrm>
        </p:spPr>
        <p:txBody>
          <a:bodyPr/>
          <a:lstStyle/>
          <a:p>
            <a:r>
              <a:rPr lang="en-US" sz="2800" dirty="0" smtClean="0"/>
              <a:t>SELECT YOUR TRANSACTION PLEASE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364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91400" y="304800"/>
            <a:ext cx="106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24000" y="1752600"/>
            <a:ext cx="2819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BALANCE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18288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STATEMENT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3124200"/>
            <a:ext cx="2895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DEPOSITE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3276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TRANSACTION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4419600"/>
            <a:ext cx="2895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</a:t>
            </a:r>
            <a:r>
              <a:rPr lang="en-US" dirty="0" smtClean="0"/>
              <a:t>ITHROW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4495800"/>
            <a:ext cx="2819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CHANGE PIN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86000" y="5638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19800" y="5715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133</TotalTime>
  <Words>69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       Project name</vt:lpstr>
      <vt:lpstr>         Introduction</vt:lpstr>
      <vt:lpstr>   Login page</vt:lpstr>
      <vt:lpstr>    ATM REGISTRATION</vt:lpstr>
      <vt:lpstr>SELECT YOUR TRANSACTION PLEASE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STUD</dc:creator>
  <cp:lastModifiedBy>STUD</cp:lastModifiedBy>
  <cp:revision>15</cp:revision>
  <dcterms:created xsi:type="dcterms:W3CDTF">2022-02-12T05:33:17Z</dcterms:created>
  <dcterms:modified xsi:type="dcterms:W3CDTF">2022-02-15T06:43:10Z</dcterms:modified>
</cp:coreProperties>
</file>