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5EEC-6E0F-B644-9F3C-CC6355A42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611966"/>
            <a:ext cx="7772400" cy="1463040"/>
          </a:xfrm>
        </p:spPr>
        <p:txBody>
          <a:bodyPr/>
          <a:lstStyle/>
          <a:p>
            <a:pPr algn="ctr"/>
            <a:r>
              <a:rPr lang="en-US" dirty="0"/>
              <a:t>Full Stack Development</a:t>
            </a:r>
            <a:br>
              <a:rPr lang="en-US" dirty="0"/>
            </a:br>
            <a:r>
              <a:rPr lang="en-US" dirty="0"/>
              <a:t>MAKING THE MOST OF THE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26638-3F16-9043-A959-3F235CF84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0" y="4892297"/>
            <a:ext cx="3200400" cy="1463040"/>
          </a:xfrm>
        </p:spPr>
        <p:txBody>
          <a:bodyPr/>
          <a:lstStyle/>
          <a:p>
            <a:pPr algn="ctr"/>
            <a:r>
              <a:rPr lang="en-US" dirty="0"/>
              <a:t>Prashanth Puranik</a:t>
            </a:r>
          </a:p>
          <a:p>
            <a:pPr algn="ctr"/>
            <a:r>
              <a:rPr lang="en-US" dirty="0"/>
              <a:t>Tutor, Full Stack Development</a:t>
            </a:r>
          </a:p>
          <a:p>
            <a:pPr algn="ctr"/>
            <a:r>
              <a:rPr lang="en-US" dirty="0" err="1"/>
              <a:t>Fynd</a:t>
            </a:r>
            <a:r>
              <a:rPr lang="en-US" dirty="0"/>
              <a:t> Academy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1B0CE-EA1A-A741-ABDD-85B1B186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0" y="825500"/>
            <a:ext cx="2374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2EB-F68F-8F4C-BBEB-EBE41C37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to expect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CC37-83ED-7D4D-AF0E-103C88BC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/>
              <a:t> Learn in-depth, and apply, industry-relevant tools and technologies to build full-stack apps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Wide variety of tools and technologies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Helps accelerate your career</a:t>
            </a:r>
          </a:p>
          <a:p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3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2EB-F68F-8F4C-BBEB-EBE41C37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MAKE THE MOST OF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CC37-83ED-7D4D-AF0E-103C88BC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dirty="0"/>
              <a:t> Be open to learning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/>
              <a:t> Learn new things during the training, and throughout your career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/>
              <a:t> Design and Coding at a professional level is very different - even for something as basic as HTML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/>
              <a:t> It is virtual, but communication is still open! </a:t>
            </a:r>
            <a:r>
              <a:rPr lang="en-IN" sz="2000" b="1" dirty="0"/>
              <a:t>Keep the questions coming</a:t>
            </a:r>
            <a:r>
              <a:rPr lang="en-IN" sz="2000" dirty="0"/>
              <a:t>.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/>
              <a:t> Self-learning – understand different perspectives and form your own opinions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07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2EB-F68F-8F4C-BBEB-EBE41C37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MAKE THE MOST OF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CC37-83ED-7D4D-AF0E-103C88BC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dirty="0"/>
              <a:t> Ask how to better do something in a better way, and apply your learning. 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IN" dirty="0"/>
              <a:t> Keep in mind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/>
              <a:t> the future of what you are building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/>
              <a:t> your team, and skillset, and need of team members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/>
              <a:t> help each other out to learn and understand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/>
              <a:t> but...apply it yourself!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66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2EB-F68F-8F4C-BBEB-EBE41C37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MAKE THE MOST OF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CC37-83ED-7D4D-AF0E-103C88BC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10000"/>
              </a:lnSpc>
              <a:buFont typeface="Wingdings" pitchFamily="2" charset="2"/>
              <a:buChar char="v"/>
            </a:pPr>
            <a:r>
              <a:rPr lang="en-IN" sz="2400" dirty="0"/>
              <a:t> Discipline in your learning</a:t>
            </a:r>
          </a:p>
          <a:p>
            <a:pPr lvl="2">
              <a:lnSpc>
                <a:spcPct val="210000"/>
              </a:lnSpc>
              <a:buFont typeface="Wingdings" pitchFamily="2" charset="2"/>
              <a:buChar char="v"/>
            </a:pPr>
            <a:r>
              <a:rPr lang="en-IN" sz="2400" dirty="0"/>
              <a:t> </a:t>
            </a:r>
            <a:r>
              <a:rPr lang="en-IN" sz="2000" dirty="0"/>
              <a:t>devote time to recap topics covered and solve exercises every day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99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2EB-F68F-8F4C-BBEB-EBE41C37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MAKE THE MOST OF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CC37-83ED-7D4D-AF0E-103C88BC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10000"/>
              </a:lnSpc>
              <a:buFont typeface="Wingdings" pitchFamily="2" charset="2"/>
              <a:buChar char="v"/>
            </a:pPr>
            <a:r>
              <a:rPr lang="en-IN" dirty="0"/>
              <a:t> </a:t>
            </a:r>
            <a:r>
              <a:rPr lang="en-IN" sz="2400" dirty="0"/>
              <a:t>Talk to your mentors at </a:t>
            </a:r>
            <a:r>
              <a:rPr lang="en-IN" sz="2400" dirty="0" err="1"/>
              <a:t>Fynd</a:t>
            </a:r>
            <a:r>
              <a:rPr lang="en-IN" sz="2400" dirty="0"/>
              <a:t> and get feedback</a:t>
            </a:r>
          </a:p>
          <a:p>
            <a:pPr lvl="2">
              <a:lnSpc>
                <a:spcPct val="210000"/>
              </a:lnSpc>
              <a:buFont typeface="Wingdings" pitchFamily="2" charset="2"/>
              <a:buChar char="v"/>
            </a:pPr>
            <a:r>
              <a:rPr lang="en-IN" sz="2400" dirty="0"/>
              <a:t> </a:t>
            </a:r>
            <a:r>
              <a:rPr lang="en-IN" sz="2000" dirty="0"/>
              <a:t>Constantly try to find out how the skills you learn are being applied in the real world</a:t>
            </a:r>
          </a:p>
          <a:p>
            <a:pPr lvl="2">
              <a:lnSpc>
                <a:spcPct val="210000"/>
              </a:lnSpc>
              <a:buFont typeface="Wingdings" pitchFamily="2" charset="2"/>
              <a:buChar char="v"/>
            </a:pPr>
            <a:r>
              <a:rPr lang="en-IN" sz="2000" dirty="0"/>
              <a:t> Pay special attention to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453647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</TotalTime>
  <Words>242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Full Stack Development MAKING THE MOST OF THE PROGRAM</vt:lpstr>
      <vt:lpstr>What to expect</vt:lpstr>
      <vt:lpstr>MAKE THE MOST OF IT</vt:lpstr>
      <vt:lpstr>MAKE THE MOST OF IT</vt:lpstr>
      <vt:lpstr>MAKE THE MOST OF IT</vt:lpstr>
      <vt:lpstr>MAKE THE MOST OF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MOST OF THE PROGRAM</dc:title>
  <dc:creator>Prashanth Puranik</dc:creator>
  <cp:lastModifiedBy>Prashanth Puranik</cp:lastModifiedBy>
  <cp:revision>20</cp:revision>
  <dcterms:created xsi:type="dcterms:W3CDTF">2021-04-12T05:54:13Z</dcterms:created>
  <dcterms:modified xsi:type="dcterms:W3CDTF">2021-04-12T06:56:21Z</dcterms:modified>
</cp:coreProperties>
</file>