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0" r:id="rId3"/>
  </p:sldMasterIdLst>
  <p:sldIdLst>
    <p:sldId id="276"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75" r:id="rId19"/>
    <p:sldId id="271" r:id="rId20"/>
    <p:sldId id="274"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EE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hyperlink" Target="https://pixabay.com/en/card-cartoon-component-connection-1295648/" TargetMode="Externa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s://pixabay.com/en/man-user-profile-person-icon-42934/" TargetMode="External"/><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diagrams/_rels/data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hyperlink" Target="https://pixabay.com/en/card-cartoon-component-connection-1295648/" TargetMode="Externa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s://pixabay.com/en/man-user-profile-person-icon-42934/" TargetMode="External"/><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8CCAF8-E5F3-40B8-B662-D8D292C5C3E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0C28DF-28FF-42D4-AA76-805E694548DE}">
      <dgm:prSet/>
      <dgm:spPr/>
      <dgm:t>
        <a:bodyPr/>
        <a:lstStyle/>
        <a:p>
          <a:pPr>
            <a:lnSpc>
              <a:spcPct val="100000"/>
            </a:lnSpc>
          </a:pPr>
          <a:r>
            <a:rPr lang="en-US"/>
            <a:t>Develop system for inventory, purchase &amp; user profile management for a telecom company.</a:t>
          </a:r>
        </a:p>
      </dgm:t>
    </dgm:pt>
    <dgm:pt modelId="{50BB8CA2-C9C0-454F-A57F-672A4F55198B}" type="parTrans" cxnId="{35746720-934A-4561-A401-6CEEA13AA7F0}">
      <dgm:prSet/>
      <dgm:spPr/>
      <dgm:t>
        <a:bodyPr/>
        <a:lstStyle/>
        <a:p>
          <a:endParaRPr lang="en-US"/>
        </a:p>
      </dgm:t>
    </dgm:pt>
    <dgm:pt modelId="{00C38FDD-5B38-47A7-AFCC-7183A5ACB803}" type="sibTrans" cxnId="{35746720-934A-4561-A401-6CEEA13AA7F0}">
      <dgm:prSet/>
      <dgm:spPr/>
      <dgm:t>
        <a:bodyPr/>
        <a:lstStyle/>
        <a:p>
          <a:pPr>
            <a:lnSpc>
              <a:spcPct val="100000"/>
            </a:lnSpc>
          </a:pPr>
          <a:endParaRPr lang="en-US"/>
        </a:p>
      </dgm:t>
    </dgm:pt>
    <dgm:pt modelId="{A87D4F28-1CF8-4879-8F16-B649D222D282}">
      <dgm:prSet/>
      <dgm:spPr/>
      <dgm:t>
        <a:bodyPr/>
        <a:lstStyle/>
        <a:p>
          <a:pPr>
            <a:lnSpc>
              <a:spcPct val="100000"/>
            </a:lnSpc>
          </a:pPr>
          <a:r>
            <a:rPr lang="en-US"/>
            <a:t>Users: Admin, Distributor &amp; Retailer.</a:t>
          </a:r>
        </a:p>
      </dgm:t>
    </dgm:pt>
    <dgm:pt modelId="{BCD5BE24-9F4E-4E91-A1DC-06D627DF224C}" type="parTrans" cxnId="{0C705C20-5C55-4FF0-A3F5-48D329F4B7DB}">
      <dgm:prSet/>
      <dgm:spPr/>
      <dgm:t>
        <a:bodyPr/>
        <a:lstStyle/>
        <a:p>
          <a:endParaRPr lang="en-US"/>
        </a:p>
      </dgm:t>
    </dgm:pt>
    <dgm:pt modelId="{5534A39B-3A64-4631-B412-0D70DAE9A96E}" type="sibTrans" cxnId="{0C705C20-5C55-4FF0-A3F5-48D329F4B7DB}">
      <dgm:prSet/>
      <dgm:spPr/>
      <dgm:t>
        <a:bodyPr/>
        <a:lstStyle/>
        <a:p>
          <a:pPr>
            <a:lnSpc>
              <a:spcPct val="100000"/>
            </a:lnSpc>
          </a:pPr>
          <a:endParaRPr lang="en-US"/>
        </a:p>
      </dgm:t>
    </dgm:pt>
    <dgm:pt modelId="{48CF8DE3-79B7-4DFE-AF97-A5FB25852764}">
      <dgm:prSet/>
      <dgm:spPr/>
      <dgm:t>
        <a:bodyPr/>
        <a:lstStyle/>
        <a:p>
          <a:pPr>
            <a:lnSpc>
              <a:spcPct val="100000"/>
            </a:lnSpc>
          </a:pPr>
          <a:r>
            <a:rPr lang="en-US"/>
            <a:t>Retailers &amp; Distributors are mapped according to their area.</a:t>
          </a:r>
        </a:p>
      </dgm:t>
    </dgm:pt>
    <dgm:pt modelId="{E1AC2196-1DF0-4F88-9A70-30D30FB33A19}" type="parTrans" cxnId="{4F8B36E7-2934-4BFE-93D3-8FFCABC3054F}">
      <dgm:prSet/>
      <dgm:spPr/>
      <dgm:t>
        <a:bodyPr/>
        <a:lstStyle/>
        <a:p>
          <a:endParaRPr lang="en-US"/>
        </a:p>
      </dgm:t>
    </dgm:pt>
    <dgm:pt modelId="{3EC26F63-9C27-436A-A0CF-58FB6FA16E47}" type="sibTrans" cxnId="{4F8B36E7-2934-4BFE-93D3-8FFCABC3054F}">
      <dgm:prSet/>
      <dgm:spPr/>
      <dgm:t>
        <a:bodyPr/>
        <a:lstStyle/>
        <a:p>
          <a:pPr>
            <a:lnSpc>
              <a:spcPct val="100000"/>
            </a:lnSpc>
          </a:pPr>
          <a:endParaRPr lang="en-US"/>
        </a:p>
      </dgm:t>
    </dgm:pt>
    <dgm:pt modelId="{92EBEA42-CB16-4A81-A1D2-26AB5B1F5460}">
      <dgm:prSet/>
      <dgm:spPr/>
      <dgm:t>
        <a:bodyPr/>
        <a:lstStyle/>
        <a:p>
          <a:pPr>
            <a:lnSpc>
              <a:spcPct val="100000"/>
            </a:lnSpc>
          </a:pPr>
          <a:r>
            <a:rPr lang="en-US"/>
            <a:t>Inventory: E-top amounts, recharge coupon &amp; sim card.</a:t>
          </a:r>
        </a:p>
      </dgm:t>
    </dgm:pt>
    <dgm:pt modelId="{E22016ED-1397-4C3B-B107-44A3A669F061}" type="parTrans" cxnId="{4A55BDF1-A8C9-443A-BF52-03EA8A209F10}">
      <dgm:prSet/>
      <dgm:spPr/>
      <dgm:t>
        <a:bodyPr/>
        <a:lstStyle/>
        <a:p>
          <a:endParaRPr lang="en-US"/>
        </a:p>
      </dgm:t>
    </dgm:pt>
    <dgm:pt modelId="{665C441D-AF1D-412F-A791-DEADDE71F5AE}" type="sibTrans" cxnId="{4A55BDF1-A8C9-443A-BF52-03EA8A209F10}">
      <dgm:prSet/>
      <dgm:spPr/>
      <dgm:t>
        <a:bodyPr/>
        <a:lstStyle/>
        <a:p>
          <a:endParaRPr lang="en-US"/>
        </a:p>
      </dgm:t>
    </dgm:pt>
    <dgm:pt modelId="{0302023E-ACE4-48E5-9B83-6635AC626B7A}" type="pres">
      <dgm:prSet presAssocID="{5F8CCAF8-E5F3-40B8-B662-D8D292C5C3EE}" presName="root" presStyleCnt="0">
        <dgm:presLayoutVars>
          <dgm:dir/>
          <dgm:resizeHandles val="exact"/>
        </dgm:presLayoutVars>
      </dgm:prSet>
      <dgm:spPr/>
    </dgm:pt>
    <dgm:pt modelId="{19E4B64D-C2FC-4803-9685-EA1C670A029D}" type="pres">
      <dgm:prSet presAssocID="{5F8CCAF8-E5F3-40B8-B662-D8D292C5C3EE}" presName="container" presStyleCnt="0">
        <dgm:presLayoutVars>
          <dgm:dir/>
          <dgm:resizeHandles val="exact"/>
        </dgm:presLayoutVars>
      </dgm:prSet>
      <dgm:spPr/>
    </dgm:pt>
    <dgm:pt modelId="{0DA9660D-63D3-44F6-BBAD-0D7D0F788745}" type="pres">
      <dgm:prSet presAssocID="{140C28DF-28FF-42D4-AA76-805E694548DE}" presName="compNode" presStyleCnt="0"/>
      <dgm:spPr/>
    </dgm:pt>
    <dgm:pt modelId="{B27DBB78-0A84-4ACD-8347-CC8CA916C2D4}" type="pres">
      <dgm:prSet presAssocID="{140C28DF-28FF-42D4-AA76-805E694548DE}" presName="iconBgRect" presStyleLbl="bgShp" presStyleIdx="0" presStyleCnt="4"/>
      <dgm:spPr/>
    </dgm:pt>
    <dgm:pt modelId="{D62B4DA5-BE6C-4CAD-A3B9-2AB0DF166B5E}" type="pres">
      <dgm:prSet presAssocID="{140C28DF-28FF-42D4-AA76-805E694548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A00357D5-7AEE-4B0D-A81E-825462E26D15}" type="pres">
      <dgm:prSet presAssocID="{140C28DF-28FF-42D4-AA76-805E694548DE}" presName="spaceRect" presStyleCnt="0"/>
      <dgm:spPr/>
    </dgm:pt>
    <dgm:pt modelId="{3A2BE18D-CBB6-41EE-8ACB-1ACE51AB9C8E}" type="pres">
      <dgm:prSet presAssocID="{140C28DF-28FF-42D4-AA76-805E694548DE}" presName="textRect" presStyleLbl="revTx" presStyleIdx="0" presStyleCnt="4">
        <dgm:presLayoutVars>
          <dgm:chMax val="1"/>
          <dgm:chPref val="1"/>
        </dgm:presLayoutVars>
      </dgm:prSet>
      <dgm:spPr/>
    </dgm:pt>
    <dgm:pt modelId="{B3278E75-EADA-4F92-8508-13BBD81FFC2E}" type="pres">
      <dgm:prSet presAssocID="{00C38FDD-5B38-47A7-AFCC-7183A5ACB803}" presName="sibTrans" presStyleLbl="sibTrans2D1" presStyleIdx="0" presStyleCnt="0"/>
      <dgm:spPr/>
    </dgm:pt>
    <dgm:pt modelId="{146E2DBE-2DE6-4E0D-92A3-9469DD5E7EED}" type="pres">
      <dgm:prSet presAssocID="{A87D4F28-1CF8-4879-8F16-B649D222D282}" presName="compNode" presStyleCnt="0"/>
      <dgm:spPr/>
    </dgm:pt>
    <dgm:pt modelId="{C2BDCAEC-7C0D-43B8-AB32-32F63189729A}" type="pres">
      <dgm:prSet presAssocID="{A87D4F28-1CF8-4879-8F16-B649D222D282}" presName="iconBgRect" presStyleLbl="bgShp" presStyleIdx="1" presStyleCnt="4"/>
      <dgm:spPr/>
    </dgm:pt>
    <dgm:pt modelId="{C5803C39-7BDC-4FB4-9063-A991440822EA}" type="pres">
      <dgm:prSet presAssocID="{A87D4F28-1CF8-4879-8F16-B649D222D2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8571572D-E40D-45A7-8402-25F88EC0256B}" type="pres">
      <dgm:prSet presAssocID="{A87D4F28-1CF8-4879-8F16-B649D222D282}" presName="spaceRect" presStyleCnt="0"/>
      <dgm:spPr/>
    </dgm:pt>
    <dgm:pt modelId="{C7672CB3-EACA-42F5-B310-764D09AA8C31}" type="pres">
      <dgm:prSet presAssocID="{A87D4F28-1CF8-4879-8F16-B649D222D282}" presName="textRect" presStyleLbl="revTx" presStyleIdx="1" presStyleCnt="4">
        <dgm:presLayoutVars>
          <dgm:chMax val="1"/>
          <dgm:chPref val="1"/>
        </dgm:presLayoutVars>
      </dgm:prSet>
      <dgm:spPr/>
    </dgm:pt>
    <dgm:pt modelId="{7B1AE081-2813-4672-AF77-7A73DD6C5996}" type="pres">
      <dgm:prSet presAssocID="{5534A39B-3A64-4631-B412-0D70DAE9A96E}" presName="sibTrans" presStyleLbl="sibTrans2D1" presStyleIdx="0" presStyleCnt="0"/>
      <dgm:spPr/>
    </dgm:pt>
    <dgm:pt modelId="{3B74856D-5D3A-4F02-816A-035EE76893A4}" type="pres">
      <dgm:prSet presAssocID="{48CF8DE3-79B7-4DFE-AF97-A5FB25852764}" presName="compNode" presStyleCnt="0"/>
      <dgm:spPr/>
    </dgm:pt>
    <dgm:pt modelId="{AF7BBD02-0392-4AA1-8243-E8A52064B76B}" type="pres">
      <dgm:prSet presAssocID="{48CF8DE3-79B7-4DFE-AF97-A5FB25852764}" presName="iconBgRect" presStyleLbl="bgShp" presStyleIdx="2" presStyleCnt="4"/>
      <dgm:spPr/>
    </dgm:pt>
    <dgm:pt modelId="{2CD7A4CC-4571-4E2B-8A07-06D57EE65940}" type="pres">
      <dgm:prSet presAssocID="{48CF8DE3-79B7-4DFE-AF97-A5FB2585276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re"/>
        </a:ext>
      </dgm:extLst>
    </dgm:pt>
    <dgm:pt modelId="{33EC889A-BB40-44C4-9F63-BB6B1931731E}" type="pres">
      <dgm:prSet presAssocID="{48CF8DE3-79B7-4DFE-AF97-A5FB25852764}" presName="spaceRect" presStyleCnt="0"/>
      <dgm:spPr/>
    </dgm:pt>
    <dgm:pt modelId="{FF614E19-5D54-4124-99DE-4EEF417E3B34}" type="pres">
      <dgm:prSet presAssocID="{48CF8DE3-79B7-4DFE-AF97-A5FB25852764}" presName="textRect" presStyleLbl="revTx" presStyleIdx="2" presStyleCnt="4">
        <dgm:presLayoutVars>
          <dgm:chMax val="1"/>
          <dgm:chPref val="1"/>
        </dgm:presLayoutVars>
      </dgm:prSet>
      <dgm:spPr/>
    </dgm:pt>
    <dgm:pt modelId="{ABC93C75-ECC9-452A-BA5C-C53EB0BED424}" type="pres">
      <dgm:prSet presAssocID="{3EC26F63-9C27-436A-A0CF-58FB6FA16E47}" presName="sibTrans" presStyleLbl="sibTrans2D1" presStyleIdx="0" presStyleCnt="0"/>
      <dgm:spPr/>
    </dgm:pt>
    <dgm:pt modelId="{338E9494-2BAC-4C5C-A85C-C0DC2FA792B6}" type="pres">
      <dgm:prSet presAssocID="{92EBEA42-CB16-4A81-A1D2-26AB5B1F5460}" presName="compNode" presStyleCnt="0"/>
      <dgm:spPr/>
    </dgm:pt>
    <dgm:pt modelId="{3FE823D5-5B02-4C9A-8922-C56992BA95B7}" type="pres">
      <dgm:prSet presAssocID="{92EBEA42-CB16-4A81-A1D2-26AB5B1F5460}" presName="iconBgRect" presStyleLbl="bgShp" presStyleIdx="3" presStyleCnt="4"/>
      <dgm:spPr/>
    </dgm:pt>
    <dgm:pt modelId="{E6031EBB-0B5B-4E3F-AF51-A99CA66B025E}" type="pres">
      <dgm:prSet presAssocID="{92EBEA42-CB16-4A81-A1D2-26AB5B1F546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5B6A6035-6817-4D92-B5C0-B7DF2F28A5C6}" type="pres">
      <dgm:prSet presAssocID="{92EBEA42-CB16-4A81-A1D2-26AB5B1F5460}" presName="spaceRect" presStyleCnt="0"/>
      <dgm:spPr/>
    </dgm:pt>
    <dgm:pt modelId="{79335AE1-5B8D-47F2-82A2-53D3B6F56236}" type="pres">
      <dgm:prSet presAssocID="{92EBEA42-CB16-4A81-A1D2-26AB5B1F5460}" presName="textRect" presStyleLbl="revTx" presStyleIdx="3" presStyleCnt="4">
        <dgm:presLayoutVars>
          <dgm:chMax val="1"/>
          <dgm:chPref val="1"/>
        </dgm:presLayoutVars>
      </dgm:prSet>
      <dgm:spPr/>
    </dgm:pt>
  </dgm:ptLst>
  <dgm:cxnLst>
    <dgm:cxn modelId="{F40F750F-01A5-40E2-BCFC-4516912998CD}" type="presOf" srcId="{140C28DF-28FF-42D4-AA76-805E694548DE}" destId="{3A2BE18D-CBB6-41EE-8ACB-1ACE51AB9C8E}" srcOrd="0" destOrd="0" presId="urn:microsoft.com/office/officeart/2018/2/layout/IconCircleList"/>
    <dgm:cxn modelId="{0C705C20-5C55-4FF0-A3F5-48D329F4B7DB}" srcId="{5F8CCAF8-E5F3-40B8-B662-D8D292C5C3EE}" destId="{A87D4F28-1CF8-4879-8F16-B649D222D282}" srcOrd="1" destOrd="0" parTransId="{BCD5BE24-9F4E-4E91-A1DC-06D627DF224C}" sibTransId="{5534A39B-3A64-4631-B412-0D70DAE9A96E}"/>
    <dgm:cxn modelId="{35746720-934A-4561-A401-6CEEA13AA7F0}" srcId="{5F8CCAF8-E5F3-40B8-B662-D8D292C5C3EE}" destId="{140C28DF-28FF-42D4-AA76-805E694548DE}" srcOrd="0" destOrd="0" parTransId="{50BB8CA2-C9C0-454F-A57F-672A4F55198B}" sibTransId="{00C38FDD-5B38-47A7-AFCC-7183A5ACB803}"/>
    <dgm:cxn modelId="{34B73065-839F-4AC6-8B75-1D5D3314EE50}" type="presOf" srcId="{A87D4F28-1CF8-4879-8F16-B649D222D282}" destId="{C7672CB3-EACA-42F5-B310-764D09AA8C31}" srcOrd="0" destOrd="0" presId="urn:microsoft.com/office/officeart/2018/2/layout/IconCircleList"/>
    <dgm:cxn modelId="{8BB2C54A-0AB0-4BA4-AC08-6809C2CE985D}" type="presOf" srcId="{5F8CCAF8-E5F3-40B8-B662-D8D292C5C3EE}" destId="{0302023E-ACE4-48E5-9B83-6635AC626B7A}" srcOrd="0" destOrd="0" presId="urn:microsoft.com/office/officeart/2018/2/layout/IconCircleList"/>
    <dgm:cxn modelId="{055FDF78-C98A-4841-ABF0-D0913DBDA90E}" type="presOf" srcId="{3EC26F63-9C27-436A-A0CF-58FB6FA16E47}" destId="{ABC93C75-ECC9-452A-BA5C-C53EB0BED424}" srcOrd="0" destOrd="0" presId="urn:microsoft.com/office/officeart/2018/2/layout/IconCircleList"/>
    <dgm:cxn modelId="{B0B981A5-6DA2-40D2-87F8-252E3B7F6670}" type="presOf" srcId="{00C38FDD-5B38-47A7-AFCC-7183A5ACB803}" destId="{B3278E75-EADA-4F92-8508-13BBD81FFC2E}" srcOrd="0" destOrd="0" presId="urn:microsoft.com/office/officeart/2018/2/layout/IconCircleList"/>
    <dgm:cxn modelId="{B67D2BA7-45A4-4570-A784-5630D81EB6DC}" type="presOf" srcId="{92EBEA42-CB16-4A81-A1D2-26AB5B1F5460}" destId="{79335AE1-5B8D-47F2-82A2-53D3B6F56236}" srcOrd="0" destOrd="0" presId="urn:microsoft.com/office/officeart/2018/2/layout/IconCircleList"/>
    <dgm:cxn modelId="{74B26AE0-36DB-48BB-8A05-0FF740713912}" type="presOf" srcId="{48CF8DE3-79B7-4DFE-AF97-A5FB25852764}" destId="{FF614E19-5D54-4124-99DE-4EEF417E3B34}" srcOrd="0" destOrd="0" presId="urn:microsoft.com/office/officeart/2018/2/layout/IconCircleList"/>
    <dgm:cxn modelId="{4F8B36E7-2934-4BFE-93D3-8FFCABC3054F}" srcId="{5F8CCAF8-E5F3-40B8-B662-D8D292C5C3EE}" destId="{48CF8DE3-79B7-4DFE-AF97-A5FB25852764}" srcOrd="2" destOrd="0" parTransId="{E1AC2196-1DF0-4F88-9A70-30D30FB33A19}" sibTransId="{3EC26F63-9C27-436A-A0CF-58FB6FA16E47}"/>
    <dgm:cxn modelId="{4A55BDF1-A8C9-443A-BF52-03EA8A209F10}" srcId="{5F8CCAF8-E5F3-40B8-B662-D8D292C5C3EE}" destId="{92EBEA42-CB16-4A81-A1D2-26AB5B1F5460}" srcOrd="3" destOrd="0" parTransId="{E22016ED-1397-4C3B-B107-44A3A669F061}" sibTransId="{665C441D-AF1D-412F-A791-DEADDE71F5AE}"/>
    <dgm:cxn modelId="{1DE687FE-B6E9-4BE5-99F0-D3D68975C463}" type="presOf" srcId="{5534A39B-3A64-4631-B412-0D70DAE9A96E}" destId="{7B1AE081-2813-4672-AF77-7A73DD6C5996}" srcOrd="0" destOrd="0" presId="urn:microsoft.com/office/officeart/2018/2/layout/IconCircleList"/>
    <dgm:cxn modelId="{AA646FC7-B548-4FCE-8483-0B9B8223624D}" type="presParOf" srcId="{0302023E-ACE4-48E5-9B83-6635AC626B7A}" destId="{19E4B64D-C2FC-4803-9685-EA1C670A029D}" srcOrd="0" destOrd="0" presId="urn:microsoft.com/office/officeart/2018/2/layout/IconCircleList"/>
    <dgm:cxn modelId="{AAF6504F-2681-4D11-924C-2E9859A54D18}" type="presParOf" srcId="{19E4B64D-C2FC-4803-9685-EA1C670A029D}" destId="{0DA9660D-63D3-44F6-BBAD-0D7D0F788745}" srcOrd="0" destOrd="0" presId="urn:microsoft.com/office/officeart/2018/2/layout/IconCircleList"/>
    <dgm:cxn modelId="{551561AD-5A14-49F6-A69B-2E65C3B7EF8F}" type="presParOf" srcId="{0DA9660D-63D3-44F6-BBAD-0D7D0F788745}" destId="{B27DBB78-0A84-4ACD-8347-CC8CA916C2D4}" srcOrd="0" destOrd="0" presId="urn:microsoft.com/office/officeart/2018/2/layout/IconCircleList"/>
    <dgm:cxn modelId="{AA2A76E1-D23F-4A5B-97B1-6F21E1464C4C}" type="presParOf" srcId="{0DA9660D-63D3-44F6-BBAD-0D7D0F788745}" destId="{D62B4DA5-BE6C-4CAD-A3B9-2AB0DF166B5E}" srcOrd="1" destOrd="0" presId="urn:microsoft.com/office/officeart/2018/2/layout/IconCircleList"/>
    <dgm:cxn modelId="{EA2A6044-B1C4-4D12-B7BF-9318598549A5}" type="presParOf" srcId="{0DA9660D-63D3-44F6-BBAD-0D7D0F788745}" destId="{A00357D5-7AEE-4B0D-A81E-825462E26D15}" srcOrd="2" destOrd="0" presId="urn:microsoft.com/office/officeart/2018/2/layout/IconCircleList"/>
    <dgm:cxn modelId="{666CD0DF-CB59-4EA2-B1E8-9B58103CE99D}" type="presParOf" srcId="{0DA9660D-63D3-44F6-BBAD-0D7D0F788745}" destId="{3A2BE18D-CBB6-41EE-8ACB-1ACE51AB9C8E}" srcOrd="3" destOrd="0" presId="urn:microsoft.com/office/officeart/2018/2/layout/IconCircleList"/>
    <dgm:cxn modelId="{95B0004C-C5D0-4895-BD5D-1DD48DF8AAB1}" type="presParOf" srcId="{19E4B64D-C2FC-4803-9685-EA1C670A029D}" destId="{B3278E75-EADA-4F92-8508-13BBD81FFC2E}" srcOrd="1" destOrd="0" presId="urn:microsoft.com/office/officeart/2018/2/layout/IconCircleList"/>
    <dgm:cxn modelId="{B7E64C7D-D99B-4EB9-96C3-9FA8885E379C}" type="presParOf" srcId="{19E4B64D-C2FC-4803-9685-EA1C670A029D}" destId="{146E2DBE-2DE6-4E0D-92A3-9469DD5E7EED}" srcOrd="2" destOrd="0" presId="urn:microsoft.com/office/officeart/2018/2/layout/IconCircleList"/>
    <dgm:cxn modelId="{C4007C67-DD52-4782-A2CC-7A93BDDC9E42}" type="presParOf" srcId="{146E2DBE-2DE6-4E0D-92A3-9469DD5E7EED}" destId="{C2BDCAEC-7C0D-43B8-AB32-32F63189729A}" srcOrd="0" destOrd="0" presId="urn:microsoft.com/office/officeart/2018/2/layout/IconCircleList"/>
    <dgm:cxn modelId="{05FB6426-54B4-48D5-8F5E-BE35738200A5}" type="presParOf" srcId="{146E2DBE-2DE6-4E0D-92A3-9469DD5E7EED}" destId="{C5803C39-7BDC-4FB4-9063-A991440822EA}" srcOrd="1" destOrd="0" presId="urn:microsoft.com/office/officeart/2018/2/layout/IconCircleList"/>
    <dgm:cxn modelId="{D0F3AEAA-EF06-47DB-AB81-A78A8F407405}" type="presParOf" srcId="{146E2DBE-2DE6-4E0D-92A3-9469DD5E7EED}" destId="{8571572D-E40D-45A7-8402-25F88EC0256B}" srcOrd="2" destOrd="0" presId="urn:microsoft.com/office/officeart/2018/2/layout/IconCircleList"/>
    <dgm:cxn modelId="{57B2AD7A-1003-4E10-852E-D76035F5D8CC}" type="presParOf" srcId="{146E2DBE-2DE6-4E0D-92A3-9469DD5E7EED}" destId="{C7672CB3-EACA-42F5-B310-764D09AA8C31}" srcOrd="3" destOrd="0" presId="urn:microsoft.com/office/officeart/2018/2/layout/IconCircleList"/>
    <dgm:cxn modelId="{E8D8B057-873D-4862-8C38-06D46E6123B1}" type="presParOf" srcId="{19E4B64D-C2FC-4803-9685-EA1C670A029D}" destId="{7B1AE081-2813-4672-AF77-7A73DD6C5996}" srcOrd="3" destOrd="0" presId="urn:microsoft.com/office/officeart/2018/2/layout/IconCircleList"/>
    <dgm:cxn modelId="{BE8F1CF3-2A20-4B0C-ABF1-7DC07B30A784}" type="presParOf" srcId="{19E4B64D-C2FC-4803-9685-EA1C670A029D}" destId="{3B74856D-5D3A-4F02-816A-035EE76893A4}" srcOrd="4" destOrd="0" presId="urn:microsoft.com/office/officeart/2018/2/layout/IconCircleList"/>
    <dgm:cxn modelId="{012162BA-5B9D-43AD-B200-733E64840457}" type="presParOf" srcId="{3B74856D-5D3A-4F02-816A-035EE76893A4}" destId="{AF7BBD02-0392-4AA1-8243-E8A52064B76B}" srcOrd="0" destOrd="0" presId="urn:microsoft.com/office/officeart/2018/2/layout/IconCircleList"/>
    <dgm:cxn modelId="{5D9F8C97-05C5-4139-ADDF-F41E6337DA12}" type="presParOf" srcId="{3B74856D-5D3A-4F02-816A-035EE76893A4}" destId="{2CD7A4CC-4571-4E2B-8A07-06D57EE65940}" srcOrd="1" destOrd="0" presId="urn:microsoft.com/office/officeart/2018/2/layout/IconCircleList"/>
    <dgm:cxn modelId="{270CCB9E-1400-460C-9844-782EF80725B4}" type="presParOf" srcId="{3B74856D-5D3A-4F02-816A-035EE76893A4}" destId="{33EC889A-BB40-44C4-9F63-BB6B1931731E}" srcOrd="2" destOrd="0" presId="urn:microsoft.com/office/officeart/2018/2/layout/IconCircleList"/>
    <dgm:cxn modelId="{69FE48A6-1124-42F1-9271-31BCE897D8BF}" type="presParOf" srcId="{3B74856D-5D3A-4F02-816A-035EE76893A4}" destId="{FF614E19-5D54-4124-99DE-4EEF417E3B34}" srcOrd="3" destOrd="0" presId="urn:microsoft.com/office/officeart/2018/2/layout/IconCircleList"/>
    <dgm:cxn modelId="{A11EAC58-EF2A-4DA3-A459-0583E6EDA29C}" type="presParOf" srcId="{19E4B64D-C2FC-4803-9685-EA1C670A029D}" destId="{ABC93C75-ECC9-452A-BA5C-C53EB0BED424}" srcOrd="5" destOrd="0" presId="urn:microsoft.com/office/officeart/2018/2/layout/IconCircleList"/>
    <dgm:cxn modelId="{6FF6F8C9-A314-403F-8D87-AE66B93C7009}" type="presParOf" srcId="{19E4B64D-C2FC-4803-9685-EA1C670A029D}" destId="{338E9494-2BAC-4C5C-A85C-C0DC2FA792B6}" srcOrd="6" destOrd="0" presId="urn:microsoft.com/office/officeart/2018/2/layout/IconCircleList"/>
    <dgm:cxn modelId="{699637C6-1B80-4613-AA07-24A24BB237E1}" type="presParOf" srcId="{338E9494-2BAC-4C5C-A85C-C0DC2FA792B6}" destId="{3FE823D5-5B02-4C9A-8922-C56992BA95B7}" srcOrd="0" destOrd="0" presId="urn:microsoft.com/office/officeart/2018/2/layout/IconCircleList"/>
    <dgm:cxn modelId="{9E74A0D0-7D55-4C0B-B656-BB26CCFC0B81}" type="presParOf" srcId="{338E9494-2BAC-4C5C-A85C-C0DC2FA792B6}" destId="{E6031EBB-0B5B-4E3F-AF51-A99CA66B025E}" srcOrd="1" destOrd="0" presId="urn:microsoft.com/office/officeart/2018/2/layout/IconCircleList"/>
    <dgm:cxn modelId="{723DB4B7-E2EC-4689-A11B-A39F434FA78F}" type="presParOf" srcId="{338E9494-2BAC-4C5C-A85C-C0DC2FA792B6}" destId="{5B6A6035-6817-4D92-B5C0-B7DF2F28A5C6}" srcOrd="2" destOrd="0" presId="urn:microsoft.com/office/officeart/2018/2/layout/IconCircleList"/>
    <dgm:cxn modelId="{39F6E9FA-6FC3-40CE-A8BD-ABED91DF1120}" type="presParOf" srcId="{338E9494-2BAC-4C5C-A85C-C0DC2FA792B6}" destId="{79335AE1-5B8D-47F2-82A2-53D3B6F562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EDC02A-0B1D-43EF-A558-10CE1C3FA3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7FD750-EEA8-4CBE-B235-BBAD2C4DBC12}">
      <dgm:prSet/>
      <dgm:spPr/>
      <dgm:t>
        <a:bodyPr/>
        <a:lstStyle/>
        <a:p>
          <a:pPr>
            <a:lnSpc>
              <a:spcPct val="100000"/>
            </a:lnSpc>
          </a:pPr>
          <a:r>
            <a:rPr lang="en-US"/>
            <a:t>UI Design : Angular 8</a:t>
          </a:r>
        </a:p>
      </dgm:t>
    </dgm:pt>
    <dgm:pt modelId="{D395FBCB-BF0A-437F-BDBC-5B93FE177311}" type="parTrans" cxnId="{36C3FC97-145C-4B73-92AF-C8F37FF9A1FE}">
      <dgm:prSet/>
      <dgm:spPr/>
      <dgm:t>
        <a:bodyPr/>
        <a:lstStyle/>
        <a:p>
          <a:endParaRPr lang="en-US"/>
        </a:p>
      </dgm:t>
    </dgm:pt>
    <dgm:pt modelId="{EA2CAC7F-A465-4E5C-97C1-E4DB5214DCFA}" type="sibTrans" cxnId="{36C3FC97-145C-4B73-92AF-C8F37FF9A1FE}">
      <dgm:prSet/>
      <dgm:spPr/>
      <dgm:t>
        <a:bodyPr/>
        <a:lstStyle/>
        <a:p>
          <a:pPr>
            <a:lnSpc>
              <a:spcPct val="100000"/>
            </a:lnSpc>
          </a:pPr>
          <a:endParaRPr lang="en-US"/>
        </a:p>
      </dgm:t>
    </dgm:pt>
    <dgm:pt modelId="{091B6028-4005-45AD-9C3E-4AB175BEE077}">
      <dgm:prSet/>
      <dgm:spPr/>
      <dgm:t>
        <a:bodyPr/>
        <a:lstStyle/>
        <a:p>
          <a:pPr>
            <a:lnSpc>
              <a:spcPct val="100000"/>
            </a:lnSpc>
          </a:pPr>
          <a:r>
            <a:rPr lang="en-US" dirty="0"/>
            <a:t>Backend : JAVA EE, Spring Boot</a:t>
          </a:r>
        </a:p>
      </dgm:t>
    </dgm:pt>
    <dgm:pt modelId="{E3A2A3AA-5AA1-42CC-9846-9C8C20C99A2E}" type="parTrans" cxnId="{2528E8AE-D2B4-46C6-9EA0-98AB012CC46B}">
      <dgm:prSet/>
      <dgm:spPr/>
      <dgm:t>
        <a:bodyPr/>
        <a:lstStyle/>
        <a:p>
          <a:endParaRPr lang="en-US"/>
        </a:p>
      </dgm:t>
    </dgm:pt>
    <dgm:pt modelId="{58C5B82D-EF3D-4922-AE95-72216A3ADA98}" type="sibTrans" cxnId="{2528E8AE-D2B4-46C6-9EA0-98AB012CC46B}">
      <dgm:prSet/>
      <dgm:spPr/>
      <dgm:t>
        <a:bodyPr/>
        <a:lstStyle/>
        <a:p>
          <a:pPr>
            <a:lnSpc>
              <a:spcPct val="100000"/>
            </a:lnSpc>
          </a:pPr>
          <a:endParaRPr lang="en-US"/>
        </a:p>
      </dgm:t>
    </dgm:pt>
    <dgm:pt modelId="{BC23C8DE-8A4F-4465-AC0D-B5D2B7520785}">
      <dgm:prSet/>
      <dgm:spPr/>
      <dgm:t>
        <a:bodyPr/>
        <a:lstStyle/>
        <a:p>
          <a:pPr>
            <a:lnSpc>
              <a:spcPct val="100000"/>
            </a:lnSpc>
          </a:pPr>
          <a:r>
            <a:rPr lang="en-US"/>
            <a:t>Database : MySQL</a:t>
          </a:r>
        </a:p>
      </dgm:t>
    </dgm:pt>
    <dgm:pt modelId="{6879282C-FB92-422C-B117-764F03E03ECE}" type="parTrans" cxnId="{C35EC85A-BDFB-429D-85FC-1C7E644864D2}">
      <dgm:prSet/>
      <dgm:spPr/>
      <dgm:t>
        <a:bodyPr/>
        <a:lstStyle/>
        <a:p>
          <a:endParaRPr lang="en-US"/>
        </a:p>
      </dgm:t>
    </dgm:pt>
    <dgm:pt modelId="{D5E278AE-9AEB-4BB3-AE5F-00CF3458B8CA}" type="sibTrans" cxnId="{C35EC85A-BDFB-429D-85FC-1C7E644864D2}">
      <dgm:prSet/>
      <dgm:spPr/>
      <dgm:t>
        <a:bodyPr/>
        <a:lstStyle/>
        <a:p>
          <a:pPr>
            <a:lnSpc>
              <a:spcPct val="100000"/>
            </a:lnSpc>
          </a:pPr>
          <a:endParaRPr lang="en-US"/>
        </a:p>
      </dgm:t>
    </dgm:pt>
    <dgm:pt modelId="{08828D71-8A5B-42B1-9B48-4963EC2D48C8}">
      <dgm:prSet/>
      <dgm:spPr/>
      <dgm:t>
        <a:bodyPr/>
        <a:lstStyle/>
        <a:p>
          <a:pPr>
            <a:lnSpc>
              <a:spcPct val="100000"/>
            </a:lnSpc>
          </a:pPr>
          <a:r>
            <a:rPr lang="en-US"/>
            <a:t>Design : Bootstrap, Angular Material, CSS3</a:t>
          </a:r>
        </a:p>
      </dgm:t>
    </dgm:pt>
    <dgm:pt modelId="{FFC27FDF-AEDE-4DBB-BA1A-6D2119394F8C}" type="parTrans" cxnId="{2F471529-2BA1-47A2-A876-97CD77ADF999}">
      <dgm:prSet/>
      <dgm:spPr/>
      <dgm:t>
        <a:bodyPr/>
        <a:lstStyle/>
        <a:p>
          <a:endParaRPr lang="en-US"/>
        </a:p>
      </dgm:t>
    </dgm:pt>
    <dgm:pt modelId="{8AC2EAC2-7055-431D-914E-27AF1FDB4F35}" type="sibTrans" cxnId="{2F471529-2BA1-47A2-A876-97CD77ADF999}">
      <dgm:prSet/>
      <dgm:spPr/>
      <dgm:t>
        <a:bodyPr/>
        <a:lstStyle/>
        <a:p>
          <a:endParaRPr lang="en-US"/>
        </a:p>
      </dgm:t>
    </dgm:pt>
    <dgm:pt modelId="{528B4320-E22B-4AF0-9225-AB3D6A8C5042}" type="pres">
      <dgm:prSet presAssocID="{E5EDC02A-0B1D-43EF-A558-10CE1C3FA358}" presName="root" presStyleCnt="0">
        <dgm:presLayoutVars>
          <dgm:dir/>
          <dgm:resizeHandles val="exact"/>
        </dgm:presLayoutVars>
      </dgm:prSet>
      <dgm:spPr/>
    </dgm:pt>
    <dgm:pt modelId="{1C35761F-5059-4CCF-BE11-F349E9CFC0D6}" type="pres">
      <dgm:prSet presAssocID="{967FD750-EEA8-4CBE-B235-BBAD2C4DBC12}" presName="compNode" presStyleCnt="0"/>
      <dgm:spPr/>
    </dgm:pt>
    <dgm:pt modelId="{29146184-B139-4223-B895-F99439EADE6D}" type="pres">
      <dgm:prSet presAssocID="{967FD750-EEA8-4CBE-B235-BBAD2C4DBC12}" presName="bgRect" presStyleLbl="bgShp" presStyleIdx="0" presStyleCnt="4"/>
      <dgm:spPr/>
    </dgm:pt>
    <dgm:pt modelId="{7BA22BBA-7FDD-48FD-B5B2-E78B3E88CE90}" type="pres">
      <dgm:prSet presAssocID="{967FD750-EEA8-4CBE-B235-BBAD2C4DBC1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33238A30-E70E-4BA9-8562-745B042276F4}" type="pres">
      <dgm:prSet presAssocID="{967FD750-EEA8-4CBE-B235-BBAD2C4DBC12}" presName="spaceRect" presStyleCnt="0"/>
      <dgm:spPr/>
    </dgm:pt>
    <dgm:pt modelId="{841182BD-7E42-47E6-ACA0-F7CE53929092}" type="pres">
      <dgm:prSet presAssocID="{967FD750-EEA8-4CBE-B235-BBAD2C4DBC12}" presName="parTx" presStyleLbl="revTx" presStyleIdx="0" presStyleCnt="4">
        <dgm:presLayoutVars>
          <dgm:chMax val="0"/>
          <dgm:chPref val="0"/>
        </dgm:presLayoutVars>
      </dgm:prSet>
      <dgm:spPr/>
    </dgm:pt>
    <dgm:pt modelId="{C275AFE0-EF86-4A1D-9B9F-C5A98ADCA55E}" type="pres">
      <dgm:prSet presAssocID="{EA2CAC7F-A465-4E5C-97C1-E4DB5214DCFA}" presName="sibTrans" presStyleCnt="0"/>
      <dgm:spPr/>
    </dgm:pt>
    <dgm:pt modelId="{517C2592-CB83-465B-9490-4EF8C71E5CBA}" type="pres">
      <dgm:prSet presAssocID="{091B6028-4005-45AD-9C3E-4AB175BEE077}" presName="compNode" presStyleCnt="0"/>
      <dgm:spPr/>
    </dgm:pt>
    <dgm:pt modelId="{E764CD01-9061-4B12-A201-6E041DA46D17}" type="pres">
      <dgm:prSet presAssocID="{091B6028-4005-45AD-9C3E-4AB175BEE077}" presName="bgRect" presStyleLbl="bgShp" presStyleIdx="1" presStyleCnt="4"/>
      <dgm:spPr/>
    </dgm:pt>
    <dgm:pt modelId="{E33DE9F8-E299-425E-AFCC-8B0555968020}" type="pres">
      <dgm:prSet presAssocID="{091B6028-4005-45AD-9C3E-4AB175BEE0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CA00478-2695-492E-86CA-0B466BB97460}" type="pres">
      <dgm:prSet presAssocID="{091B6028-4005-45AD-9C3E-4AB175BEE077}" presName="spaceRect" presStyleCnt="0"/>
      <dgm:spPr/>
    </dgm:pt>
    <dgm:pt modelId="{80B315F0-DFD4-4F64-88EB-F7012E2C5352}" type="pres">
      <dgm:prSet presAssocID="{091B6028-4005-45AD-9C3E-4AB175BEE077}" presName="parTx" presStyleLbl="revTx" presStyleIdx="1" presStyleCnt="4">
        <dgm:presLayoutVars>
          <dgm:chMax val="0"/>
          <dgm:chPref val="0"/>
        </dgm:presLayoutVars>
      </dgm:prSet>
      <dgm:spPr/>
    </dgm:pt>
    <dgm:pt modelId="{B7738084-A257-4BA9-A95B-7A5B21852BA1}" type="pres">
      <dgm:prSet presAssocID="{58C5B82D-EF3D-4922-AE95-72216A3ADA98}" presName="sibTrans" presStyleCnt="0"/>
      <dgm:spPr/>
    </dgm:pt>
    <dgm:pt modelId="{F7CA7894-699A-48C9-858A-C010D1E711D9}" type="pres">
      <dgm:prSet presAssocID="{BC23C8DE-8A4F-4465-AC0D-B5D2B7520785}" presName="compNode" presStyleCnt="0"/>
      <dgm:spPr/>
    </dgm:pt>
    <dgm:pt modelId="{EA0879C5-E5E8-4ED7-8A0E-5D9588BFF811}" type="pres">
      <dgm:prSet presAssocID="{BC23C8DE-8A4F-4465-AC0D-B5D2B7520785}" presName="bgRect" presStyleLbl="bgShp" presStyleIdx="2" presStyleCnt="4"/>
      <dgm:spPr/>
    </dgm:pt>
    <dgm:pt modelId="{81EABA6E-D88E-4657-AA57-74E0440D9834}" type="pres">
      <dgm:prSet presAssocID="{BC23C8DE-8A4F-4465-AC0D-B5D2B75207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83369C3-887C-4AEC-B03E-BDCB9B87C7BB}" type="pres">
      <dgm:prSet presAssocID="{BC23C8DE-8A4F-4465-AC0D-B5D2B7520785}" presName="spaceRect" presStyleCnt="0"/>
      <dgm:spPr/>
    </dgm:pt>
    <dgm:pt modelId="{FB888C3F-7B2A-46A7-8CAD-24A6797B6CF3}" type="pres">
      <dgm:prSet presAssocID="{BC23C8DE-8A4F-4465-AC0D-B5D2B7520785}" presName="parTx" presStyleLbl="revTx" presStyleIdx="2" presStyleCnt="4">
        <dgm:presLayoutVars>
          <dgm:chMax val="0"/>
          <dgm:chPref val="0"/>
        </dgm:presLayoutVars>
      </dgm:prSet>
      <dgm:spPr/>
    </dgm:pt>
    <dgm:pt modelId="{BDBEEADD-B249-4A2D-A963-561C2D947FE5}" type="pres">
      <dgm:prSet presAssocID="{D5E278AE-9AEB-4BB3-AE5F-00CF3458B8CA}" presName="sibTrans" presStyleCnt="0"/>
      <dgm:spPr/>
    </dgm:pt>
    <dgm:pt modelId="{BB3AD769-9888-4913-BCC1-94E139400CEA}" type="pres">
      <dgm:prSet presAssocID="{08828D71-8A5B-42B1-9B48-4963EC2D48C8}" presName="compNode" presStyleCnt="0"/>
      <dgm:spPr/>
    </dgm:pt>
    <dgm:pt modelId="{8E108AE8-207B-47C8-8277-125D2B033629}" type="pres">
      <dgm:prSet presAssocID="{08828D71-8A5B-42B1-9B48-4963EC2D48C8}" presName="bgRect" presStyleLbl="bgShp" presStyleIdx="3" presStyleCnt="4"/>
      <dgm:spPr/>
    </dgm:pt>
    <dgm:pt modelId="{9C8E1FFB-9119-407A-A549-10790D08CB96}" type="pres">
      <dgm:prSet presAssocID="{08828D71-8A5B-42B1-9B48-4963EC2D48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alette with solid fill"/>
        </a:ext>
      </dgm:extLst>
    </dgm:pt>
    <dgm:pt modelId="{70F8D32D-CDAF-4DF4-ABB4-52CD4B3BC5A2}" type="pres">
      <dgm:prSet presAssocID="{08828D71-8A5B-42B1-9B48-4963EC2D48C8}" presName="spaceRect" presStyleCnt="0"/>
      <dgm:spPr/>
    </dgm:pt>
    <dgm:pt modelId="{BE3EA5FF-E581-494E-8457-1DA57383C8C3}" type="pres">
      <dgm:prSet presAssocID="{08828D71-8A5B-42B1-9B48-4963EC2D48C8}" presName="parTx" presStyleLbl="revTx" presStyleIdx="3" presStyleCnt="4">
        <dgm:presLayoutVars>
          <dgm:chMax val="0"/>
          <dgm:chPref val="0"/>
        </dgm:presLayoutVars>
      </dgm:prSet>
      <dgm:spPr/>
    </dgm:pt>
  </dgm:ptLst>
  <dgm:cxnLst>
    <dgm:cxn modelId="{2F471529-2BA1-47A2-A876-97CD77ADF999}" srcId="{E5EDC02A-0B1D-43EF-A558-10CE1C3FA358}" destId="{08828D71-8A5B-42B1-9B48-4963EC2D48C8}" srcOrd="3" destOrd="0" parTransId="{FFC27FDF-AEDE-4DBB-BA1A-6D2119394F8C}" sibTransId="{8AC2EAC2-7055-431D-914E-27AF1FDB4F35}"/>
    <dgm:cxn modelId="{81DD036C-1D1B-4069-8490-C40282BF8C32}" type="presOf" srcId="{E5EDC02A-0B1D-43EF-A558-10CE1C3FA358}" destId="{528B4320-E22B-4AF0-9225-AB3D6A8C5042}" srcOrd="0" destOrd="0" presId="urn:microsoft.com/office/officeart/2018/2/layout/IconVerticalSolidList"/>
    <dgm:cxn modelId="{BC074170-5D95-44B8-AA80-72F07850C59F}" type="presOf" srcId="{08828D71-8A5B-42B1-9B48-4963EC2D48C8}" destId="{BE3EA5FF-E581-494E-8457-1DA57383C8C3}" srcOrd="0" destOrd="0" presId="urn:microsoft.com/office/officeart/2018/2/layout/IconVerticalSolidList"/>
    <dgm:cxn modelId="{C35EC85A-BDFB-429D-85FC-1C7E644864D2}" srcId="{E5EDC02A-0B1D-43EF-A558-10CE1C3FA358}" destId="{BC23C8DE-8A4F-4465-AC0D-B5D2B7520785}" srcOrd="2" destOrd="0" parTransId="{6879282C-FB92-422C-B117-764F03E03ECE}" sibTransId="{D5E278AE-9AEB-4BB3-AE5F-00CF3458B8CA}"/>
    <dgm:cxn modelId="{36C3FC97-145C-4B73-92AF-C8F37FF9A1FE}" srcId="{E5EDC02A-0B1D-43EF-A558-10CE1C3FA358}" destId="{967FD750-EEA8-4CBE-B235-BBAD2C4DBC12}" srcOrd="0" destOrd="0" parTransId="{D395FBCB-BF0A-437F-BDBC-5B93FE177311}" sibTransId="{EA2CAC7F-A465-4E5C-97C1-E4DB5214DCFA}"/>
    <dgm:cxn modelId="{8CED6B9B-809E-40AF-BFD0-DB66AE7B4C17}" type="presOf" srcId="{091B6028-4005-45AD-9C3E-4AB175BEE077}" destId="{80B315F0-DFD4-4F64-88EB-F7012E2C5352}" srcOrd="0" destOrd="0" presId="urn:microsoft.com/office/officeart/2018/2/layout/IconVerticalSolidList"/>
    <dgm:cxn modelId="{924AAAAA-B297-4B75-884F-A2DC86B30D3C}" type="presOf" srcId="{967FD750-EEA8-4CBE-B235-BBAD2C4DBC12}" destId="{841182BD-7E42-47E6-ACA0-F7CE53929092}" srcOrd="0" destOrd="0" presId="urn:microsoft.com/office/officeart/2018/2/layout/IconVerticalSolidList"/>
    <dgm:cxn modelId="{2528E8AE-D2B4-46C6-9EA0-98AB012CC46B}" srcId="{E5EDC02A-0B1D-43EF-A558-10CE1C3FA358}" destId="{091B6028-4005-45AD-9C3E-4AB175BEE077}" srcOrd="1" destOrd="0" parTransId="{E3A2A3AA-5AA1-42CC-9846-9C8C20C99A2E}" sibTransId="{58C5B82D-EF3D-4922-AE95-72216A3ADA98}"/>
    <dgm:cxn modelId="{834A59E0-D1F4-4CD8-93AF-91064FA0F723}" type="presOf" srcId="{BC23C8DE-8A4F-4465-AC0D-B5D2B7520785}" destId="{FB888C3F-7B2A-46A7-8CAD-24A6797B6CF3}" srcOrd="0" destOrd="0" presId="urn:microsoft.com/office/officeart/2018/2/layout/IconVerticalSolidList"/>
    <dgm:cxn modelId="{CA3EACE8-A85A-4C74-9356-7A83081B9A03}" type="presParOf" srcId="{528B4320-E22B-4AF0-9225-AB3D6A8C5042}" destId="{1C35761F-5059-4CCF-BE11-F349E9CFC0D6}" srcOrd="0" destOrd="0" presId="urn:microsoft.com/office/officeart/2018/2/layout/IconVerticalSolidList"/>
    <dgm:cxn modelId="{BB9ABF19-21DF-4FD4-9A4B-EBCAA4AC8045}" type="presParOf" srcId="{1C35761F-5059-4CCF-BE11-F349E9CFC0D6}" destId="{29146184-B139-4223-B895-F99439EADE6D}" srcOrd="0" destOrd="0" presId="urn:microsoft.com/office/officeart/2018/2/layout/IconVerticalSolidList"/>
    <dgm:cxn modelId="{929DC008-D9CE-4F9A-B644-2D1FDE119108}" type="presParOf" srcId="{1C35761F-5059-4CCF-BE11-F349E9CFC0D6}" destId="{7BA22BBA-7FDD-48FD-B5B2-E78B3E88CE90}" srcOrd="1" destOrd="0" presId="urn:microsoft.com/office/officeart/2018/2/layout/IconVerticalSolidList"/>
    <dgm:cxn modelId="{97B0DA67-21B4-4A65-B610-7A14AF59B568}" type="presParOf" srcId="{1C35761F-5059-4CCF-BE11-F349E9CFC0D6}" destId="{33238A30-E70E-4BA9-8562-745B042276F4}" srcOrd="2" destOrd="0" presId="urn:microsoft.com/office/officeart/2018/2/layout/IconVerticalSolidList"/>
    <dgm:cxn modelId="{1E239D65-3E09-4CEF-9653-BBA6F9816789}" type="presParOf" srcId="{1C35761F-5059-4CCF-BE11-F349E9CFC0D6}" destId="{841182BD-7E42-47E6-ACA0-F7CE53929092}" srcOrd="3" destOrd="0" presId="urn:microsoft.com/office/officeart/2018/2/layout/IconVerticalSolidList"/>
    <dgm:cxn modelId="{950E8F1B-FB7D-4090-A1E5-D1FD6361D480}" type="presParOf" srcId="{528B4320-E22B-4AF0-9225-AB3D6A8C5042}" destId="{C275AFE0-EF86-4A1D-9B9F-C5A98ADCA55E}" srcOrd="1" destOrd="0" presId="urn:microsoft.com/office/officeart/2018/2/layout/IconVerticalSolidList"/>
    <dgm:cxn modelId="{692F6302-83D5-499E-B65F-F69E81FA5814}" type="presParOf" srcId="{528B4320-E22B-4AF0-9225-AB3D6A8C5042}" destId="{517C2592-CB83-465B-9490-4EF8C71E5CBA}" srcOrd="2" destOrd="0" presId="urn:microsoft.com/office/officeart/2018/2/layout/IconVerticalSolidList"/>
    <dgm:cxn modelId="{F107605B-E7E3-49A6-B0D5-A56B49BD1302}" type="presParOf" srcId="{517C2592-CB83-465B-9490-4EF8C71E5CBA}" destId="{E764CD01-9061-4B12-A201-6E041DA46D17}" srcOrd="0" destOrd="0" presId="urn:microsoft.com/office/officeart/2018/2/layout/IconVerticalSolidList"/>
    <dgm:cxn modelId="{C3222941-A28D-4AD2-A608-B5E230C78C92}" type="presParOf" srcId="{517C2592-CB83-465B-9490-4EF8C71E5CBA}" destId="{E33DE9F8-E299-425E-AFCC-8B0555968020}" srcOrd="1" destOrd="0" presId="urn:microsoft.com/office/officeart/2018/2/layout/IconVerticalSolidList"/>
    <dgm:cxn modelId="{93BCF2CE-426A-4870-A24F-EB35215A383E}" type="presParOf" srcId="{517C2592-CB83-465B-9490-4EF8C71E5CBA}" destId="{5CA00478-2695-492E-86CA-0B466BB97460}" srcOrd="2" destOrd="0" presId="urn:microsoft.com/office/officeart/2018/2/layout/IconVerticalSolidList"/>
    <dgm:cxn modelId="{01C7469D-F160-4726-9432-A8696B52B1B6}" type="presParOf" srcId="{517C2592-CB83-465B-9490-4EF8C71E5CBA}" destId="{80B315F0-DFD4-4F64-88EB-F7012E2C5352}" srcOrd="3" destOrd="0" presId="urn:microsoft.com/office/officeart/2018/2/layout/IconVerticalSolidList"/>
    <dgm:cxn modelId="{63C2951A-E387-448C-9BEE-9BF72144EBD7}" type="presParOf" srcId="{528B4320-E22B-4AF0-9225-AB3D6A8C5042}" destId="{B7738084-A257-4BA9-A95B-7A5B21852BA1}" srcOrd="3" destOrd="0" presId="urn:microsoft.com/office/officeart/2018/2/layout/IconVerticalSolidList"/>
    <dgm:cxn modelId="{1995A7D7-67A6-4093-8E6A-4FDDA4FA245B}" type="presParOf" srcId="{528B4320-E22B-4AF0-9225-AB3D6A8C5042}" destId="{F7CA7894-699A-48C9-858A-C010D1E711D9}" srcOrd="4" destOrd="0" presId="urn:microsoft.com/office/officeart/2018/2/layout/IconVerticalSolidList"/>
    <dgm:cxn modelId="{297BCFD8-6F8C-4B81-B44C-1DAB46800CF8}" type="presParOf" srcId="{F7CA7894-699A-48C9-858A-C010D1E711D9}" destId="{EA0879C5-E5E8-4ED7-8A0E-5D9588BFF811}" srcOrd="0" destOrd="0" presId="urn:microsoft.com/office/officeart/2018/2/layout/IconVerticalSolidList"/>
    <dgm:cxn modelId="{C48BF636-D51C-449A-9A2E-81C31A30FE39}" type="presParOf" srcId="{F7CA7894-699A-48C9-858A-C010D1E711D9}" destId="{81EABA6E-D88E-4657-AA57-74E0440D9834}" srcOrd="1" destOrd="0" presId="urn:microsoft.com/office/officeart/2018/2/layout/IconVerticalSolidList"/>
    <dgm:cxn modelId="{B566B76F-81BB-4FE2-A71B-2973464D551F}" type="presParOf" srcId="{F7CA7894-699A-48C9-858A-C010D1E711D9}" destId="{283369C3-887C-4AEC-B03E-BDCB9B87C7BB}" srcOrd="2" destOrd="0" presId="urn:microsoft.com/office/officeart/2018/2/layout/IconVerticalSolidList"/>
    <dgm:cxn modelId="{B45A7D6D-6945-40B2-B566-9729D7A3BDBD}" type="presParOf" srcId="{F7CA7894-699A-48C9-858A-C010D1E711D9}" destId="{FB888C3F-7B2A-46A7-8CAD-24A6797B6CF3}" srcOrd="3" destOrd="0" presId="urn:microsoft.com/office/officeart/2018/2/layout/IconVerticalSolidList"/>
    <dgm:cxn modelId="{78F9ED69-6FEF-4888-863F-43F5A7E17738}" type="presParOf" srcId="{528B4320-E22B-4AF0-9225-AB3D6A8C5042}" destId="{BDBEEADD-B249-4A2D-A963-561C2D947FE5}" srcOrd="5" destOrd="0" presId="urn:microsoft.com/office/officeart/2018/2/layout/IconVerticalSolidList"/>
    <dgm:cxn modelId="{FFB8F567-D3EC-4119-87EA-581DDE7DC02C}" type="presParOf" srcId="{528B4320-E22B-4AF0-9225-AB3D6A8C5042}" destId="{BB3AD769-9888-4913-BCC1-94E139400CEA}" srcOrd="6" destOrd="0" presId="urn:microsoft.com/office/officeart/2018/2/layout/IconVerticalSolidList"/>
    <dgm:cxn modelId="{D2183899-F9E4-4AC5-B51D-186006CB950E}" type="presParOf" srcId="{BB3AD769-9888-4913-BCC1-94E139400CEA}" destId="{8E108AE8-207B-47C8-8277-125D2B033629}" srcOrd="0" destOrd="0" presId="urn:microsoft.com/office/officeart/2018/2/layout/IconVerticalSolidList"/>
    <dgm:cxn modelId="{A632CB7E-0F3F-46DA-8036-BC4BA61ECA0D}" type="presParOf" srcId="{BB3AD769-9888-4913-BCC1-94E139400CEA}" destId="{9C8E1FFB-9119-407A-A549-10790D08CB96}" srcOrd="1" destOrd="0" presId="urn:microsoft.com/office/officeart/2018/2/layout/IconVerticalSolidList"/>
    <dgm:cxn modelId="{FB37D83D-F2C1-446F-86A9-6D9A4EA57AB3}" type="presParOf" srcId="{BB3AD769-9888-4913-BCC1-94E139400CEA}" destId="{70F8D32D-CDAF-4DF4-ABB4-52CD4B3BC5A2}" srcOrd="2" destOrd="0" presId="urn:microsoft.com/office/officeart/2018/2/layout/IconVerticalSolidList"/>
    <dgm:cxn modelId="{491CF15E-9677-4F1E-B2AD-ACD60C0BD42A}" type="presParOf" srcId="{BB3AD769-9888-4913-BCC1-94E139400CEA}" destId="{BE3EA5FF-E581-494E-8457-1DA57383C8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1ADE11-A0B1-480C-B9E9-4EB3A37A9A8D}" type="doc">
      <dgm:prSet loTypeId="urn:microsoft.com/office/officeart/2005/8/layout/vList4" loCatId="list" qsTypeId="urn:microsoft.com/office/officeart/2005/8/quickstyle/simple2" qsCatId="simple" csTypeId="urn:microsoft.com/office/officeart/2005/8/colors/colorful5" csCatId="colorful" phldr="1"/>
      <dgm:spPr/>
      <dgm:t>
        <a:bodyPr/>
        <a:lstStyle/>
        <a:p>
          <a:endParaRPr lang="en-US"/>
        </a:p>
      </dgm:t>
    </dgm:pt>
    <dgm:pt modelId="{7A2066A6-EC0A-443B-807B-BFC3387C4244}">
      <dgm:prSet/>
      <dgm:spPr/>
      <dgm:t>
        <a:bodyPr/>
        <a:lstStyle/>
        <a:p>
          <a:pPr algn="ctr"/>
          <a:r>
            <a:rPr lang="en-US" dirty="0"/>
            <a:t>ER Diagram</a:t>
          </a:r>
        </a:p>
      </dgm:t>
    </dgm:pt>
    <dgm:pt modelId="{7FF856D4-7FF9-4D8F-B09A-DF2AFF013432}" type="parTrans" cxnId="{2E69EED2-78F7-4183-B714-0D2991FF3F44}">
      <dgm:prSet/>
      <dgm:spPr/>
      <dgm:t>
        <a:bodyPr/>
        <a:lstStyle/>
        <a:p>
          <a:endParaRPr lang="en-US"/>
        </a:p>
      </dgm:t>
    </dgm:pt>
    <dgm:pt modelId="{DD81C97F-ED73-470A-A36E-D2A27DE723E1}" type="sibTrans" cxnId="{2E69EED2-78F7-4183-B714-0D2991FF3F44}">
      <dgm:prSet/>
      <dgm:spPr/>
      <dgm:t>
        <a:bodyPr/>
        <a:lstStyle/>
        <a:p>
          <a:endParaRPr lang="en-US"/>
        </a:p>
      </dgm:t>
    </dgm:pt>
    <dgm:pt modelId="{0655157B-D350-413D-9C97-B964BADE8156}">
      <dgm:prSet/>
      <dgm:spPr/>
      <dgm:t>
        <a:bodyPr/>
        <a:lstStyle/>
        <a:p>
          <a:pPr algn="ctr"/>
          <a:r>
            <a:rPr lang="en-US" dirty="0"/>
            <a:t>Use Case Diagram</a:t>
          </a:r>
        </a:p>
      </dgm:t>
    </dgm:pt>
    <dgm:pt modelId="{D522B484-F4A9-4F4B-8EE9-AC154A1B43DC}" type="parTrans" cxnId="{DEB9CABC-3F08-46DB-8FC7-D1EFF03A839C}">
      <dgm:prSet/>
      <dgm:spPr/>
      <dgm:t>
        <a:bodyPr/>
        <a:lstStyle/>
        <a:p>
          <a:endParaRPr lang="en-US"/>
        </a:p>
      </dgm:t>
    </dgm:pt>
    <dgm:pt modelId="{0E11F7C6-2DDD-4BDA-89C0-B8BACC91A29E}" type="sibTrans" cxnId="{DEB9CABC-3F08-46DB-8FC7-D1EFF03A839C}">
      <dgm:prSet/>
      <dgm:spPr/>
      <dgm:t>
        <a:bodyPr/>
        <a:lstStyle/>
        <a:p>
          <a:endParaRPr lang="en-US"/>
        </a:p>
      </dgm:t>
    </dgm:pt>
    <dgm:pt modelId="{BEAFA83D-24D0-4E0D-A6C8-C809ED775663}">
      <dgm:prSet/>
      <dgm:spPr/>
      <dgm:t>
        <a:bodyPr/>
        <a:lstStyle/>
        <a:p>
          <a:pPr algn="ctr"/>
          <a:r>
            <a:rPr lang="en-US" dirty="0"/>
            <a:t>Activity Diagram</a:t>
          </a:r>
        </a:p>
      </dgm:t>
    </dgm:pt>
    <dgm:pt modelId="{899829EF-D6E8-46BA-804B-85FA4604094B}" type="parTrans" cxnId="{F7952987-62C0-4A4C-9032-D28DD526AF6C}">
      <dgm:prSet/>
      <dgm:spPr/>
      <dgm:t>
        <a:bodyPr/>
        <a:lstStyle/>
        <a:p>
          <a:endParaRPr lang="en-US"/>
        </a:p>
      </dgm:t>
    </dgm:pt>
    <dgm:pt modelId="{180479D7-E1E3-44EF-8C6C-35E77EE7EA26}" type="sibTrans" cxnId="{F7952987-62C0-4A4C-9032-D28DD526AF6C}">
      <dgm:prSet/>
      <dgm:spPr/>
      <dgm:t>
        <a:bodyPr/>
        <a:lstStyle/>
        <a:p>
          <a:endParaRPr lang="en-US"/>
        </a:p>
      </dgm:t>
    </dgm:pt>
    <dgm:pt modelId="{B6B058E0-EE98-4B0D-BF5E-E35E8969852A}">
      <dgm:prSet/>
      <dgm:spPr/>
      <dgm:t>
        <a:bodyPr/>
        <a:lstStyle/>
        <a:p>
          <a:pPr algn="ctr"/>
          <a:r>
            <a:rPr lang="en-US" dirty="0"/>
            <a:t>Sequence Diagram</a:t>
          </a:r>
        </a:p>
      </dgm:t>
    </dgm:pt>
    <dgm:pt modelId="{84884CA0-FBB5-497E-A1B7-F1D8E6314354}" type="parTrans" cxnId="{3FB7AFB6-8853-4CFD-8782-547CA78F379C}">
      <dgm:prSet/>
      <dgm:spPr/>
      <dgm:t>
        <a:bodyPr/>
        <a:lstStyle/>
        <a:p>
          <a:endParaRPr lang="en-US"/>
        </a:p>
      </dgm:t>
    </dgm:pt>
    <dgm:pt modelId="{F9B32BEF-98D8-4484-9FB7-07C12EA95AAF}" type="sibTrans" cxnId="{3FB7AFB6-8853-4CFD-8782-547CA78F379C}">
      <dgm:prSet/>
      <dgm:spPr/>
      <dgm:t>
        <a:bodyPr/>
        <a:lstStyle/>
        <a:p>
          <a:endParaRPr lang="en-US"/>
        </a:p>
      </dgm:t>
    </dgm:pt>
    <dgm:pt modelId="{7E0E1A1C-6503-4E18-9A67-0807D00B6764}">
      <dgm:prSet/>
      <dgm:spPr/>
      <dgm:t>
        <a:bodyPr/>
        <a:lstStyle/>
        <a:p>
          <a:r>
            <a:rPr lang="en-US" dirty="0"/>
            <a:t>Component Diagram</a:t>
          </a:r>
        </a:p>
      </dgm:t>
    </dgm:pt>
    <dgm:pt modelId="{1D5F0EC5-881F-4BA7-8FC6-BB674145BA67}" type="parTrans" cxnId="{F0C253A8-4C50-4F65-BEDC-089D9A922410}">
      <dgm:prSet/>
      <dgm:spPr/>
      <dgm:t>
        <a:bodyPr/>
        <a:lstStyle/>
        <a:p>
          <a:endParaRPr lang="en-US"/>
        </a:p>
      </dgm:t>
    </dgm:pt>
    <dgm:pt modelId="{700F1D16-D407-4B83-B974-EB55F87189DB}" type="sibTrans" cxnId="{F0C253A8-4C50-4F65-BEDC-089D9A922410}">
      <dgm:prSet/>
      <dgm:spPr/>
      <dgm:t>
        <a:bodyPr/>
        <a:lstStyle/>
        <a:p>
          <a:endParaRPr lang="en-US"/>
        </a:p>
      </dgm:t>
    </dgm:pt>
    <dgm:pt modelId="{9D3F2CAA-4725-4FB9-AA51-730A5B9540D9}" type="pres">
      <dgm:prSet presAssocID="{021ADE11-A0B1-480C-B9E9-4EB3A37A9A8D}" presName="linear" presStyleCnt="0">
        <dgm:presLayoutVars>
          <dgm:dir/>
          <dgm:resizeHandles val="exact"/>
        </dgm:presLayoutVars>
      </dgm:prSet>
      <dgm:spPr/>
    </dgm:pt>
    <dgm:pt modelId="{B03F74D5-C8AE-420D-A990-2E5E0F1DC0C0}" type="pres">
      <dgm:prSet presAssocID="{0655157B-D350-413D-9C97-B964BADE8156}" presName="comp" presStyleCnt="0"/>
      <dgm:spPr/>
    </dgm:pt>
    <dgm:pt modelId="{DEAADD32-B34A-4C1D-8BC7-5024890FD9E8}" type="pres">
      <dgm:prSet presAssocID="{0655157B-D350-413D-9C97-B964BADE8156}" presName="box" presStyleLbl="node1" presStyleIdx="0" presStyleCnt="5"/>
      <dgm:spPr/>
    </dgm:pt>
    <dgm:pt modelId="{9A9A7510-70C1-4413-AA95-5857CCB7033E}" type="pres">
      <dgm:prSet presAssocID="{0655157B-D350-413D-9C97-B964BADE8156}" presName="img" presStyleLbl="fgImgPlace1" presStyleIdx="0" presStyleCnt="5"/>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t="-7000" b="-7000"/>
          </a:stretch>
        </a:blipFill>
      </dgm:spPr>
    </dgm:pt>
    <dgm:pt modelId="{EE75C716-7E71-4B29-A477-A48894DB4240}" type="pres">
      <dgm:prSet presAssocID="{0655157B-D350-413D-9C97-B964BADE8156}" presName="text" presStyleLbl="node1" presStyleIdx="0" presStyleCnt="5">
        <dgm:presLayoutVars>
          <dgm:bulletEnabled val="1"/>
        </dgm:presLayoutVars>
      </dgm:prSet>
      <dgm:spPr/>
    </dgm:pt>
    <dgm:pt modelId="{37FBF97D-B67B-4FD4-95B0-0F3D38E358A6}" type="pres">
      <dgm:prSet presAssocID="{0E11F7C6-2DDD-4BDA-89C0-B8BACC91A29E}" presName="spacer" presStyleCnt="0"/>
      <dgm:spPr/>
    </dgm:pt>
    <dgm:pt modelId="{2C5F20A0-4BB7-4F3F-97D8-CF48FC985126}" type="pres">
      <dgm:prSet presAssocID="{7A2066A6-EC0A-443B-807B-BFC3387C4244}" presName="comp" presStyleCnt="0"/>
      <dgm:spPr/>
    </dgm:pt>
    <dgm:pt modelId="{AA27C8C1-118C-4F3C-82C4-A7E7C1E382C1}" type="pres">
      <dgm:prSet presAssocID="{7A2066A6-EC0A-443B-807B-BFC3387C4244}" presName="box" presStyleLbl="node1" presStyleIdx="1" presStyleCnt="5"/>
      <dgm:spPr/>
    </dgm:pt>
    <dgm:pt modelId="{35B6A3F7-BB8B-422D-8A4D-41040FAB0054}" type="pres">
      <dgm:prSet presAssocID="{7A2066A6-EC0A-443B-807B-BFC3387C4244}" presName="img" presStyleLbl="fgImgPlace1" presStyleIdx="1" presStyleCnt="5" custFlipVert="0"/>
      <dgm:spPr>
        <a:blipFill>
          <a:blip xmlns:r="http://schemas.openxmlformats.org/officeDocument/2006/relationships" r:embed="rId3">
            <a:duotone>
              <a:prstClr val="black"/>
              <a:schemeClr val="accent2">
                <a:tint val="45000"/>
                <a:satMod val="400000"/>
              </a:schemeClr>
            </a:duotone>
          </a:blip>
          <a:srcRect/>
          <a:stretch>
            <a:fillRect l="-10000" r="-10000"/>
          </a:stretch>
        </a:blipFill>
      </dgm:spPr>
    </dgm:pt>
    <dgm:pt modelId="{CEBE9155-BDE5-45EF-9869-D2C259295725}" type="pres">
      <dgm:prSet presAssocID="{7A2066A6-EC0A-443B-807B-BFC3387C4244}" presName="text" presStyleLbl="node1" presStyleIdx="1" presStyleCnt="5">
        <dgm:presLayoutVars>
          <dgm:bulletEnabled val="1"/>
        </dgm:presLayoutVars>
      </dgm:prSet>
      <dgm:spPr/>
    </dgm:pt>
    <dgm:pt modelId="{434DD85D-6D14-423E-8708-0B87203F78FD}" type="pres">
      <dgm:prSet presAssocID="{DD81C97F-ED73-470A-A36E-D2A27DE723E1}" presName="spacer" presStyleCnt="0"/>
      <dgm:spPr/>
    </dgm:pt>
    <dgm:pt modelId="{7749F673-02C9-4244-8950-4EEF9FC5773C}" type="pres">
      <dgm:prSet presAssocID="{BEAFA83D-24D0-4E0D-A6C8-C809ED775663}" presName="comp" presStyleCnt="0"/>
      <dgm:spPr/>
    </dgm:pt>
    <dgm:pt modelId="{BEFAC248-2D7D-43F0-BAE7-505277014055}" type="pres">
      <dgm:prSet presAssocID="{BEAFA83D-24D0-4E0D-A6C8-C809ED775663}" presName="box" presStyleLbl="node1" presStyleIdx="2" presStyleCnt="5"/>
      <dgm:spPr/>
    </dgm:pt>
    <dgm:pt modelId="{79580FF1-36E9-4D81-BBFA-995813937BEE}" type="pres">
      <dgm:prSet presAssocID="{BEAFA83D-24D0-4E0D-A6C8-C809ED775663}" presName="img" presStyleLbl="fgImgPlace1" presStyleIdx="2"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11000" b="-11000"/>
          </a:stretch>
        </a:blipFill>
      </dgm:spPr>
    </dgm:pt>
    <dgm:pt modelId="{3747AB0C-79AF-49D2-B8EB-6BBDC6B58036}" type="pres">
      <dgm:prSet presAssocID="{BEAFA83D-24D0-4E0D-A6C8-C809ED775663}" presName="text" presStyleLbl="node1" presStyleIdx="2" presStyleCnt="5">
        <dgm:presLayoutVars>
          <dgm:bulletEnabled val="1"/>
        </dgm:presLayoutVars>
      </dgm:prSet>
      <dgm:spPr/>
    </dgm:pt>
    <dgm:pt modelId="{A43348CE-7A38-4F9B-8324-0F62FF707C6A}" type="pres">
      <dgm:prSet presAssocID="{180479D7-E1E3-44EF-8C6C-35E77EE7EA26}" presName="spacer" presStyleCnt="0"/>
      <dgm:spPr/>
    </dgm:pt>
    <dgm:pt modelId="{BD463AAC-1E50-4A79-8E68-DC72B11314B9}" type="pres">
      <dgm:prSet presAssocID="{B6B058E0-EE98-4B0D-BF5E-E35E8969852A}" presName="comp" presStyleCnt="0"/>
      <dgm:spPr/>
    </dgm:pt>
    <dgm:pt modelId="{F51F8B20-8852-48E0-A50F-CEE251D39D54}" type="pres">
      <dgm:prSet presAssocID="{B6B058E0-EE98-4B0D-BF5E-E35E8969852A}" presName="box" presStyleLbl="node1" presStyleIdx="3" presStyleCnt="5"/>
      <dgm:spPr/>
    </dgm:pt>
    <dgm:pt modelId="{0A96E966-BA99-4224-9B37-6AECE04ECC3E}" type="pres">
      <dgm:prSet presAssocID="{B6B058E0-EE98-4B0D-BF5E-E35E8969852A}" presName="img" presStyleLbl="fgImgPlace1" presStyleIdx="3"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t="-11000" b="-11000"/>
          </a:stretch>
        </a:blipFill>
      </dgm:spPr>
      <dgm:extLst>
        <a:ext uri="{E40237B7-FDA0-4F09-8148-C483321AD2D9}">
          <dgm14:cNvPr xmlns:dgm14="http://schemas.microsoft.com/office/drawing/2010/diagram" id="0" name="" descr="Settings with solid fill"/>
        </a:ext>
      </dgm:extLst>
    </dgm:pt>
    <dgm:pt modelId="{6C875214-8CBC-4DD6-9774-40E1FEFF7B70}" type="pres">
      <dgm:prSet presAssocID="{B6B058E0-EE98-4B0D-BF5E-E35E8969852A}" presName="text" presStyleLbl="node1" presStyleIdx="3" presStyleCnt="5">
        <dgm:presLayoutVars>
          <dgm:bulletEnabled val="1"/>
        </dgm:presLayoutVars>
      </dgm:prSet>
      <dgm:spPr/>
    </dgm:pt>
    <dgm:pt modelId="{D94EFCFA-668C-4150-924A-309C6A202FD2}" type="pres">
      <dgm:prSet presAssocID="{F9B32BEF-98D8-4484-9FB7-07C12EA95AAF}" presName="spacer" presStyleCnt="0"/>
      <dgm:spPr/>
    </dgm:pt>
    <dgm:pt modelId="{9BF742E7-BED6-4927-B174-0F7EDC35B303}" type="pres">
      <dgm:prSet presAssocID="{7E0E1A1C-6503-4E18-9A67-0807D00B6764}" presName="comp" presStyleCnt="0"/>
      <dgm:spPr/>
    </dgm:pt>
    <dgm:pt modelId="{2CAF8D33-E5EA-4677-8CA8-68F570A429A8}" type="pres">
      <dgm:prSet presAssocID="{7E0E1A1C-6503-4E18-9A67-0807D00B6764}" presName="box" presStyleLbl="node1" presStyleIdx="4" presStyleCnt="5"/>
      <dgm:spPr/>
    </dgm:pt>
    <dgm:pt modelId="{D151B5BA-2C53-46EC-84DB-3BAF0D1C7583}" type="pres">
      <dgm:prSet presAssocID="{7E0E1A1C-6503-4E18-9A67-0807D00B6764}" presName="img" presStyleLbl="fgImgPlace1" presStyleIdx="4" presStyleCnt="5"/>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l="-1000" r="-1000"/>
          </a:stretch>
        </a:blipFill>
      </dgm:spPr>
    </dgm:pt>
    <dgm:pt modelId="{D6E1EB50-FC61-4ED4-9724-7C829F337F37}" type="pres">
      <dgm:prSet presAssocID="{7E0E1A1C-6503-4E18-9A67-0807D00B6764}" presName="text" presStyleLbl="node1" presStyleIdx="4" presStyleCnt="5">
        <dgm:presLayoutVars>
          <dgm:bulletEnabled val="1"/>
        </dgm:presLayoutVars>
      </dgm:prSet>
      <dgm:spPr/>
    </dgm:pt>
  </dgm:ptLst>
  <dgm:cxnLst>
    <dgm:cxn modelId="{49235E00-E474-4D7D-AF71-624563E3E145}" type="presOf" srcId="{B6B058E0-EE98-4B0D-BF5E-E35E8969852A}" destId="{6C875214-8CBC-4DD6-9774-40E1FEFF7B70}" srcOrd="1" destOrd="0" presId="urn:microsoft.com/office/officeart/2005/8/layout/vList4"/>
    <dgm:cxn modelId="{C41ABE07-5A30-40AC-87CE-2E0398EB8207}" type="presOf" srcId="{0655157B-D350-413D-9C97-B964BADE8156}" destId="{DEAADD32-B34A-4C1D-8BC7-5024890FD9E8}" srcOrd="0" destOrd="0" presId="urn:microsoft.com/office/officeart/2005/8/layout/vList4"/>
    <dgm:cxn modelId="{E0F8532F-134E-4BA4-AD46-72C5A7D0CD45}" type="presOf" srcId="{7E0E1A1C-6503-4E18-9A67-0807D00B6764}" destId="{2CAF8D33-E5EA-4677-8CA8-68F570A429A8}" srcOrd="0" destOrd="0" presId="urn:microsoft.com/office/officeart/2005/8/layout/vList4"/>
    <dgm:cxn modelId="{741F313E-DF53-4A50-BC02-F858AAD83062}" type="presOf" srcId="{021ADE11-A0B1-480C-B9E9-4EB3A37A9A8D}" destId="{9D3F2CAA-4725-4FB9-AA51-730A5B9540D9}" srcOrd="0" destOrd="0" presId="urn:microsoft.com/office/officeart/2005/8/layout/vList4"/>
    <dgm:cxn modelId="{5E1A0666-EE27-40C1-92C9-E293B8901256}" type="presOf" srcId="{7A2066A6-EC0A-443B-807B-BFC3387C4244}" destId="{AA27C8C1-118C-4F3C-82C4-A7E7C1E382C1}" srcOrd="0" destOrd="0" presId="urn:microsoft.com/office/officeart/2005/8/layout/vList4"/>
    <dgm:cxn modelId="{DF674A46-6DB1-40D5-8392-9BAFF1839EC3}" type="presOf" srcId="{0655157B-D350-413D-9C97-B964BADE8156}" destId="{EE75C716-7E71-4B29-A477-A48894DB4240}" srcOrd="1" destOrd="0" presId="urn:microsoft.com/office/officeart/2005/8/layout/vList4"/>
    <dgm:cxn modelId="{68A05D6A-B86E-445A-A6FA-A0CA5AA95097}" type="presOf" srcId="{B6B058E0-EE98-4B0D-BF5E-E35E8969852A}" destId="{F51F8B20-8852-48E0-A50F-CEE251D39D54}" srcOrd="0" destOrd="0" presId="urn:microsoft.com/office/officeart/2005/8/layout/vList4"/>
    <dgm:cxn modelId="{812D7279-3E18-48BE-AC11-AB15BB2ED548}" type="presOf" srcId="{BEAFA83D-24D0-4E0D-A6C8-C809ED775663}" destId="{BEFAC248-2D7D-43F0-BAE7-505277014055}" srcOrd="0" destOrd="0" presId="urn:microsoft.com/office/officeart/2005/8/layout/vList4"/>
    <dgm:cxn modelId="{F7952987-62C0-4A4C-9032-D28DD526AF6C}" srcId="{021ADE11-A0B1-480C-B9E9-4EB3A37A9A8D}" destId="{BEAFA83D-24D0-4E0D-A6C8-C809ED775663}" srcOrd="2" destOrd="0" parTransId="{899829EF-D6E8-46BA-804B-85FA4604094B}" sibTransId="{180479D7-E1E3-44EF-8C6C-35E77EE7EA26}"/>
    <dgm:cxn modelId="{F0C253A8-4C50-4F65-BEDC-089D9A922410}" srcId="{021ADE11-A0B1-480C-B9E9-4EB3A37A9A8D}" destId="{7E0E1A1C-6503-4E18-9A67-0807D00B6764}" srcOrd="4" destOrd="0" parTransId="{1D5F0EC5-881F-4BA7-8FC6-BB674145BA67}" sibTransId="{700F1D16-D407-4B83-B974-EB55F87189DB}"/>
    <dgm:cxn modelId="{3FB7AFB6-8853-4CFD-8782-547CA78F379C}" srcId="{021ADE11-A0B1-480C-B9E9-4EB3A37A9A8D}" destId="{B6B058E0-EE98-4B0D-BF5E-E35E8969852A}" srcOrd="3" destOrd="0" parTransId="{84884CA0-FBB5-497E-A1B7-F1D8E6314354}" sibTransId="{F9B32BEF-98D8-4484-9FB7-07C12EA95AAF}"/>
    <dgm:cxn modelId="{A988BFB6-B6FC-4262-B712-E8B559245E95}" type="presOf" srcId="{BEAFA83D-24D0-4E0D-A6C8-C809ED775663}" destId="{3747AB0C-79AF-49D2-B8EB-6BBDC6B58036}" srcOrd="1" destOrd="0" presId="urn:microsoft.com/office/officeart/2005/8/layout/vList4"/>
    <dgm:cxn modelId="{DEB9CABC-3F08-46DB-8FC7-D1EFF03A839C}" srcId="{021ADE11-A0B1-480C-B9E9-4EB3A37A9A8D}" destId="{0655157B-D350-413D-9C97-B964BADE8156}" srcOrd="0" destOrd="0" parTransId="{D522B484-F4A9-4F4B-8EE9-AC154A1B43DC}" sibTransId="{0E11F7C6-2DDD-4BDA-89C0-B8BACC91A29E}"/>
    <dgm:cxn modelId="{2E7D44CD-0D96-4EBA-9BFF-C29B13E88A89}" type="presOf" srcId="{7A2066A6-EC0A-443B-807B-BFC3387C4244}" destId="{CEBE9155-BDE5-45EF-9869-D2C259295725}" srcOrd="1" destOrd="0" presId="urn:microsoft.com/office/officeart/2005/8/layout/vList4"/>
    <dgm:cxn modelId="{2E69EED2-78F7-4183-B714-0D2991FF3F44}" srcId="{021ADE11-A0B1-480C-B9E9-4EB3A37A9A8D}" destId="{7A2066A6-EC0A-443B-807B-BFC3387C4244}" srcOrd="1" destOrd="0" parTransId="{7FF856D4-7FF9-4D8F-B09A-DF2AFF013432}" sibTransId="{DD81C97F-ED73-470A-A36E-D2A27DE723E1}"/>
    <dgm:cxn modelId="{8EDABEE8-DEC4-41CA-A7A5-9485D427BDF5}" type="presOf" srcId="{7E0E1A1C-6503-4E18-9A67-0807D00B6764}" destId="{D6E1EB50-FC61-4ED4-9724-7C829F337F37}" srcOrd="1" destOrd="0" presId="urn:microsoft.com/office/officeart/2005/8/layout/vList4"/>
    <dgm:cxn modelId="{6222D79D-A373-4C00-819E-560BF45BF052}" type="presParOf" srcId="{9D3F2CAA-4725-4FB9-AA51-730A5B9540D9}" destId="{B03F74D5-C8AE-420D-A990-2E5E0F1DC0C0}" srcOrd="0" destOrd="0" presId="urn:microsoft.com/office/officeart/2005/8/layout/vList4"/>
    <dgm:cxn modelId="{FF61DB55-1D51-4860-94BB-8374AC2A5035}" type="presParOf" srcId="{B03F74D5-C8AE-420D-A990-2E5E0F1DC0C0}" destId="{DEAADD32-B34A-4C1D-8BC7-5024890FD9E8}" srcOrd="0" destOrd="0" presId="urn:microsoft.com/office/officeart/2005/8/layout/vList4"/>
    <dgm:cxn modelId="{73FA955B-942A-4815-B21A-89723C07CD85}" type="presParOf" srcId="{B03F74D5-C8AE-420D-A990-2E5E0F1DC0C0}" destId="{9A9A7510-70C1-4413-AA95-5857CCB7033E}" srcOrd="1" destOrd="0" presId="urn:microsoft.com/office/officeart/2005/8/layout/vList4"/>
    <dgm:cxn modelId="{E995FC39-B8C9-41FF-BC27-EC37A02E477D}" type="presParOf" srcId="{B03F74D5-C8AE-420D-A990-2E5E0F1DC0C0}" destId="{EE75C716-7E71-4B29-A477-A48894DB4240}" srcOrd="2" destOrd="0" presId="urn:microsoft.com/office/officeart/2005/8/layout/vList4"/>
    <dgm:cxn modelId="{87A99286-1980-4B23-B278-B94587B709D4}" type="presParOf" srcId="{9D3F2CAA-4725-4FB9-AA51-730A5B9540D9}" destId="{37FBF97D-B67B-4FD4-95B0-0F3D38E358A6}" srcOrd="1" destOrd="0" presId="urn:microsoft.com/office/officeart/2005/8/layout/vList4"/>
    <dgm:cxn modelId="{ECF0D8F0-E1BD-4A71-9D50-2DD4AC6DE669}" type="presParOf" srcId="{9D3F2CAA-4725-4FB9-AA51-730A5B9540D9}" destId="{2C5F20A0-4BB7-4F3F-97D8-CF48FC985126}" srcOrd="2" destOrd="0" presId="urn:microsoft.com/office/officeart/2005/8/layout/vList4"/>
    <dgm:cxn modelId="{6F926C8B-EBC3-4A46-B568-F5EB74C27436}" type="presParOf" srcId="{2C5F20A0-4BB7-4F3F-97D8-CF48FC985126}" destId="{AA27C8C1-118C-4F3C-82C4-A7E7C1E382C1}" srcOrd="0" destOrd="0" presId="urn:microsoft.com/office/officeart/2005/8/layout/vList4"/>
    <dgm:cxn modelId="{04405419-0FEB-4008-80F3-BD51BE7032F1}" type="presParOf" srcId="{2C5F20A0-4BB7-4F3F-97D8-CF48FC985126}" destId="{35B6A3F7-BB8B-422D-8A4D-41040FAB0054}" srcOrd="1" destOrd="0" presId="urn:microsoft.com/office/officeart/2005/8/layout/vList4"/>
    <dgm:cxn modelId="{F6A8733D-39A9-432F-84CA-CF4088F77979}" type="presParOf" srcId="{2C5F20A0-4BB7-4F3F-97D8-CF48FC985126}" destId="{CEBE9155-BDE5-45EF-9869-D2C259295725}" srcOrd="2" destOrd="0" presId="urn:microsoft.com/office/officeart/2005/8/layout/vList4"/>
    <dgm:cxn modelId="{6CAE9E1F-FF28-4C99-B2D5-25742C72EA86}" type="presParOf" srcId="{9D3F2CAA-4725-4FB9-AA51-730A5B9540D9}" destId="{434DD85D-6D14-423E-8708-0B87203F78FD}" srcOrd="3" destOrd="0" presId="urn:microsoft.com/office/officeart/2005/8/layout/vList4"/>
    <dgm:cxn modelId="{39ABB7C0-5BDC-47F7-8B44-9EFBDC3C967E}" type="presParOf" srcId="{9D3F2CAA-4725-4FB9-AA51-730A5B9540D9}" destId="{7749F673-02C9-4244-8950-4EEF9FC5773C}" srcOrd="4" destOrd="0" presId="urn:microsoft.com/office/officeart/2005/8/layout/vList4"/>
    <dgm:cxn modelId="{045CC3BF-8F89-42A3-813D-4E9B7F1B2CEB}" type="presParOf" srcId="{7749F673-02C9-4244-8950-4EEF9FC5773C}" destId="{BEFAC248-2D7D-43F0-BAE7-505277014055}" srcOrd="0" destOrd="0" presId="urn:microsoft.com/office/officeart/2005/8/layout/vList4"/>
    <dgm:cxn modelId="{732ED887-C4CE-4E54-B705-2F68A88F9B11}" type="presParOf" srcId="{7749F673-02C9-4244-8950-4EEF9FC5773C}" destId="{79580FF1-36E9-4D81-BBFA-995813937BEE}" srcOrd="1" destOrd="0" presId="urn:microsoft.com/office/officeart/2005/8/layout/vList4"/>
    <dgm:cxn modelId="{97A8AE8C-C402-442D-BF59-54DCA5A2BF0E}" type="presParOf" srcId="{7749F673-02C9-4244-8950-4EEF9FC5773C}" destId="{3747AB0C-79AF-49D2-B8EB-6BBDC6B58036}" srcOrd="2" destOrd="0" presId="urn:microsoft.com/office/officeart/2005/8/layout/vList4"/>
    <dgm:cxn modelId="{217211F4-C027-4B4A-926B-8A2D05A68A75}" type="presParOf" srcId="{9D3F2CAA-4725-4FB9-AA51-730A5B9540D9}" destId="{A43348CE-7A38-4F9B-8324-0F62FF707C6A}" srcOrd="5" destOrd="0" presId="urn:microsoft.com/office/officeart/2005/8/layout/vList4"/>
    <dgm:cxn modelId="{50B6E4E1-FD46-4913-835D-2E1F4698F2C4}" type="presParOf" srcId="{9D3F2CAA-4725-4FB9-AA51-730A5B9540D9}" destId="{BD463AAC-1E50-4A79-8E68-DC72B11314B9}" srcOrd="6" destOrd="0" presId="urn:microsoft.com/office/officeart/2005/8/layout/vList4"/>
    <dgm:cxn modelId="{EAE6FA83-1251-438B-9A5E-AC5CCB28C2D5}" type="presParOf" srcId="{BD463AAC-1E50-4A79-8E68-DC72B11314B9}" destId="{F51F8B20-8852-48E0-A50F-CEE251D39D54}" srcOrd="0" destOrd="0" presId="urn:microsoft.com/office/officeart/2005/8/layout/vList4"/>
    <dgm:cxn modelId="{F0229F20-EA2E-46EB-B910-4FDA2CB4B65A}" type="presParOf" srcId="{BD463AAC-1E50-4A79-8E68-DC72B11314B9}" destId="{0A96E966-BA99-4224-9B37-6AECE04ECC3E}" srcOrd="1" destOrd="0" presId="urn:microsoft.com/office/officeart/2005/8/layout/vList4"/>
    <dgm:cxn modelId="{6993D087-5BD2-4286-935F-438EDC08D74F}" type="presParOf" srcId="{BD463AAC-1E50-4A79-8E68-DC72B11314B9}" destId="{6C875214-8CBC-4DD6-9774-40E1FEFF7B70}" srcOrd="2" destOrd="0" presId="urn:microsoft.com/office/officeart/2005/8/layout/vList4"/>
    <dgm:cxn modelId="{4C07E9E2-D361-4A72-BBA3-052BEDD00170}" type="presParOf" srcId="{9D3F2CAA-4725-4FB9-AA51-730A5B9540D9}" destId="{D94EFCFA-668C-4150-924A-309C6A202FD2}" srcOrd="7" destOrd="0" presId="urn:microsoft.com/office/officeart/2005/8/layout/vList4"/>
    <dgm:cxn modelId="{93F31E1A-F234-4FA2-8759-EC2175FB62BA}" type="presParOf" srcId="{9D3F2CAA-4725-4FB9-AA51-730A5B9540D9}" destId="{9BF742E7-BED6-4927-B174-0F7EDC35B303}" srcOrd="8" destOrd="0" presId="urn:microsoft.com/office/officeart/2005/8/layout/vList4"/>
    <dgm:cxn modelId="{C5057AEE-AFEC-4919-B503-716DA089A4F4}" type="presParOf" srcId="{9BF742E7-BED6-4927-B174-0F7EDC35B303}" destId="{2CAF8D33-E5EA-4677-8CA8-68F570A429A8}" srcOrd="0" destOrd="0" presId="urn:microsoft.com/office/officeart/2005/8/layout/vList4"/>
    <dgm:cxn modelId="{9903E4BD-C152-4AA3-B6E7-902A5621E0BA}" type="presParOf" srcId="{9BF742E7-BED6-4927-B174-0F7EDC35B303}" destId="{D151B5BA-2C53-46EC-84DB-3BAF0D1C7583}" srcOrd="1" destOrd="0" presId="urn:microsoft.com/office/officeart/2005/8/layout/vList4"/>
    <dgm:cxn modelId="{7DAB8F21-5B24-4A8C-AF05-F24430F02668}" type="presParOf" srcId="{9BF742E7-BED6-4927-B174-0F7EDC35B303}" destId="{D6E1EB50-FC61-4ED4-9724-7C829F337F3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687086-7CFC-4AAF-A142-1BCD7FD1604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685D23-5FD9-4EEE-8105-806BEF055DA7}">
      <dgm:prSet/>
      <dgm:spPr/>
      <dgm:t>
        <a:bodyPr/>
        <a:lstStyle/>
        <a:p>
          <a:r>
            <a:rPr lang="en-US"/>
            <a:t>Adding Payment Gateway</a:t>
          </a:r>
        </a:p>
      </dgm:t>
    </dgm:pt>
    <dgm:pt modelId="{8DF7C484-2BCE-4958-A429-C545AA865DAF}" type="parTrans" cxnId="{FF8BEF61-1192-412E-8A42-4E6A0B358E75}">
      <dgm:prSet/>
      <dgm:spPr/>
      <dgm:t>
        <a:bodyPr/>
        <a:lstStyle/>
        <a:p>
          <a:endParaRPr lang="en-US"/>
        </a:p>
      </dgm:t>
    </dgm:pt>
    <dgm:pt modelId="{CCDEB579-03EA-4D66-A93D-83E1EC1AE2A6}" type="sibTrans" cxnId="{FF8BEF61-1192-412E-8A42-4E6A0B358E75}">
      <dgm:prSet/>
      <dgm:spPr/>
      <dgm:t>
        <a:bodyPr/>
        <a:lstStyle/>
        <a:p>
          <a:endParaRPr lang="en-US"/>
        </a:p>
      </dgm:t>
    </dgm:pt>
    <dgm:pt modelId="{74322F13-846B-4E82-BD75-C68C13662287}">
      <dgm:prSet/>
      <dgm:spPr/>
      <dgm:t>
        <a:bodyPr/>
        <a:lstStyle/>
        <a:p>
          <a:r>
            <a:rPr lang="en-US"/>
            <a:t>Live Tracking of Purchase Order</a:t>
          </a:r>
        </a:p>
      </dgm:t>
    </dgm:pt>
    <dgm:pt modelId="{09C61207-B5DD-4EA0-BE8C-DA8FB55275A3}" type="parTrans" cxnId="{E18FD084-27B7-4FDE-ADB0-009644EFD605}">
      <dgm:prSet/>
      <dgm:spPr/>
      <dgm:t>
        <a:bodyPr/>
        <a:lstStyle/>
        <a:p>
          <a:endParaRPr lang="en-US"/>
        </a:p>
      </dgm:t>
    </dgm:pt>
    <dgm:pt modelId="{E574B5BA-E8CC-4150-8587-487591389AFF}" type="sibTrans" cxnId="{E18FD084-27B7-4FDE-ADB0-009644EFD605}">
      <dgm:prSet/>
      <dgm:spPr/>
      <dgm:t>
        <a:bodyPr/>
        <a:lstStyle/>
        <a:p>
          <a:endParaRPr lang="en-US"/>
        </a:p>
      </dgm:t>
    </dgm:pt>
    <dgm:pt modelId="{20686197-C8F0-48B4-8405-987F5BA79F4C}">
      <dgm:prSet/>
      <dgm:spPr/>
      <dgm:t>
        <a:bodyPr/>
        <a:lstStyle/>
        <a:p>
          <a:r>
            <a:rPr lang="en-US"/>
            <a:t>Customer handling interface on retailer’s end.</a:t>
          </a:r>
        </a:p>
      </dgm:t>
    </dgm:pt>
    <dgm:pt modelId="{3923C213-2170-4F4A-B714-2D47BD522975}" type="parTrans" cxnId="{65DAE213-6320-4789-A624-BDC12F4C49CD}">
      <dgm:prSet/>
      <dgm:spPr/>
      <dgm:t>
        <a:bodyPr/>
        <a:lstStyle/>
        <a:p>
          <a:endParaRPr lang="en-US"/>
        </a:p>
      </dgm:t>
    </dgm:pt>
    <dgm:pt modelId="{84BE4672-8145-4F35-9824-5917A38353B8}" type="sibTrans" cxnId="{65DAE213-6320-4789-A624-BDC12F4C49CD}">
      <dgm:prSet/>
      <dgm:spPr/>
      <dgm:t>
        <a:bodyPr/>
        <a:lstStyle/>
        <a:p>
          <a:endParaRPr lang="en-US"/>
        </a:p>
      </dgm:t>
    </dgm:pt>
    <dgm:pt modelId="{261A3EB8-5582-44DD-AFB2-A9D1411BC592}" type="pres">
      <dgm:prSet presAssocID="{3A687086-7CFC-4AAF-A142-1BCD7FD16046}" presName="root" presStyleCnt="0">
        <dgm:presLayoutVars>
          <dgm:dir/>
          <dgm:resizeHandles val="exact"/>
        </dgm:presLayoutVars>
      </dgm:prSet>
      <dgm:spPr/>
    </dgm:pt>
    <dgm:pt modelId="{A7176704-089C-4851-BDF6-1346481C51E1}" type="pres">
      <dgm:prSet presAssocID="{4E685D23-5FD9-4EEE-8105-806BEF055DA7}" presName="compNode" presStyleCnt="0"/>
      <dgm:spPr/>
    </dgm:pt>
    <dgm:pt modelId="{34DB1FD5-C695-4EB6-B83E-F301FB25F0AF}" type="pres">
      <dgm:prSet presAssocID="{4E685D23-5FD9-4EEE-8105-806BEF055DA7}" presName="bgRect" presStyleLbl="bgShp" presStyleIdx="0" presStyleCnt="3"/>
      <dgm:spPr/>
    </dgm:pt>
    <dgm:pt modelId="{E69F96C4-24CA-4AA3-AC76-E721995FFC53}" type="pres">
      <dgm:prSet presAssocID="{4E685D23-5FD9-4EEE-8105-806BEF055D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0A36D484-BCD6-483E-B8F6-EDA40503C753}" type="pres">
      <dgm:prSet presAssocID="{4E685D23-5FD9-4EEE-8105-806BEF055DA7}" presName="spaceRect" presStyleCnt="0"/>
      <dgm:spPr/>
    </dgm:pt>
    <dgm:pt modelId="{FF7F4704-4E70-43B9-8226-5D0DE482C1A5}" type="pres">
      <dgm:prSet presAssocID="{4E685D23-5FD9-4EEE-8105-806BEF055DA7}" presName="parTx" presStyleLbl="revTx" presStyleIdx="0" presStyleCnt="3">
        <dgm:presLayoutVars>
          <dgm:chMax val="0"/>
          <dgm:chPref val="0"/>
        </dgm:presLayoutVars>
      </dgm:prSet>
      <dgm:spPr/>
    </dgm:pt>
    <dgm:pt modelId="{4BD9112C-1FD4-4DB1-AB94-96B141CB8712}" type="pres">
      <dgm:prSet presAssocID="{CCDEB579-03EA-4D66-A93D-83E1EC1AE2A6}" presName="sibTrans" presStyleCnt="0"/>
      <dgm:spPr/>
    </dgm:pt>
    <dgm:pt modelId="{D8065065-BDB6-4887-835E-D6277ACD22CB}" type="pres">
      <dgm:prSet presAssocID="{74322F13-846B-4E82-BD75-C68C13662287}" presName="compNode" presStyleCnt="0"/>
      <dgm:spPr/>
    </dgm:pt>
    <dgm:pt modelId="{189CB30D-FE80-4903-B790-85F75802B7C7}" type="pres">
      <dgm:prSet presAssocID="{74322F13-846B-4E82-BD75-C68C13662287}" presName="bgRect" presStyleLbl="bgShp" presStyleIdx="1" presStyleCnt="3"/>
      <dgm:spPr/>
    </dgm:pt>
    <dgm:pt modelId="{60CDAE92-6402-4D4B-8F33-5E650D673D15}" type="pres">
      <dgm:prSet presAssocID="{74322F13-846B-4E82-BD75-C68C136622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B6CAA3F6-46EE-482B-8715-B02CD4936B8B}" type="pres">
      <dgm:prSet presAssocID="{74322F13-846B-4E82-BD75-C68C13662287}" presName="spaceRect" presStyleCnt="0"/>
      <dgm:spPr/>
    </dgm:pt>
    <dgm:pt modelId="{0B099518-8489-43BF-B47D-5E91A58EB68C}" type="pres">
      <dgm:prSet presAssocID="{74322F13-846B-4E82-BD75-C68C13662287}" presName="parTx" presStyleLbl="revTx" presStyleIdx="1" presStyleCnt="3">
        <dgm:presLayoutVars>
          <dgm:chMax val="0"/>
          <dgm:chPref val="0"/>
        </dgm:presLayoutVars>
      </dgm:prSet>
      <dgm:spPr/>
    </dgm:pt>
    <dgm:pt modelId="{958A19A9-0639-43C5-998D-E645CA0C6F17}" type="pres">
      <dgm:prSet presAssocID="{E574B5BA-E8CC-4150-8587-487591389AFF}" presName="sibTrans" presStyleCnt="0"/>
      <dgm:spPr/>
    </dgm:pt>
    <dgm:pt modelId="{09DBE25E-6151-4181-A224-20AC10E145A1}" type="pres">
      <dgm:prSet presAssocID="{20686197-C8F0-48B4-8405-987F5BA79F4C}" presName="compNode" presStyleCnt="0"/>
      <dgm:spPr/>
    </dgm:pt>
    <dgm:pt modelId="{75B86AD6-4997-42A4-B382-EC226400B051}" type="pres">
      <dgm:prSet presAssocID="{20686197-C8F0-48B4-8405-987F5BA79F4C}" presName="bgRect" presStyleLbl="bgShp" presStyleIdx="2" presStyleCnt="3"/>
      <dgm:spPr/>
    </dgm:pt>
    <dgm:pt modelId="{31FDD144-0AD2-445D-9BB1-462C6535DB46}" type="pres">
      <dgm:prSet presAssocID="{20686197-C8F0-48B4-8405-987F5BA79F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are With Person"/>
        </a:ext>
      </dgm:extLst>
    </dgm:pt>
    <dgm:pt modelId="{B4631645-46D5-42D0-AAD2-97B73E4587B1}" type="pres">
      <dgm:prSet presAssocID="{20686197-C8F0-48B4-8405-987F5BA79F4C}" presName="spaceRect" presStyleCnt="0"/>
      <dgm:spPr/>
    </dgm:pt>
    <dgm:pt modelId="{048F3324-C524-4D03-ABEF-2AB0C99A1022}" type="pres">
      <dgm:prSet presAssocID="{20686197-C8F0-48B4-8405-987F5BA79F4C}" presName="parTx" presStyleLbl="revTx" presStyleIdx="2" presStyleCnt="3">
        <dgm:presLayoutVars>
          <dgm:chMax val="0"/>
          <dgm:chPref val="0"/>
        </dgm:presLayoutVars>
      </dgm:prSet>
      <dgm:spPr/>
    </dgm:pt>
  </dgm:ptLst>
  <dgm:cxnLst>
    <dgm:cxn modelId="{A6ED8F10-6FFE-4438-B40A-C0B94398C63D}" type="presOf" srcId="{74322F13-846B-4E82-BD75-C68C13662287}" destId="{0B099518-8489-43BF-B47D-5E91A58EB68C}" srcOrd="0" destOrd="0" presId="urn:microsoft.com/office/officeart/2018/2/layout/IconVerticalSolidList"/>
    <dgm:cxn modelId="{65DAE213-6320-4789-A624-BDC12F4C49CD}" srcId="{3A687086-7CFC-4AAF-A142-1BCD7FD16046}" destId="{20686197-C8F0-48B4-8405-987F5BA79F4C}" srcOrd="2" destOrd="0" parTransId="{3923C213-2170-4F4A-B714-2D47BD522975}" sibTransId="{84BE4672-8145-4F35-9824-5917A38353B8}"/>
    <dgm:cxn modelId="{B67D7425-0C3A-454C-BCDF-83C2D119E20B}" type="presOf" srcId="{3A687086-7CFC-4AAF-A142-1BCD7FD16046}" destId="{261A3EB8-5582-44DD-AFB2-A9D1411BC592}" srcOrd="0" destOrd="0" presId="urn:microsoft.com/office/officeart/2018/2/layout/IconVerticalSolidList"/>
    <dgm:cxn modelId="{FF8BEF61-1192-412E-8A42-4E6A0B358E75}" srcId="{3A687086-7CFC-4AAF-A142-1BCD7FD16046}" destId="{4E685D23-5FD9-4EEE-8105-806BEF055DA7}" srcOrd="0" destOrd="0" parTransId="{8DF7C484-2BCE-4958-A429-C545AA865DAF}" sibTransId="{CCDEB579-03EA-4D66-A93D-83E1EC1AE2A6}"/>
    <dgm:cxn modelId="{E18FD084-27B7-4FDE-ADB0-009644EFD605}" srcId="{3A687086-7CFC-4AAF-A142-1BCD7FD16046}" destId="{74322F13-846B-4E82-BD75-C68C13662287}" srcOrd="1" destOrd="0" parTransId="{09C61207-B5DD-4EA0-BE8C-DA8FB55275A3}" sibTransId="{E574B5BA-E8CC-4150-8587-487591389AFF}"/>
    <dgm:cxn modelId="{66C1619A-2528-4A59-BC95-164535BC053F}" type="presOf" srcId="{4E685D23-5FD9-4EEE-8105-806BEF055DA7}" destId="{FF7F4704-4E70-43B9-8226-5D0DE482C1A5}" srcOrd="0" destOrd="0" presId="urn:microsoft.com/office/officeart/2018/2/layout/IconVerticalSolidList"/>
    <dgm:cxn modelId="{1C12E1B1-9DBD-4174-A3C4-BED2E00C599B}" type="presOf" srcId="{20686197-C8F0-48B4-8405-987F5BA79F4C}" destId="{048F3324-C524-4D03-ABEF-2AB0C99A1022}" srcOrd="0" destOrd="0" presId="urn:microsoft.com/office/officeart/2018/2/layout/IconVerticalSolidList"/>
    <dgm:cxn modelId="{9F4C5A23-45FA-431B-A6FD-06659D55A3BA}" type="presParOf" srcId="{261A3EB8-5582-44DD-AFB2-A9D1411BC592}" destId="{A7176704-089C-4851-BDF6-1346481C51E1}" srcOrd="0" destOrd="0" presId="urn:microsoft.com/office/officeart/2018/2/layout/IconVerticalSolidList"/>
    <dgm:cxn modelId="{DDB31D1C-0F9A-4E71-8DCB-CEBEEEF03A67}" type="presParOf" srcId="{A7176704-089C-4851-BDF6-1346481C51E1}" destId="{34DB1FD5-C695-4EB6-B83E-F301FB25F0AF}" srcOrd="0" destOrd="0" presId="urn:microsoft.com/office/officeart/2018/2/layout/IconVerticalSolidList"/>
    <dgm:cxn modelId="{97391FF1-C304-4BBA-B2C8-D8E080A38698}" type="presParOf" srcId="{A7176704-089C-4851-BDF6-1346481C51E1}" destId="{E69F96C4-24CA-4AA3-AC76-E721995FFC53}" srcOrd="1" destOrd="0" presId="urn:microsoft.com/office/officeart/2018/2/layout/IconVerticalSolidList"/>
    <dgm:cxn modelId="{1ACC44F5-B297-489F-BF0E-DAF104CEAF07}" type="presParOf" srcId="{A7176704-089C-4851-BDF6-1346481C51E1}" destId="{0A36D484-BCD6-483E-B8F6-EDA40503C753}" srcOrd="2" destOrd="0" presId="urn:microsoft.com/office/officeart/2018/2/layout/IconVerticalSolidList"/>
    <dgm:cxn modelId="{C7AD446B-280D-45B4-85FE-FCFFA06081B7}" type="presParOf" srcId="{A7176704-089C-4851-BDF6-1346481C51E1}" destId="{FF7F4704-4E70-43B9-8226-5D0DE482C1A5}" srcOrd="3" destOrd="0" presId="urn:microsoft.com/office/officeart/2018/2/layout/IconVerticalSolidList"/>
    <dgm:cxn modelId="{99344859-DF3B-408B-A501-BE345B62FE52}" type="presParOf" srcId="{261A3EB8-5582-44DD-AFB2-A9D1411BC592}" destId="{4BD9112C-1FD4-4DB1-AB94-96B141CB8712}" srcOrd="1" destOrd="0" presId="urn:microsoft.com/office/officeart/2018/2/layout/IconVerticalSolidList"/>
    <dgm:cxn modelId="{0724EF12-39C7-4B12-8C11-8166D131C74A}" type="presParOf" srcId="{261A3EB8-5582-44DD-AFB2-A9D1411BC592}" destId="{D8065065-BDB6-4887-835E-D6277ACD22CB}" srcOrd="2" destOrd="0" presId="urn:microsoft.com/office/officeart/2018/2/layout/IconVerticalSolidList"/>
    <dgm:cxn modelId="{6E4BEC1F-C81C-4C28-A1AE-C406D4170D91}" type="presParOf" srcId="{D8065065-BDB6-4887-835E-D6277ACD22CB}" destId="{189CB30D-FE80-4903-B790-85F75802B7C7}" srcOrd="0" destOrd="0" presId="urn:microsoft.com/office/officeart/2018/2/layout/IconVerticalSolidList"/>
    <dgm:cxn modelId="{BAB14CA1-55C5-4805-8DDF-9619C3C9743E}" type="presParOf" srcId="{D8065065-BDB6-4887-835E-D6277ACD22CB}" destId="{60CDAE92-6402-4D4B-8F33-5E650D673D15}" srcOrd="1" destOrd="0" presId="urn:microsoft.com/office/officeart/2018/2/layout/IconVerticalSolidList"/>
    <dgm:cxn modelId="{9D39C548-A536-4149-834E-DF1CBB57E610}" type="presParOf" srcId="{D8065065-BDB6-4887-835E-D6277ACD22CB}" destId="{B6CAA3F6-46EE-482B-8715-B02CD4936B8B}" srcOrd="2" destOrd="0" presId="urn:microsoft.com/office/officeart/2018/2/layout/IconVerticalSolidList"/>
    <dgm:cxn modelId="{925B40D8-9271-48DD-A261-AC63F07A0E7A}" type="presParOf" srcId="{D8065065-BDB6-4887-835E-D6277ACD22CB}" destId="{0B099518-8489-43BF-B47D-5E91A58EB68C}" srcOrd="3" destOrd="0" presId="urn:microsoft.com/office/officeart/2018/2/layout/IconVerticalSolidList"/>
    <dgm:cxn modelId="{563EFBAA-53E9-4512-81B5-00023A7F963B}" type="presParOf" srcId="{261A3EB8-5582-44DD-AFB2-A9D1411BC592}" destId="{958A19A9-0639-43C5-998D-E645CA0C6F17}" srcOrd="3" destOrd="0" presId="urn:microsoft.com/office/officeart/2018/2/layout/IconVerticalSolidList"/>
    <dgm:cxn modelId="{DD974D99-6D76-4344-A2EC-CF2A42D9AD12}" type="presParOf" srcId="{261A3EB8-5582-44DD-AFB2-A9D1411BC592}" destId="{09DBE25E-6151-4181-A224-20AC10E145A1}" srcOrd="4" destOrd="0" presId="urn:microsoft.com/office/officeart/2018/2/layout/IconVerticalSolidList"/>
    <dgm:cxn modelId="{82910814-8909-42F6-B92E-C02A7EC0E4FF}" type="presParOf" srcId="{09DBE25E-6151-4181-A224-20AC10E145A1}" destId="{75B86AD6-4997-42A4-B382-EC226400B051}" srcOrd="0" destOrd="0" presId="urn:microsoft.com/office/officeart/2018/2/layout/IconVerticalSolidList"/>
    <dgm:cxn modelId="{EF0A798E-D253-4FD9-8E9A-CA0177526282}" type="presParOf" srcId="{09DBE25E-6151-4181-A224-20AC10E145A1}" destId="{31FDD144-0AD2-445D-9BB1-462C6535DB46}" srcOrd="1" destOrd="0" presId="urn:microsoft.com/office/officeart/2018/2/layout/IconVerticalSolidList"/>
    <dgm:cxn modelId="{2D1DB839-E58A-4206-BF6E-75B506E1AA62}" type="presParOf" srcId="{09DBE25E-6151-4181-A224-20AC10E145A1}" destId="{B4631645-46D5-42D0-AAD2-97B73E4587B1}" srcOrd="2" destOrd="0" presId="urn:microsoft.com/office/officeart/2018/2/layout/IconVerticalSolidList"/>
    <dgm:cxn modelId="{60D66AFC-2E1F-47A5-8F16-66D9C5E4ACFC}" type="presParOf" srcId="{09DBE25E-6151-4181-A224-20AC10E145A1}" destId="{048F3324-C524-4D03-ABEF-2AB0C99A10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DBB78-0A84-4ACD-8347-CC8CA916C2D4}">
      <dsp:nvSpPr>
        <dsp:cNvPr id="0" name=""/>
        <dsp:cNvSpPr/>
      </dsp:nvSpPr>
      <dsp:spPr>
        <a:xfrm>
          <a:off x="57937" y="310934"/>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B4DA5-BE6C-4CAD-A3B9-2AB0DF166B5E}">
      <dsp:nvSpPr>
        <dsp:cNvPr id="0" name=""/>
        <dsp:cNvSpPr/>
      </dsp:nvSpPr>
      <dsp:spPr>
        <a:xfrm>
          <a:off x="371860" y="624857"/>
          <a:ext cx="867024" cy="867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BE18D-CBB6-41EE-8ACB-1ACE51AB9C8E}">
      <dsp:nvSpPr>
        <dsp:cNvPr id="0" name=""/>
        <dsp:cNvSpPr/>
      </dsp:nvSpPr>
      <dsp:spPr>
        <a:xfrm>
          <a:off x="1873137"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Develop system for inventory, purchase &amp; user profile management for a telecom company.</a:t>
          </a:r>
        </a:p>
      </dsp:txBody>
      <dsp:txXfrm>
        <a:off x="1873137" y="310934"/>
        <a:ext cx="3523623" cy="1494870"/>
      </dsp:txXfrm>
    </dsp:sp>
    <dsp:sp modelId="{C2BDCAEC-7C0D-43B8-AB32-32F63189729A}">
      <dsp:nvSpPr>
        <dsp:cNvPr id="0" name=""/>
        <dsp:cNvSpPr/>
      </dsp:nvSpPr>
      <dsp:spPr>
        <a:xfrm>
          <a:off x="6010725" y="310934"/>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803C39-7BDC-4FB4-9063-A991440822EA}">
      <dsp:nvSpPr>
        <dsp:cNvPr id="0" name=""/>
        <dsp:cNvSpPr/>
      </dsp:nvSpPr>
      <dsp:spPr>
        <a:xfrm>
          <a:off x="6324648" y="624857"/>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72CB3-EACA-42F5-B310-764D09AA8C31}">
      <dsp:nvSpPr>
        <dsp:cNvPr id="0" name=""/>
        <dsp:cNvSpPr/>
      </dsp:nvSpPr>
      <dsp:spPr>
        <a:xfrm>
          <a:off x="7825925"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Users: Admin, Distributor &amp; Retailer.</a:t>
          </a:r>
        </a:p>
      </dsp:txBody>
      <dsp:txXfrm>
        <a:off x="7825925" y="310934"/>
        <a:ext cx="3523623" cy="1494870"/>
      </dsp:txXfrm>
    </dsp:sp>
    <dsp:sp modelId="{AF7BBD02-0392-4AA1-8243-E8A52064B76B}">
      <dsp:nvSpPr>
        <dsp:cNvPr id="0" name=""/>
        <dsp:cNvSpPr/>
      </dsp:nvSpPr>
      <dsp:spPr>
        <a:xfrm>
          <a:off x="57937" y="2545532"/>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7A4CC-4571-4E2B-8A07-06D57EE65940}">
      <dsp:nvSpPr>
        <dsp:cNvPr id="0" name=""/>
        <dsp:cNvSpPr/>
      </dsp:nvSpPr>
      <dsp:spPr>
        <a:xfrm>
          <a:off x="371860" y="2859455"/>
          <a:ext cx="867024" cy="867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614E19-5D54-4124-99DE-4EEF417E3B34}">
      <dsp:nvSpPr>
        <dsp:cNvPr id="0" name=""/>
        <dsp:cNvSpPr/>
      </dsp:nvSpPr>
      <dsp:spPr>
        <a:xfrm>
          <a:off x="1873137"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Retailers &amp; Distributors are mapped according to their area.</a:t>
          </a:r>
        </a:p>
      </dsp:txBody>
      <dsp:txXfrm>
        <a:off x="1873137" y="2545532"/>
        <a:ext cx="3523623" cy="1494870"/>
      </dsp:txXfrm>
    </dsp:sp>
    <dsp:sp modelId="{3FE823D5-5B02-4C9A-8922-C56992BA95B7}">
      <dsp:nvSpPr>
        <dsp:cNvPr id="0" name=""/>
        <dsp:cNvSpPr/>
      </dsp:nvSpPr>
      <dsp:spPr>
        <a:xfrm>
          <a:off x="6010725" y="2545532"/>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31EBB-0B5B-4E3F-AF51-A99CA66B025E}">
      <dsp:nvSpPr>
        <dsp:cNvPr id="0" name=""/>
        <dsp:cNvSpPr/>
      </dsp:nvSpPr>
      <dsp:spPr>
        <a:xfrm>
          <a:off x="6324648" y="2859455"/>
          <a:ext cx="867024" cy="867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335AE1-5B8D-47F2-82A2-53D3B6F56236}">
      <dsp:nvSpPr>
        <dsp:cNvPr id="0" name=""/>
        <dsp:cNvSpPr/>
      </dsp:nvSpPr>
      <dsp:spPr>
        <a:xfrm>
          <a:off x="7825925"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Inventory: E-top amounts, recharge coupon &amp; sim card.</a:t>
          </a:r>
        </a:p>
      </dsp:txBody>
      <dsp:txXfrm>
        <a:off x="7825925" y="2545532"/>
        <a:ext cx="3523623" cy="1494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46184-B139-4223-B895-F99439EADE6D}">
      <dsp:nvSpPr>
        <dsp:cNvPr id="0" name=""/>
        <dsp:cNvSpPr/>
      </dsp:nvSpPr>
      <dsp:spPr>
        <a:xfrm>
          <a:off x="0" y="2364"/>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22BBA-7FDD-48FD-B5B2-E78B3E88CE90}">
      <dsp:nvSpPr>
        <dsp:cNvPr id="0" name=""/>
        <dsp:cNvSpPr/>
      </dsp:nvSpPr>
      <dsp:spPr>
        <a:xfrm>
          <a:off x="362489" y="271984"/>
          <a:ext cx="659071" cy="659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1182BD-7E42-47E6-ACA0-F7CE53929092}">
      <dsp:nvSpPr>
        <dsp:cNvPr id="0" name=""/>
        <dsp:cNvSpPr/>
      </dsp:nvSpPr>
      <dsp:spPr>
        <a:xfrm>
          <a:off x="1384050" y="236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100000"/>
            </a:lnSpc>
            <a:spcBef>
              <a:spcPct val="0"/>
            </a:spcBef>
            <a:spcAft>
              <a:spcPct val="35000"/>
            </a:spcAft>
            <a:buNone/>
          </a:pPr>
          <a:r>
            <a:rPr lang="en-US" sz="2200" kern="1200"/>
            <a:t>UI Design : Angular 8</a:t>
          </a:r>
        </a:p>
      </dsp:txBody>
      <dsp:txXfrm>
        <a:off x="1384050" y="2364"/>
        <a:ext cx="4733285" cy="1198312"/>
      </dsp:txXfrm>
    </dsp:sp>
    <dsp:sp modelId="{E764CD01-9061-4B12-A201-6E041DA46D17}">
      <dsp:nvSpPr>
        <dsp:cNvPr id="0" name=""/>
        <dsp:cNvSpPr/>
      </dsp:nvSpPr>
      <dsp:spPr>
        <a:xfrm>
          <a:off x="0" y="1500254"/>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DE9F8-E299-425E-AFCC-8B0555968020}">
      <dsp:nvSpPr>
        <dsp:cNvPr id="0" name=""/>
        <dsp:cNvSpPr/>
      </dsp:nvSpPr>
      <dsp:spPr>
        <a:xfrm>
          <a:off x="362489" y="1769874"/>
          <a:ext cx="659071" cy="659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315F0-DFD4-4F64-88EB-F7012E2C5352}">
      <dsp:nvSpPr>
        <dsp:cNvPr id="0" name=""/>
        <dsp:cNvSpPr/>
      </dsp:nvSpPr>
      <dsp:spPr>
        <a:xfrm>
          <a:off x="1384050" y="150025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100000"/>
            </a:lnSpc>
            <a:spcBef>
              <a:spcPct val="0"/>
            </a:spcBef>
            <a:spcAft>
              <a:spcPct val="35000"/>
            </a:spcAft>
            <a:buNone/>
          </a:pPr>
          <a:r>
            <a:rPr lang="en-US" sz="2200" kern="1200" dirty="0"/>
            <a:t>Backend : JAVA EE, Spring Boot</a:t>
          </a:r>
        </a:p>
      </dsp:txBody>
      <dsp:txXfrm>
        <a:off x="1384050" y="1500254"/>
        <a:ext cx="4733285" cy="1198312"/>
      </dsp:txXfrm>
    </dsp:sp>
    <dsp:sp modelId="{EA0879C5-E5E8-4ED7-8A0E-5D9588BFF811}">
      <dsp:nvSpPr>
        <dsp:cNvPr id="0" name=""/>
        <dsp:cNvSpPr/>
      </dsp:nvSpPr>
      <dsp:spPr>
        <a:xfrm>
          <a:off x="0" y="2998145"/>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ABA6E-D88E-4657-AA57-74E0440D9834}">
      <dsp:nvSpPr>
        <dsp:cNvPr id="0" name=""/>
        <dsp:cNvSpPr/>
      </dsp:nvSpPr>
      <dsp:spPr>
        <a:xfrm>
          <a:off x="362489" y="3267765"/>
          <a:ext cx="659071" cy="659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88C3F-7B2A-46A7-8CAD-24A6797B6CF3}">
      <dsp:nvSpPr>
        <dsp:cNvPr id="0" name=""/>
        <dsp:cNvSpPr/>
      </dsp:nvSpPr>
      <dsp:spPr>
        <a:xfrm>
          <a:off x="1384050" y="299814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100000"/>
            </a:lnSpc>
            <a:spcBef>
              <a:spcPct val="0"/>
            </a:spcBef>
            <a:spcAft>
              <a:spcPct val="35000"/>
            </a:spcAft>
            <a:buNone/>
          </a:pPr>
          <a:r>
            <a:rPr lang="en-US" sz="2200" kern="1200"/>
            <a:t>Database : MySQL</a:t>
          </a:r>
        </a:p>
      </dsp:txBody>
      <dsp:txXfrm>
        <a:off x="1384050" y="2998145"/>
        <a:ext cx="4733285" cy="1198312"/>
      </dsp:txXfrm>
    </dsp:sp>
    <dsp:sp modelId="{8E108AE8-207B-47C8-8277-125D2B033629}">
      <dsp:nvSpPr>
        <dsp:cNvPr id="0" name=""/>
        <dsp:cNvSpPr/>
      </dsp:nvSpPr>
      <dsp:spPr>
        <a:xfrm>
          <a:off x="0" y="4496035"/>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E1FFB-9119-407A-A549-10790D08CB96}">
      <dsp:nvSpPr>
        <dsp:cNvPr id="0" name=""/>
        <dsp:cNvSpPr/>
      </dsp:nvSpPr>
      <dsp:spPr>
        <a:xfrm>
          <a:off x="362489" y="4765655"/>
          <a:ext cx="659071" cy="659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3EA5FF-E581-494E-8457-1DA57383C8C3}">
      <dsp:nvSpPr>
        <dsp:cNvPr id="0" name=""/>
        <dsp:cNvSpPr/>
      </dsp:nvSpPr>
      <dsp:spPr>
        <a:xfrm>
          <a:off x="1384050" y="449603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100000"/>
            </a:lnSpc>
            <a:spcBef>
              <a:spcPct val="0"/>
            </a:spcBef>
            <a:spcAft>
              <a:spcPct val="35000"/>
            </a:spcAft>
            <a:buNone/>
          </a:pPr>
          <a:r>
            <a:rPr lang="en-US" sz="2200" kern="1200"/>
            <a:t>Design : Bootstrap, Angular Material, CSS3</a:t>
          </a:r>
        </a:p>
      </dsp:txBody>
      <dsp:txXfrm>
        <a:off x="1384050" y="4496035"/>
        <a:ext cx="4733285" cy="1198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ADD32-B34A-4C1D-8BC7-5024890FD9E8}">
      <dsp:nvSpPr>
        <dsp:cNvPr id="0" name=""/>
        <dsp:cNvSpPr/>
      </dsp:nvSpPr>
      <dsp:spPr>
        <a:xfrm>
          <a:off x="0" y="0"/>
          <a:ext cx="5046472" cy="94077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Use Case Diagram</a:t>
          </a:r>
        </a:p>
      </dsp:txBody>
      <dsp:txXfrm>
        <a:off x="1103371" y="0"/>
        <a:ext cx="3943100" cy="940770"/>
      </dsp:txXfrm>
    </dsp:sp>
    <dsp:sp modelId="{9A9A7510-70C1-4413-AA95-5857CCB7033E}">
      <dsp:nvSpPr>
        <dsp:cNvPr id="0" name=""/>
        <dsp:cNvSpPr/>
      </dsp:nvSpPr>
      <dsp:spPr>
        <a:xfrm>
          <a:off x="94077" y="94077"/>
          <a:ext cx="1009294" cy="752616"/>
        </a:xfrm>
        <a:prstGeom prst="roundRect">
          <a:avLst>
            <a:gd name="adj" fmla="val 10000"/>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t="-7000" b="-7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AA27C8C1-118C-4F3C-82C4-A7E7C1E382C1}">
      <dsp:nvSpPr>
        <dsp:cNvPr id="0" name=""/>
        <dsp:cNvSpPr/>
      </dsp:nvSpPr>
      <dsp:spPr>
        <a:xfrm>
          <a:off x="0" y="1034847"/>
          <a:ext cx="5046472" cy="940770"/>
        </a:xfrm>
        <a:prstGeom prst="roundRect">
          <a:avLst>
            <a:gd name="adj" fmla="val 10000"/>
          </a:avLst>
        </a:prstGeom>
        <a:solidFill>
          <a:schemeClr val="accent5">
            <a:hueOff val="-1689636"/>
            <a:satOff val="-4355"/>
            <a:lumOff val="-2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ER Diagram</a:t>
          </a:r>
        </a:p>
      </dsp:txBody>
      <dsp:txXfrm>
        <a:off x="1103371" y="1034847"/>
        <a:ext cx="3943100" cy="940770"/>
      </dsp:txXfrm>
    </dsp:sp>
    <dsp:sp modelId="{35B6A3F7-BB8B-422D-8A4D-41040FAB0054}">
      <dsp:nvSpPr>
        <dsp:cNvPr id="0" name=""/>
        <dsp:cNvSpPr/>
      </dsp:nvSpPr>
      <dsp:spPr>
        <a:xfrm>
          <a:off x="94077" y="1128925"/>
          <a:ext cx="1009294" cy="752616"/>
        </a:xfrm>
        <a:prstGeom prst="roundRect">
          <a:avLst>
            <a:gd name="adj" fmla="val 10000"/>
          </a:avLst>
        </a:prstGeom>
        <a:blipFill>
          <a:blip xmlns:r="http://schemas.openxmlformats.org/officeDocument/2006/relationships" r:embed="rId3">
            <a:duotone>
              <a:prstClr val="black"/>
              <a:schemeClr val="accent2">
                <a:tint val="45000"/>
                <a:satMod val="400000"/>
              </a:schemeClr>
            </a:duotone>
          </a:blip>
          <a:srcRect/>
          <a:stretch>
            <a:fillRect l="-10000" r="-10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BEFAC248-2D7D-43F0-BAE7-505277014055}">
      <dsp:nvSpPr>
        <dsp:cNvPr id="0" name=""/>
        <dsp:cNvSpPr/>
      </dsp:nvSpPr>
      <dsp:spPr>
        <a:xfrm>
          <a:off x="0" y="2069695"/>
          <a:ext cx="5046472" cy="940770"/>
        </a:xfrm>
        <a:prstGeom prst="roundRect">
          <a:avLst>
            <a:gd name="adj" fmla="val 10000"/>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Activity Diagram</a:t>
          </a:r>
        </a:p>
      </dsp:txBody>
      <dsp:txXfrm>
        <a:off x="1103371" y="2069695"/>
        <a:ext cx="3943100" cy="940770"/>
      </dsp:txXfrm>
    </dsp:sp>
    <dsp:sp modelId="{79580FF1-36E9-4D81-BBFA-995813937BEE}">
      <dsp:nvSpPr>
        <dsp:cNvPr id="0" name=""/>
        <dsp:cNvSpPr/>
      </dsp:nvSpPr>
      <dsp:spPr>
        <a:xfrm>
          <a:off x="94077" y="2163773"/>
          <a:ext cx="1009294" cy="752616"/>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1000" b="-11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F51F8B20-8852-48E0-A50F-CEE251D39D54}">
      <dsp:nvSpPr>
        <dsp:cNvPr id="0" name=""/>
        <dsp:cNvSpPr/>
      </dsp:nvSpPr>
      <dsp:spPr>
        <a:xfrm>
          <a:off x="0" y="3104543"/>
          <a:ext cx="5046472" cy="940770"/>
        </a:xfrm>
        <a:prstGeom prst="roundRect">
          <a:avLst>
            <a:gd name="adj" fmla="val 10000"/>
          </a:avLst>
        </a:prstGeom>
        <a:solidFill>
          <a:schemeClr val="accent5">
            <a:hueOff val="-5068907"/>
            <a:satOff val="-13064"/>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Sequence Diagram</a:t>
          </a:r>
        </a:p>
      </dsp:txBody>
      <dsp:txXfrm>
        <a:off x="1103371" y="3104543"/>
        <a:ext cx="3943100" cy="940770"/>
      </dsp:txXfrm>
    </dsp:sp>
    <dsp:sp modelId="{0A96E966-BA99-4224-9B37-6AECE04ECC3E}">
      <dsp:nvSpPr>
        <dsp:cNvPr id="0" name=""/>
        <dsp:cNvSpPr/>
      </dsp:nvSpPr>
      <dsp:spPr>
        <a:xfrm>
          <a:off x="94077" y="3198621"/>
          <a:ext cx="1009294" cy="752616"/>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11000" b="-11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2CAF8D33-E5EA-4677-8CA8-68F570A429A8}">
      <dsp:nvSpPr>
        <dsp:cNvPr id="0" name=""/>
        <dsp:cNvSpPr/>
      </dsp:nvSpPr>
      <dsp:spPr>
        <a:xfrm>
          <a:off x="0" y="4139391"/>
          <a:ext cx="5046472" cy="940770"/>
        </a:xfrm>
        <a:prstGeom prst="roundRect">
          <a:avLst>
            <a:gd name="adj" fmla="val 10000"/>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Component Diagram</a:t>
          </a:r>
        </a:p>
      </dsp:txBody>
      <dsp:txXfrm>
        <a:off x="1103371" y="4139391"/>
        <a:ext cx="3943100" cy="940770"/>
      </dsp:txXfrm>
    </dsp:sp>
    <dsp:sp modelId="{D151B5BA-2C53-46EC-84DB-3BAF0D1C7583}">
      <dsp:nvSpPr>
        <dsp:cNvPr id="0" name=""/>
        <dsp:cNvSpPr/>
      </dsp:nvSpPr>
      <dsp:spPr>
        <a:xfrm>
          <a:off x="94077" y="4233469"/>
          <a:ext cx="1009294" cy="752616"/>
        </a:xfrm>
        <a:prstGeom prst="roundRect">
          <a:avLst>
            <a:gd name="adj" fmla="val 10000"/>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l="-1000" r="-1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1FD5-C695-4EB6-B83E-F301FB25F0AF}">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F96C4-24CA-4AA3-AC76-E721995FFC53}">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7F4704-4E70-43B9-8226-5D0DE482C1A5}">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Adding Payment Gateway</a:t>
          </a:r>
        </a:p>
      </dsp:txBody>
      <dsp:txXfrm>
        <a:off x="1816103" y="671"/>
        <a:ext cx="4447536" cy="1572384"/>
      </dsp:txXfrm>
    </dsp:sp>
    <dsp:sp modelId="{189CB30D-FE80-4903-B790-85F75802B7C7}">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CDAE92-6402-4D4B-8F33-5E650D673D1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099518-8489-43BF-B47D-5E91A58EB68C}">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Live Tracking of Purchase Order</a:t>
          </a:r>
        </a:p>
      </dsp:txBody>
      <dsp:txXfrm>
        <a:off x="1816103" y="1966151"/>
        <a:ext cx="4447536" cy="1572384"/>
      </dsp:txXfrm>
    </dsp:sp>
    <dsp:sp modelId="{75B86AD6-4997-42A4-B382-EC226400B051}">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FDD144-0AD2-445D-9BB1-462C6535DB46}">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8F3324-C524-4D03-ABEF-2AB0C99A1022}">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Customer handling interface on retailer’s end.</a:t>
          </a:r>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BCE4F2-1B70-47C8-822F-D4A3EF14C68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264071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CE4F2-1B70-47C8-822F-D4A3EF14C68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62861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CE4F2-1B70-47C8-822F-D4A3EF14C68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434703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opyright">
    <p:bg>
      <p:bgPr>
        <a:solidFill>
          <a:srgbClr val="5E5E5E"/>
        </a:solidFill>
        <a:effectLst/>
      </p:bgPr>
    </p:bg>
    <p:spTree>
      <p:nvGrpSpPr>
        <p:cNvPr id="1" name=""/>
        <p:cNvGrpSpPr/>
        <p:nvPr/>
      </p:nvGrpSpPr>
      <p:grpSpPr>
        <a:xfrm>
          <a:off x="0" y="0"/>
          <a:ext cx="0" cy="0"/>
          <a:chOff x="0" y="0"/>
          <a:chExt cx="0" cy="0"/>
        </a:xfrm>
      </p:grpSpPr>
      <p:sp>
        <p:nvSpPr>
          <p:cNvPr id="12" name="©2018 Impetus Technologies, Inc. All rights reserved.…"/>
          <p:cNvSpPr txBox="1"/>
          <p:nvPr/>
        </p:nvSpPr>
        <p:spPr>
          <a:xfrm>
            <a:off x="812800" y="2649810"/>
            <a:ext cx="6793285" cy="154568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p>
            <a:pPr algn="l">
              <a:lnSpc>
                <a:spcPct val="120000"/>
              </a:lnSpc>
              <a:spcBef>
                <a:spcPts val="900"/>
              </a:spcBef>
              <a:defRPr sz="2400">
                <a:solidFill>
                  <a:srgbClr val="D5D5D5"/>
                </a:solidFill>
              </a:defRPr>
            </a:pPr>
            <a:r>
              <a:rPr sz="1200"/>
              <a:t>©2019 Impetus Technologies, Inc.</a:t>
            </a:r>
          </a:p>
          <a:p>
            <a:pPr algn="l">
              <a:lnSpc>
                <a:spcPct val="120000"/>
              </a:lnSpc>
              <a:spcBef>
                <a:spcPts val="900"/>
              </a:spcBef>
              <a:defRPr sz="2400">
                <a:solidFill>
                  <a:srgbClr val="D5D5D5"/>
                </a:solidFill>
              </a:defRPr>
            </a:pPr>
            <a:r>
              <a:rPr sz="1200"/>
              <a:t>You are prohibited from making a copy or modification of, or from redistributing, rebroadcasting, or re-encoding of this content without the prior written consent of Impetus.</a:t>
            </a:r>
          </a:p>
          <a:p>
            <a:pPr algn="l">
              <a:lnSpc>
                <a:spcPct val="120000"/>
              </a:lnSpc>
              <a:spcBef>
                <a:spcPts val="900"/>
              </a:spcBef>
              <a:defRPr sz="2400">
                <a:solidFill>
                  <a:srgbClr val="D5D5D5"/>
                </a:solidFill>
              </a:defRPr>
            </a:pPr>
            <a:r>
              <a:rPr sz="1200"/>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p>
        </p:txBody>
      </p:sp>
      <p:pic>
        <p:nvPicPr>
          <p:cNvPr id="13" name="Impetus master logo black and white.pdf" descr="Impetus master logo black and white.pdf"/>
          <p:cNvPicPr>
            <a:picLocks noChangeAspect="1"/>
          </p:cNvPicPr>
          <p:nvPr/>
        </p:nvPicPr>
        <p:blipFill>
          <a:blip r:embed="rId2">
            <a:alphaModFix amt="30000"/>
          </a:blip>
          <a:stretch>
            <a:fillRect/>
          </a:stretch>
        </p:blipFill>
        <p:spPr>
          <a:xfrm>
            <a:off x="10642600" y="6438900"/>
            <a:ext cx="1345995" cy="219782"/>
          </a:xfrm>
          <a:prstGeom prst="rect">
            <a:avLst/>
          </a:prstGeom>
          <a:ln w="12700">
            <a:miter lim="400000"/>
          </a:ln>
        </p:spPr>
      </p:pic>
      <p:sp>
        <p:nvSpPr>
          <p:cNvPr id="14" name="Slide Number"/>
          <p:cNvSpPr txBox="1">
            <a:spLocks noGrp="1"/>
          </p:cNvSpPr>
          <p:nvPr>
            <p:ph type="sldNum" sz="quarter" idx="2"/>
          </p:nvPr>
        </p:nvSpPr>
        <p:spPr>
          <a:xfrm>
            <a:off x="6092825" y="6540500"/>
            <a:ext cx="226620" cy="230683"/>
          </a:xfrm>
          <a:prstGeom prst="rect">
            <a:avLst/>
          </a:prstGeom>
        </p:spPr>
        <p:txBody>
          <a:bodyPr/>
          <a:lstStyle>
            <a:lvl1pPr algn="l" defTabSz="914400">
              <a:lnSpc>
                <a:spcPct val="120000"/>
              </a:lnSpc>
              <a:spcBef>
                <a:spcPts val="600"/>
              </a:spcBef>
              <a:defRPr>
                <a:solidFill>
                  <a:srgbClr val="FF2600"/>
                </a:solidFill>
              </a:defRPr>
            </a:lvl1pPr>
          </a:lstStyle>
          <a:p>
            <a:fld id="{86CB4B4D-7CA3-9044-876B-883B54F8677D}" type="slidenum">
              <a:t>‹#›</a:t>
            </a:fld>
            <a:endParaRPr/>
          </a:p>
        </p:txBody>
      </p:sp>
    </p:spTree>
    <p:extLst>
      <p:ext uri="{BB962C8B-B14F-4D97-AF65-F5344CB8AC3E}">
        <p14:creationId xmlns:p14="http://schemas.microsoft.com/office/powerpoint/2010/main" val="77245565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BCE4F2-1B70-47C8-822F-D4A3EF14C68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663267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CE4F2-1B70-47C8-822F-D4A3EF14C68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4211611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CE4F2-1B70-47C8-822F-D4A3EF14C68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272706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8BCE4F2-1B70-47C8-822F-D4A3EF14C689}" type="datetimeFigureOut">
              <a:rPr lang="en-US" smtClean="0"/>
              <a:t>4/27/2022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825200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8BCE4F2-1B70-47C8-822F-D4A3EF14C689}" type="datetimeFigureOut">
              <a:rPr lang="en-US" smtClean="0"/>
              <a:t>4/27/2022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331270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8BCE4F2-1B70-47C8-822F-D4A3EF14C689}" type="datetimeFigureOut">
              <a:rPr lang="en-US" smtClean="0"/>
              <a:t>4/27/2022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318111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BCE4F2-1B70-47C8-822F-D4A3EF14C689}"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81770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319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8BCE4F2-1B70-47C8-822F-D4A3EF14C689}" type="datetimeFigureOut">
              <a:rPr lang="en-US" smtClean="0"/>
              <a:t>4/27/2022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306122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8BCE4F2-1B70-47C8-822F-D4A3EF14C689}" type="datetimeFigureOut">
              <a:rPr lang="en-US" smtClean="0"/>
              <a:t>4/27/2022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94343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CE4F2-1B70-47C8-822F-D4A3EF14C689}"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3181698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CE4F2-1B70-47C8-822F-D4A3EF14C689}"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695483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BCE4F2-1B70-47C8-822F-D4A3EF14C68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011109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CE4F2-1B70-47C8-822F-D4A3EF14C68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2989843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CE4F2-1B70-47C8-822F-D4A3EF14C68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4248641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8BCE4F2-1B70-47C8-822F-D4A3EF14C689}" type="datetimeFigureOut">
              <a:rPr lang="en-US" smtClean="0"/>
              <a:t>4/27/2022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9539322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8BCE4F2-1B70-47C8-822F-D4A3EF14C689}" type="datetimeFigureOut">
              <a:rPr lang="en-US" smtClean="0"/>
              <a:t>4/27/2022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21337209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8BCE4F2-1B70-47C8-822F-D4A3EF14C689}" type="datetimeFigureOut">
              <a:rPr lang="en-US" smtClean="0"/>
              <a:t>4/27/2022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59177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CE4F2-1B70-47C8-822F-D4A3EF14C68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29594038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BCE4F2-1B70-47C8-822F-D4A3EF14C689}"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23501925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8BCE4F2-1B70-47C8-822F-D4A3EF14C689}" type="datetimeFigureOut">
              <a:rPr lang="en-US" smtClean="0"/>
              <a:t>4/27/2022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9331473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8BCE4F2-1B70-47C8-822F-D4A3EF14C689}" type="datetimeFigureOut">
              <a:rPr lang="en-US" smtClean="0"/>
              <a:t>4/27/2022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39699720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CE4F2-1B70-47C8-822F-D4A3EF14C689}"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10732905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CE4F2-1B70-47C8-822F-D4A3EF14C689}"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297014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CE4F2-1B70-47C8-822F-D4A3EF14C689}"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378313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CE4F2-1B70-47C8-822F-D4A3EF14C689}"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256771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CE4F2-1B70-47C8-822F-D4A3EF14C689}"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263079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CE4F2-1B70-47C8-822F-D4A3EF14C689}"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216524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CE4F2-1B70-47C8-822F-D4A3EF14C689}"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328353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CE4F2-1B70-47C8-822F-D4A3EF14C689}"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B05D1-4AAB-46E1-AF56-C356158FDBC5}" type="slidenum">
              <a:rPr lang="en-US" smtClean="0"/>
              <a:t>‹#›</a:t>
            </a:fld>
            <a:endParaRPr lang="en-US"/>
          </a:p>
        </p:txBody>
      </p:sp>
    </p:spTree>
    <p:extLst>
      <p:ext uri="{BB962C8B-B14F-4D97-AF65-F5344CB8AC3E}">
        <p14:creationId xmlns:p14="http://schemas.microsoft.com/office/powerpoint/2010/main" val="344872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extLst>
              <a:ext uri="{BEBA8EAE-BF5A-486C-A8C5-ECC9F3942E4B}">
                <a14:imgProps xmlns:a14="http://schemas.microsoft.com/office/drawing/2010/main">
                  <a14:imgLayer r:embed="rId15">
                    <a14:imgEffect>
                      <a14:sharpenSoften amount="12000"/>
                    </a14:imgEffect>
                    <a14:imgEffect>
                      <a14:colorTemperature colorTemp="6400"/>
                    </a14:imgEffect>
                  </a14:imgLayer>
                </a14:imgProps>
              </a:ext>
            </a:extLst>
          </a:blip>
          <a:srcRect/>
          <a:stretch>
            <a:fillRect l="86000" t="88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CE4F2-1B70-47C8-822F-D4A3EF14C689}" type="datetimeFigureOut">
              <a:rPr lang="en-US" smtClean="0"/>
              <a:t>4/27/2022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B05D1-4AAB-46E1-AF56-C356158FDBC5}" type="slidenum">
              <a:rPr lang="en-US" smtClean="0"/>
              <a:t>‹#›</a:t>
            </a:fld>
            <a:endParaRPr lang="en-US"/>
          </a:p>
        </p:txBody>
      </p:sp>
    </p:spTree>
    <p:extLst>
      <p:ext uri="{BB962C8B-B14F-4D97-AF65-F5344CB8AC3E}">
        <p14:creationId xmlns:p14="http://schemas.microsoft.com/office/powerpoint/2010/main" val="15074166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3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sharpenSoften amount="12000"/>
                    </a14:imgEffect>
                    <a14:imgEffect>
                      <a14:colorTemperature colorTemp="6400"/>
                    </a14:imgEffect>
                  </a14:imgLayer>
                </a14:imgProps>
              </a:ext>
            </a:extLst>
          </a:blip>
          <a:srcRect/>
          <a:stretch>
            <a:fillRect l="86000" t="88000" r="3000"/>
          </a:stretch>
        </a:blip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8BCE4F2-1B70-47C8-822F-D4A3EF14C689}" type="datetimeFigureOut">
              <a:rPr lang="en-US" smtClean="0"/>
              <a:t>4/27/2022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8CB05D1-4AAB-46E1-AF56-C356158FDBC5}" type="slidenum">
              <a:rPr lang="en-US" smtClean="0"/>
              <a:t>‹#›</a:t>
            </a:fld>
            <a:endParaRPr lang="en-US"/>
          </a:p>
        </p:txBody>
      </p:sp>
    </p:spTree>
    <p:extLst>
      <p:ext uri="{BB962C8B-B14F-4D97-AF65-F5344CB8AC3E}">
        <p14:creationId xmlns:p14="http://schemas.microsoft.com/office/powerpoint/2010/main" val="31737950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sharpenSoften amount="12000"/>
                    </a14:imgEffect>
                    <a14:imgEffect>
                      <a14:colorTemperature colorTemp="6400"/>
                    </a14:imgEffect>
                  </a14:imgLayer>
                </a14:imgProps>
              </a:ext>
            </a:extLst>
          </a:blip>
          <a:srcRect/>
          <a:stretch>
            <a:fillRect l="86000" t="88000" r="3000"/>
          </a:stretch>
        </a:blip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8BCE4F2-1B70-47C8-822F-D4A3EF14C689}" type="datetimeFigureOut">
              <a:rPr lang="en-US" smtClean="0"/>
              <a:t>4/27/2022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8CB05D1-4AAB-46E1-AF56-C356158FDBC5}" type="slidenum">
              <a:rPr lang="en-US" smtClean="0"/>
              <a:t>‹#›</a:t>
            </a:fld>
            <a:endParaRPr lang="en-US"/>
          </a:p>
        </p:txBody>
      </p:sp>
    </p:spTree>
    <p:extLst>
      <p:ext uri="{BB962C8B-B14F-4D97-AF65-F5344CB8AC3E}">
        <p14:creationId xmlns:p14="http://schemas.microsoft.com/office/powerpoint/2010/main" val="317880452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5.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11E97-2904-4C06-9BF0-AC7681B87AC9}"/>
              </a:ext>
            </a:extLst>
          </p:cNvPr>
          <p:cNvSpPr>
            <a:spLocks noGrp="1"/>
          </p:cNvSpPr>
          <p:nvPr>
            <p:ph type="title" idx="4294967295"/>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Use Case Diagram</a:t>
            </a:r>
          </a:p>
        </p:txBody>
      </p:sp>
      <p:pic>
        <p:nvPicPr>
          <p:cNvPr id="7" name="Content Placeholder 6" descr="Diagram&#10;&#10;Description automatically generated">
            <a:extLst>
              <a:ext uri="{FF2B5EF4-FFF2-40B4-BE49-F238E27FC236}">
                <a16:creationId xmlns:a16="http://schemas.microsoft.com/office/drawing/2014/main" id="{BB24A8DF-5962-4CF7-BAD4-A56192284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293" y="115460"/>
            <a:ext cx="7058709" cy="6623270"/>
          </a:xfrm>
        </p:spPr>
      </p:pic>
    </p:spTree>
    <p:extLst>
      <p:ext uri="{BB962C8B-B14F-4D97-AF65-F5344CB8AC3E}">
        <p14:creationId xmlns:p14="http://schemas.microsoft.com/office/powerpoint/2010/main" val="70968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52D17-97B8-44AD-BE39-64AC57994E83}"/>
              </a:ext>
            </a:extLst>
          </p:cNvPr>
          <p:cNvSpPr>
            <a:spLocks noGrp="1"/>
          </p:cNvSpPr>
          <p:nvPr>
            <p:ph type="title" idx="4294967295"/>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Activity Diagram: Admin</a:t>
            </a:r>
          </a:p>
        </p:txBody>
      </p:sp>
      <p:pic>
        <p:nvPicPr>
          <p:cNvPr id="9" name="Content Placeholder 8" descr="Diagram&#10;&#10;Description automatically generated">
            <a:extLst>
              <a:ext uri="{FF2B5EF4-FFF2-40B4-BE49-F238E27FC236}">
                <a16:creationId xmlns:a16="http://schemas.microsoft.com/office/drawing/2014/main" id="{4D6AE1F9-9986-4C34-8622-34FC573A1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0080" y="95763"/>
            <a:ext cx="6786880" cy="6583275"/>
          </a:xfrm>
          <a:prstGeom prst="rect">
            <a:avLst/>
          </a:prstGeom>
        </p:spPr>
      </p:pic>
    </p:spTree>
    <p:extLst>
      <p:ext uri="{BB962C8B-B14F-4D97-AF65-F5344CB8AC3E}">
        <p14:creationId xmlns:p14="http://schemas.microsoft.com/office/powerpoint/2010/main" val="737047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B3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DA497-10C5-454A-A52E-C81EE54D2D9A}"/>
              </a:ext>
            </a:extLst>
          </p:cNvPr>
          <p:cNvSpPr>
            <a:spLocks noGrp="1"/>
          </p:cNvSpPr>
          <p:nvPr>
            <p:ph type="title" idx="4294967295"/>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Activity Diagram: Distributor</a:t>
            </a:r>
          </a:p>
        </p:txBody>
      </p:sp>
      <p:pic>
        <p:nvPicPr>
          <p:cNvPr id="9" name="Content Placeholder 8" descr="Diagram&#10;&#10;Description automatically generated">
            <a:extLst>
              <a:ext uri="{FF2B5EF4-FFF2-40B4-BE49-F238E27FC236}">
                <a16:creationId xmlns:a16="http://schemas.microsoft.com/office/drawing/2014/main" id="{503AA550-312B-499D-9ED1-52B5FADD4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8719" y="141333"/>
            <a:ext cx="8009393" cy="6682435"/>
          </a:xfrm>
          <a:prstGeom prst="rect">
            <a:avLst/>
          </a:prstGeom>
        </p:spPr>
      </p:pic>
    </p:spTree>
    <p:extLst>
      <p:ext uri="{BB962C8B-B14F-4D97-AF65-F5344CB8AC3E}">
        <p14:creationId xmlns:p14="http://schemas.microsoft.com/office/powerpoint/2010/main" val="2044088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A3B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D72B9-1076-4ADD-9F2C-F255BDC09BBD}"/>
              </a:ext>
            </a:extLst>
          </p:cNvPr>
          <p:cNvSpPr>
            <a:spLocks noGrp="1"/>
          </p:cNvSpPr>
          <p:nvPr>
            <p:ph type="title" idx="4294967295"/>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Activity Diagram: Retailer</a:t>
            </a:r>
          </a:p>
        </p:txBody>
      </p:sp>
      <p:pic>
        <p:nvPicPr>
          <p:cNvPr id="9" name="Content Placeholder 8" descr="Diagram&#10;&#10;Description automatically generated">
            <a:extLst>
              <a:ext uri="{FF2B5EF4-FFF2-40B4-BE49-F238E27FC236}">
                <a16:creationId xmlns:a16="http://schemas.microsoft.com/office/drawing/2014/main" id="{FC8E7EA8-3FB6-429E-9804-9B2C1CC9A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513" y="138797"/>
            <a:ext cx="7129129" cy="6719204"/>
          </a:xfrm>
          <a:prstGeom prst="rect">
            <a:avLst/>
          </a:prstGeom>
        </p:spPr>
      </p:pic>
    </p:spTree>
    <p:extLst>
      <p:ext uri="{BB962C8B-B14F-4D97-AF65-F5344CB8AC3E}">
        <p14:creationId xmlns:p14="http://schemas.microsoft.com/office/powerpoint/2010/main" val="55253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F84A8789-F9B0-4A7A-9B4F-9C1DBF2559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5287" y="493515"/>
            <a:ext cx="7205870" cy="5684909"/>
          </a:xfrm>
        </p:spPr>
      </p:pic>
      <p:sp>
        <p:nvSpPr>
          <p:cNvPr id="2" name="Title 1">
            <a:extLst>
              <a:ext uri="{FF2B5EF4-FFF2-40B4-BE49-F238E27FC236}">
                <a16:creationId xmlns:a16="http://schemas.microsoft.com/office/drawing/2014/main" id="{5E252D17-97B8-44AD-BE39-64AC57994E83}"/>
              </a:ext>
            </a:extLst>
          </p:cNvPr>
          <p:cNvSpPr>
            <a:spLocks noGrp="1"/>
          </p:cNvSpPr>
          <p:nvPr>
            <p:ph type="title"/>
          </p:nvPr>
        </p:nvSpPr>
        <p:spPr>
          <a:xfrm>
            <a:off x="252919" y="1252330"/>
            <a:ext cx="2917664" cy="4472690"/>
          </a:xfrm>
        </p:spPr>
        <p:txBody>
          <a:bodyPr/>
          <a:lstStyle/>
          <a:p>
            <a:pPr algn="ctr"/>
            <a:r>
              <a:rPr lang="en-US" dirty="0"/>
              <a:t>Sequence Diagram: Login</a:t>
            </a:r>
            <a:br>
              <a:rPr lang="en-US" dirty="0"/>
            </a:br>
            <a:r>
              <a:rPr lang="en-US" dirty="0"/>
              <a:t>Page</a:t>
            </a:r>
          </a:p>
        </p:txBody>
      </p:sp>
    </p:spTree>
    <p:extLst>
      <p:ext uri="{BB962C8B-B14F-4D97-AF65-F5344CB8AC3E}">
        <p14:creationId xmlns:p14="http://schemas.microsoft.com/office/powerpoint/2010/main" val="90895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72B9-1076-4ADD-9F2C-F255BDC09BBD}"/>
              </a:ext>
            </a:extLst>
          </p:cNvPr>
          <p:cNvSpPr>
            <a:spLocks noGrp="1"/>
          </p:cNvSpPr>
          <p:nvPr>
            <p:ph type="title"/>
          </p:nvPr>
        </p:nvSpPr>
        <p:spPr/>
        <p:txBody>
          <a:bodyPr/>
          <a:lstStyle/>
          <a:p>
            <a:pPr algn="ctr"/>
            <a:r>
              <a:rPr lang="en-US"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Sequence Diagram:</a:t>
            </a:r>
            <a:br>
              <a:rPr lang="en-US"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r>
              <a:rPr lang="en-US"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Distributor/ Retailer Purchase</a:t>
            </a:r>
          </a:p>
        </p:txBody>
      </p:sp>
      <p:pic>
        <p:nvPicPr>
          <p:cNvPr id="7" name="Content Placeholder 6" descr="Diagram&#10;&#10;Description automatically generated">
            <a:extLst>
              <a:ext uri="{FF2B5EF4-FFF2-40B4-BE49-F238E27FC236}">
                <a16:creationId xmlns:a16="http://schemas.microsoft.com/office/drawing/2014/main" id="{9C968D82-6CF2-4E13-BA96-2A2785ACC5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6159" y="347830"/>
            <a:ext cx="7493902" cy="5920890"/>
          </a:xfrm>
        </p:spPr>
      </p:pic>
    </p:spTree>
    <p:extLst>
      <p:ext uri="{BB962C8B-B14F-4D97-AF65-F5344CB8AC3E}">
        <p14:creationId xmlns:p14="http://schemas.microsoft.com/office/powerpoint/2010/main" val="27103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FFD26-3037-4B4C-BA46-00F7A53EF70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Component Diagram</a:t>
            </a:r>
          </a:p>
        </p:txBody>
      </p:sp>
      <p:cxnSp>
        <p:nvCxnSpPr>
          <p:cNvPr id="22" name="Straight Connector 2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Diagram&#10;&#10;Description automatically generated">
            <a:extLst>
              <a:ext uri="{FF2B5EF4-FFF2-40B4-BE49-F238E27FC236}">
                <a16:creationId xmlns:a16="http://schemas.microsoft.com/office/drawing/2014/main" id="{DAE70E1A-6CEA-404D-BB31-8390E7E183A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0040" y="2644352"/>
            <a:ext cx="11496821" cy="3564014"/>
          </a:xfrm>
          <a:prstGeom prst="rect">
            <a:avLst/>
          </a:prstGeom>
        </p:spPr>
      </p:pic>
    </p:spTree>
    <p:extLst>
      <p:ext uri="{BB962C8B-B14F-4D97-AF65-F5344CB8AC3E}">
        <p14:creationId xmlns:p14="http://schemas.microsoft.com/office/powerpoint/2010/main" val="292441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1160-9370-4142-B0A9-314A8E5FCE35}"/>
              </a:ext>
            </a:extLst>
          </p:cNvPr>
          <p:cNvSpPr>
            <a:spLocks noGrp="1"/>
          </p:cNvSpPr>
          <p:nvPr>
            <p:ph type="title" idx="4294967295"/>
          </p:nvPr>
        </p:nvSpPr>
        <p:spPr>
          <a:xfrm>
            <a:off x="960100" y="978102"/>
            <a:ext cx="10588434" cy="1062644"/>
          </a:xfrm>
        </p:spPr>
        <p:txBody>
          <a:bodyPr anchor="b">
            <a:normAutofit/>
          </a:bodyPr>
          <a:lstStyle/>
          <a:p>
            <a:r>
              <a:rPr lang="en-US"/>
              <a:t>Functionalities</a:t>
            </a:r>
            <a:endParaRPr lang="en-US" dirty="0"/>
          </a:p>
        </p:txBody>
      </p:sp>
      <p:cxnSp>
        <p:nvCxnSpPr>
          <p:cNvPr id="17" name="Straight Connector 16">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Graphic 4" descr="Laptop with solid fill">
            <a:extLst>
              <a:ext uri="{FF2B5EF4-FFF2-40B4-BE49-F238E27FC236}">
                <a16:creationId xmlns:a16="http://schemas.microsoft.com/office/drawing/2014/main" id="{B585A523-4A78-4D7A-8DDF-8AC886AAB5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F50265F8-A4A0-4FD0-B5D6-D3649AC9CAFE}"/>
              </a:ext>
            </a:extLst>
          </p:cNvPr>
          <p:cNvSpPr>
            <a:spLocks noGrp="1"/>
          </p:cNvSpPr>
          <p:nvPr>
            <p:ph idx="1"/>
          </p:nvPr>
        </p:nvSpPr>
        <p:spPr>
          <a:xfrm>
            <a:off x="4955354" y="2682433"/>
            <a:ext cx="6282169" cy="3215749"/>
          </a:xfrm>
        </p:spPr>
        <p:txBody>
          <a:bodyPr>
            <a:normAutofit/>
          </a:bodyPr>
          <a:lstStyle/>
          <a:p>
            <a:r>
              <a:rPr lang="en-US" sz="2000"/>
              <a:t>User Login</a:t>
            </a:r>
          </a:p>
          <a:p>
            <a:r>
              <a:rPr lang="en-US" sz="2000"/>
              <a:t>Email Service</a:t>
            </a:r>
          </a:p>
          <a:p>
            <a:r>
              <a:rPr lang="en-US" sz="2000"/>
              <a:t>Inventory Management</a:t>
            </a:r>
          </a:p>
          <a:p>
            <a:r>
              <a:rPr lang="en-US" sz="2000"/>
              <a:t>Add Distributor or Retailer</a:t>
            </a:r>
          </a:p>
          <a:p>
            <a:r>
              <a:rPr lang="en-US" sz="2000"/>
              <a:t>Raise Purchase Order</a:t>
            </a:r>
          </a:p>
          <a:p>
            <a:r>
              <a:rPr lang="en-US" sz="2000"/>
              <a:t>Manage User Profile</a:t>
            </a:r>
          </a:p>
          <a:p>
            <a:r>
              <a:rPr lang="en-US" sz="2000"/>
              <a:t>Stock Management</a:t>
            </a:r>
          </a:p>
          <a:p>
            <a:r>
              <a:rPr lang="en-US" sz="2000"/>
              <a:t>Invoice Generation</a:t>
            </a:r>
          </a:p>
        </p:txBody>
      </p:sp>
    </p:spTree>
    <p:extLst>
      <p:ext uri="{BB962C8B-B14F-4D97-AF65-F5344CB8AC3E}">
        <p14:creationId xmlns:p14="http://schemas.microsoft.com/office/powerpoint/2010/main" val="400441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570064-DDB7-4DF6-B452-A759F3231A11}"/>
              </a:ext>
            </a:extLst>
          </p:cNvPr>
          <p:cNvSpPr>
            <a:spLocks noGrp="1"/>
          </p:cNvSpPr>
          <p:nvPr>
            <p:ph type="title" idx="4294967295"/>
          </p:nvPr>
        </p:nvSpPr>
        <p:spPr>
          <a:xfrm>
            <a:off x="1127208" y="857251"/>
            <a:ext cx="4747280" cy="3098061"/>
          </a:xfrm>
        </p:spPr>
        <p:txBody>
          <a:bodyPr vert="horz" lIns="91440" tIns="45720" rIns="91440" bIns="45720" rtlCol="0" anchor="b">
            <a:normAutofit/>
          </a:bodyPr>
          <a:lstStyle/>
          <a:p>
            <a:r>
              <a:rPr lang="en-US" sz="4800" kern="1200">
                <a:solidFill>
                  <a:srgbClr val="FFFFFF"/>
                </a:solidFill>
                <a:latin typeface="+mj-lt"/>
                <a:ea typeface="+mj-ea"/>
                <a:cs typeface="+mj-cs"/>
              </a:rPr>
              <a:t>Working</a:t>
            </a:r>
          </a:p>
        </p:txBody>
      </p:sp>
      <p:sp>
        <p:nvSpPr>
          <p:cNvPr id="37" name="Rectangle 36">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Handshake">
            <a:extLst>
              <a:ext uri="{FF2B5EF4-FFF2-40B4-BE49-F238E27FC236}">
                <a16:creationId xmlns:a16="http://schemas.microsoft.com/office/drawing/2014/main" id="{76E63461-D3DB-FEE7-D799-CD857E2865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360055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12A494-1B2E-4E08-AC9F-E394721FF6E3}"/>
              </a:ext>
            </a:extLst>
          </p:cNvPr>
          <p:cNvSpPr>
            <a:spLocks noGrp="1"/>
          </p:cNvSpPr>
          <p:nvPr>
            <p:ph type="title" idx="4294967295"/>
          </p:nvPr>
        </p:nvSpPr>
        <p:spPr>
          <a:xfrm>
            <a:off x="524741" y="620392"/>
            <a:ext cx="3808268" cy="5504688"/>
          </a:xfrm>
        </p:spPr>
        <p:txBody>
          <a:bodyPr>
            <a:normAutofit/>
          </a:bodyPr>
          <a:lstStyle/>
          <a:p>
            <a:r>
              <a:rPr lang="en-US" sz="6000">
                <a:solidFill>
                  <a:schemeClr val="bg1"/>
                </a:solidFill>
              </a:rPr>
              <a:t>Future Scope</a:t>
            </a:r>
          </a:p>
        </p:txBody>
      </p:sp>
      <p:graphicFrame>
        <p:nvGraphicFramePr>
          <p:cNvPr id="5" name="Content Placeholder 2">
            <a:extLst>
              <a:ext uri="{FF2B5EF4-FFF2-40B4-BE49-F238E27FC236}">
                <a16:creationId xmlns:a16="http://schemas.microsoft.com/office/drawing/2014/main" id="{4868A2B5-A027-2AF7-E0F2-2B91F761CFB1}"/>
              </a:ext>
            </a:extLst>
          </p:cNvPr>
          <p:cNvGraphicFramePr>
            <a:graphicFrameLocks noGrp="1"/>
          </p:cNvGraphicFramePr>
          <p:nvPr>
            <p:ph idx="1"/>
            <p:extLst>
              <p:ext uri="{D42A27DB-BD31-4B8C-83A1-F6EECF244321}">
                <p14:modId xmlns:p14="http://schemas.microsoft.com/office/powerpoint/2010/main" val="309614061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05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6" descr="Truck">
            <a:extLst>
              <a:ext uri="{FF2B5EF4-FFF2-40B4-BE49-F238E27FC236}">
                <a16:creationId xmlns:a16="http://schemas.microsoft.com/office/drawing/2014/main" id="{24BB6CB3-051C-7F33-9B46-82BA456C0B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2502" y="1724179"/>
            <a:ext cx="3510140" cy="3510140"/>
          </a:xfrm>
          <a:prstGeom prst="rect">
            <a:avLst/>
          </a:prstGeom>
        </p:spPr>
      </p:pic>
      <p:sp>
        <p:nvSpPr>
          <p:cNvPr id="2" name="Title 1">
            <a:extLst>
              <a:ext uri="{FF2B5EF4-FFF2-40B4-BE49-F238E27FC236}">
                <a16:creationId xmlns:a16="http://schemas.microsoft.com/office/drawing/2014/main" id="{4FA75DB9-931B-4F28-920D-8183D082AA66}"/>
              </a:ext>
            </a:extLst>
          </p:cNvPr>
          <p:cNvSpPr>
            <a:spLocks noGrp="1"/>
          </p:cNvSpPr>
          <p:nvPr>
            <p:ph type="ctrTitle"/>
          </p:nvPr>
        </p:nvSpPr>
        <p:spPr>
          <a:xfrm>
            <a:off x="5780700" y="1188637"/>
            <a:ext cx="5327272" cy="1642850"/>
          </a:xfrm>
        </p:spPr>
        <p:txBody>
          <a:bodyPr vert="horz" lIns="91440" tIns="45720" rIns="91440" bIns="45720" rtlCol="0" anchor="ctr">
            <a:noAutofit/>
          </a:bodyPr>
          <a:lstStyle/>
          <a:p>
            <a:r>
              <a:rPr lang="en-US" sz="4800" kern="1200" dirty="0">
                <a:solidFill>
                  <a:schemeClr val="tx1"/>
                </a:solidFill>
                <a:latin typeface="+mj-lt"/>
                <a:ea typeface="+mj-ea"/>
                <a:cs typeface="+mj-cs"/>
              </a:rPr>
              <a:t>Distribution Management System</a:t>
            </a:r>
          </a:p>
        </p:txBody>
      </p:sp>
      <p:sp>
        <p:nvSpPr>
          <p:cNvPr id="3" name="Subtitle 2">
            <a:extLst>
              <a:ext uri="{FF2B5EF4-FFF2-40B4-BE49-F238E27FC236}">
                <a16:creationId xmlns:a16="http://schemas.microsoft.com/office/drawing/2014/main" id="{FF1A2BD2-8A8C-4208-93D6-9291148D7AF8}"/>
              </a:ext>
            </a:extLst>
          </p:cNvPr>
          <p:cNvSpPr>
            <a:spLocks noGrp="1"/>
          </p:cNvSpPr>
          <p:nvPr>
            <p:ph type="subTitle" idx="1"/>
          </p:nvPr>
        </p:nvSpPr>
        <p:spPr>
          <a:xfrm>
            <a:off x="5687799" y="3584354"/>
            <a:ext cx="3712817" cy="2457565"/>
          </a:xfrm>
        </p:spPr>
        <p:txBody>
          <a:bodyPr vert="horz" lIns="91440" tIns="45720" rIns="91440" bIns="45720" rtlCol="0" anchor="t">
            <a:normAutofit/>
          </a:bodyPr>
          <a:lstStyle/>
          <a:p>
            <a:pPr algn="l"/>
            <a:r>
              <a:rPr lang="en-US" sz="2000" dirty="0"/>
              <a:t>Group C003</a:t>
            </a:r>
          </a:p>
          <a:p>
            <a:pPr indent="-228600" algn="l">
              <a:buFont typeface="Arial" panose="020B0604020202020204" pitchFamily="34" charset="0"/>
              <a:buChar char="•"/>
            </a:pPr>
            <a:r>
              <a:rPr lang="en-US" sz="2000" dirty="0"/>
              <a:t>Parag Jain</a:t>
            </a:r>
          </a:p>
          <a:p>
            <a:pPr indent="-228600" algn="l">
              <a:buFont typeface="Arial" panose="020B0604020202020204" pitchFamily="34" charset="0"/>
              <a:buChar char="•"/>
            </a:pPr>
            <a:r>
              <a:rPr lang="en-US" sz="2000" dirty="0"/>
              <a:t>Nilesh Keshwani</a:t>
            </a:r>
          </a:p>
          <a:p>
            <a:pPr indent="-228600" algn="l">
              <a:buFont typeface="Arial" panose="020B0604020202020204" pitchFamily="34" charset="0"/>
              <a:buChar char="•"/>
            </a:pPr>
            <a:r>
              <a:rPr lang="en-US" sz="2000" dirty="0"/>
              <a:t>Prachi Sankhala</a:t>
            </a:r>
          </a:p>
          <a:p>
            <a:pPr indent="-228600" algn="l">
              <a:buFont typeface="Arial" panose="020B0604020202020204" pitchFamily="34" charset="0"/>
              <a:buChar char="•"/>
            </a:pPr>
            <a:r>
              <a:rPr lang="en-US" sz="2000" dirty="0"/>
              <a:t>R Soorya</a:t>
            </a:r>
          </a:p>
          <a:p>
            <a:pPr indent="-228600" algn="l">
              <a:buFont typeface="Arial" panose="020B0604020202020204" pitchFamily="34" charset="0"/>
              <a:buChar char="•"/>
            </a:pPr>
            <a:r>
              <a:rPr lang="en-US" sz="2000" dirty="0"/>
              <a:t>Ritesh Jamunkar</a:t>
            </a:r>
          </a:p>
        </p:txBody>
      </p:sp>
    </p:spTree>
    <p:extLst>
      <p:ext uri="{BB962C8B-B14F-4D97-AF65-F5344CB8AC3E}">
        <p14:creationId xmlns:p14="http://schemas.microsoft.com/office/powerpoint/2010/main" val="275685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12C54B6-2AF4-442F-9A43-C5387363C941}"/>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8013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60ABB-34A8-4D45-90EF-5DFB83D4A68A}"/>
              </a:ext>
            </a:extLst>
          </p:cNvPr>
          <p:cNvSpPr>
            <a:spLocks noGrp="1"/>
          </p:cNvSpPr>
          <p:nvPr>
            <p:ph type="title" idx="4294967295"/>
          </p:nvPr>
        </p:nvSpPr>
        <p:spPr>
          <a:xfrm>
            <a:off x="1463040" y="1091821"/>
            <a:ext cx="3801581" cy="4674358"/>
          </a:xfrm>
        </p:spPr>
        <p:txBody>
          <a:bodyPr anchor="ctr">
            <a:normAutofit/>
          </a:bodyPr>
          <a:lstStyle/>
          <a:p>
            <a:r>
              <a:rPr lang="en-US" sz="6600">
                <a:solidFill>
                  <a:schemeClr val="tx1">
                    <a:lumMod val="85000"/>
                    <a:lumOff val="15000"/>
                  </a:schemeClr>
                </a:solidFill>
              </a:rPr>
              <a:t>Content</a:t>
            </a:r>
          </a:p>
        </p:txBody>
      </p:sp>
      <p:sp>
        <p:nvSpPr>
          <p:cNvPr id="32" name="Freeform: Shape 31">
            <a:extLst>
              <a:ext uri="{FF2B5EF4-FFF2-40B4-BE49-F238E27FC236}">
                <a16:creationId xmlns:a16="http://schemas.microsoft.com/office/drawing/2014/main" id="{53472F09-8E00-4E02-9034-0A382CF66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915" y="727306"/>
            <a:ext cx="4639824" cy="4639824"/>
          </a:xfrm>
          <a:custGeom>
            <a:avLst/>
            <a:gdLst>
              <a:gd name="connsiteX0" fmla="*/ 2319912 w 4639824"/>
              <a:gd name="connsiteY0" fmla="*/ 0 h 4639824"/>
              <a:gd name="connsiteX1" fmla="*/ 4639824 w 4639824"/>
              <a:gd name="connsiteY1" fmla="*/ 2319912 h 4639824"/>
              <a:gd name="connsiteX2" fmla="*/ 2319912 w 4639824"/>
              <a:gd name="connsiteY2" fmla="*/ 4639824 h 4639824"/>
              <a:gd name="connsiteX3" fmla="*/ 0 w 4639824"/>
              <a:gd name="connsiteY3" fmla="*/ 2319912 h 4639824"/>
              <a:gd name="connsiteX4" fmla="*/ 2319912 w 4639824"/>
              <a:gd name="connsiteY4" fmla="*/ 0 h 463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9824" h="4639824">
                <a:moveTo>
                  <a:pt x="2319912" y="0"/>
                </a:moveTo>
                <a:cubicBezTo>
                  <a:pt x="3601164" y="0"/>
                  <a:pt x="4639824" y="1038660"/>
                  <a:pt x="4639824" y="2319912"/>
                </a:cubicBezTo>
                <a:cubicBezTo>
                  <a:pt x="4639824" y="3601164"/>
                  <a:pt x="3601164" y="4639824"/>
                  <a:pt x="2319912" y="4639824"/>
                </a:cubicBezTo>
                <a:cubicBezTo>
                  <a:pt x="1038660" y="4639824"/>
                  <a:pt x="0" y="3601164"/>
                  <a:pt x="0" y="2319912"/>
                </a:cubicBezTo>
                <a:cubicBezTo>
                  <a:pt x="0" y="1038660"/>
                  <a:pt x="1038660" y="0"/>
                  <a:pt x="2319912"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Oval 33">
            <a:extLst>
              <a:ext uri="{FF2B5EF4-FFF2-40B4-BE49-F238E27FC236}">
                <a16:creationId xmlns:a16="http://schemas.microsoft.com/office/drawing/2014/main" id="{4DA077B8-7326-4434-87ED-77DF3CF3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7227" y="1253852"/>
            <a:ext cx="457200" cy="457200"/>
          </a:xfrm>
          <a:prstGeom prst="ellipse">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F79CDED1-AC9C-4A80-B334-1309DEAD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480791" y="0"/>
            <a:ext cx="2229415" cy="1711051"/>
          </a:xfrm>
          <a:custGeom>
            <a:avLst/>
            <a:gdLst>
              <a:gd name="connsiteX0" fmla="*/ 1731031 w 2229415"/>
              <a:gd name="connsiteY0" fmla="*/ 1711051 h 1711051"/>
              <a:gd name="connsiteX1" fmla="*/ 2229415 w 2229415"/>
              <a:gd name="connsiteY1" fmla="*/ 1711051 h 1711051"/>
              <a:gd name="connsiteX2" fmla="*/ 2220570 w 2229415"/>
              <a:gd name="connsiteY2" fmla="*/ 1665525 h 1711051"/>
              <a:gd name="connsiteX3" fmla="*/ 118985 w 2229415"/>
              <a:gd name="connsiteY3" fmla="*/ 3008 h 1711051"/>
              <a:gd name="connsiteX4" fmla="*/ 0 w 2229415"/>
              <a:gd name="connsiteY4" fmla="*/ 0 h 1711051"/>
              <a:gd name="connsiteX5" fmla="*/ 0 w 2229415"/>
              <a:gd name="connsiteY5" fmla="*/ 474250 h 1711051"/>
              <a:gd name="connsiteX6" fmla="*/ 187921 w 2229415"/>
              <a:gd name="connsiteY6" fmla="*/ 483739 h 1711051"/>
              <a:gd name="connsiteX7" fmla="*/ 1656728 w 2229415"/>
              <a:gd name="connsiteY7" fmla="*/ 1515386 h 171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9415" h="1711051">
                <a:moveTo>
                  <a:pt x="1731031" y="1711051"/>
                </a:moveTo>
                <a:lnTo>
                  <a:pt x="2229415" y="1711051"/>
                </a:lnTo>
                <a:lnTo>
                  <a:pt x="2220570" y="1665525"/>
                </a:lnTo>
                <a:cubicBezTo>
                  <a:pt x="1951414" y="739745"/>
                  <a:pt x="1119014" y="53700"/>
                  <a:pt x="118985" y="3008"/>
                </a:cubicBezTo>
                <a:lnTo>
                  <a:pt x="0" y="0"/>
                </a:lnTo>
                <a:lnTo>
                  <a:pt x="0" y="474250"/>
                </a:lnTo>
                <a:lnTo>
                  <a:pt x="187921" y="483739"/>
                </a:lnTo>
                <a:cubicBezTo>
                  <a:pt x="836687" y="549625"/>
                  <a:pt x="1385706" y="952924"/>
                  <a:pt x="1656728" y="151538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Oval 37">
            <a:extLst>
              <a:ext uri="{FF2B5EF4-FFF2-40B4-BE49-F238E27FC236}">
                <a16:creationId xmlns:a16="http://schemas.microsoft.com/office/drawing/2014/main" id="{FD961BDC-5B67-481B-B628-6C15F4724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88704" y="3819513"/>
            <a:ext cx="731520" cy="731520"/>
          </a:xfrm>
          <a:prstGeom prst="ellipse">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6CC263E-5CD3-42BB-99F8-3C062C4B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0573" y="4944229"/>
            <a:ext cx="1645920" cy="1645920"/>
          </a:xfrm>
          <a:prstGeom prst="ellips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B7F5F3-30E1-4AD3-B460-8ADB242075D9}"/>
              </a:ext>
            </a:extLst>
          </p:cNvPr>
          <p:cNvSpPr>
            <a:spLocks noGrp="1"/>
          </p:cNvSpPr>
          <p:nvPr>
            <p:ph idx="1"/>
          </p:nvPr>
        </p:nvSpPr>
        <p:spPr>
          <a:xfrm>
            <a:off x="6284793" y="1760562"/>
            <a:ext cx="3582537" cy="3336876"/>
          </a:xfrm>
        </p:spPr>
        <p:txBody>
          <a:bodyPr anchor="ctr">
            <a:normAutofit/>
          </a:bodyPr>
          <a:lstStyle/>
          <a:p>
            <a:r>
              <a:rPr lang="en-US" sz="1800">
                <a:solidFill>
                  <a:srgbClr val="FFFFFF"/>
                </a:solidFill>
              </a:rPr>
              <a:t>Problem Statement</a:t>
            </a:r>
          </a:p>
          <a:p>
            <a:r>
              <a:rPr lang="en-US" sz="1800">
                <a:solidFill>
                  <a:srgbClr val="FFFFFF"/>
                </a:solidFill>
              </a:rPr>
              <a:t>Introduction</a:t>
            </a:r>
          </a:p>
          <a:p>
            <a:r>
              <a:rPr lang="en-US" sz="1800">
                <a:solidFill>
                  <a:srgbClr val="FFFFFF"/>
                </a:solidFill>
              </a:rPr>
              <a:t>Technology Stack</a:t>
            </a:r>
          </a:p>
          <a:p>
            <a:r>
              <a:rPr lang="en-US" sz="1800">
                <a:solidFill>
                  <a:srgbClr val="FFFFFF"/>
                </a:solidFill>
              </a:rPr>
              <a:t>Dependencies/Tools</a:t>
            </a:r>
          </a:p>
          <a:p>
            <a:r>
              <a:rPr lang="en-US" sz="1800">
                <a:solidFill>
                  <a:srgbClr val="FFFFFF"/>
                </a:solidFill>
              </a:rPr>
              <a:t>Diagrams</a:t>
            </a:r>
          </a:p>
          <a:p>
            <a:r>
              <a:rPr lang="en-US" sz="1800">
                <a:solidFill>
                  <a:srgbClr val="FFFFFF"/>
                </a:solidFill>
              </a:rPr>
              <a:t>Functionalities</a:t>
            </a:r>
          </a:p>
          <a:p>
            <a:r>
              <a:rPr lang="en-US" sz="1800">
                <a:solidFill>
                  <a:srgbClr val="FFFFFF"/>
                </a:solidFill>
              </a:rPr>
              <a:t>Future Scope</a:t>
            </a:r>
          </a:p>
        </p:txBody>
      </p:sp>
    </p:spTree>
    <p:extLst>
      <p:ext uri="{BB962C8B-B14F-4D97-AF65-F5344CB8AC3E}">
        <p14:creationId xmlns:p14="http://schemas.microsoft.com/office/powerpoint/2010/main" val="1690514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5455-8E2A-4DBB-8B84-C09762DDFBEE}"/>
              </a:ext>
            </a:extLst>
          </p:cNvPr>
          <p:cNvSpPr>
            <a:spLocks noGrp="1"/>
          </p:cNvSpPr>
          <p:nvPr>
            <p:ph type="title" idx="4294967295"/>
          </p:nvPr>
        </p:nvSpPr>
        <p:spPr>
          <a:xfrm>
            <a:off x="344623" y="320675"/>
            <a:ext cx="11407487" cy="1325563"/>
          </a:xfrm>
        </p:spPr>
        <p:txBody>
          <a:bodyPr>
            <a:normAutofit/>
          </a:bodyPr>
          <a:lstStyle/>
          <a:p>
            <a:r>
              <a:rPr lang="en-US" sz="5400"/>
              <a:t>Problem Statement</a:t>
            </a:r>
          </a:p>
        </p:txBody>
      </p:sp>
      <p:sp>
        <p:nvSpPr>
          <p:cNvPr id="25" name="Rectangle 24">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B63CD788-ED41-0C7E-9010-5A305316ACBB}"/>
              </a:ext>
            </a:extLst>
          </p:cNvPr>
          <p:cNvGraphicFramePr>
            <a:graphicFrameLocks noGrp="1"/>
          </p:cNvGraphicFramePr>
          <p:nvPr>
            <p:ph idx="1"/>
            <p:extLst>
              <p:ext uri="{D42A27DB-BD31-4B8C-83A1-F6EECF244321}">
                <p14:modId xmlns:p14="http://schemas.microsoft.com/office/powerpoint/2010/main" val="4210954242"/>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699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7B244-9CFC-40BA-943E-624B37D33C3E}"/>
              </a:ext>
            </a:extLst>
          </p:cNvPr>
          <p:cNvSpPr>
            <a:spLocks noGrp="1"/>
          </p:cNvSpPr>
          <p:nvPr>
            <p:ph type="title" idx="4294967295"/>
          </p:nvPr>
        </p:nvSpPr>
        <p:spPr>
          <a:xfrm>
            <a:off x="6096000" y="471702"/>
            <a:ext cx="4949781" cy="1298448"/>
          </a:xfrm>
        </p:spPr>
        <p:txBody>
          <a:bodyPr anchor="b">
            <a:normAutofit/>
          </a:bodyPr>
          <a:lstStyle/>
          <a:p>
            <a:pPr algn="r"/>
            <a:r>
              <a:rPr lang="en-US" sz="6000" dirty="0"/>
              <a:t>Introduction</a:t>
            </a:r>
            <a:endParaRPr lang="en-US" sz="4800" dirty="0"/>
          </a:p>
        </p:txBody>
      </p:sp>
      <p:sp>
        <p:nvSpPr>
          <p:cNvPr id="37" name="Rectangle 3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3BF61BC0-F8DF-45FF-8B3D-EB02D8B6CB4F}"/>
              </a:ext>
            </a:extLst>
          </p:cNvPr>
          <p:cNvSpPr>
            <a:spLocks noGrp="1"/>
          </p:cNvSpPr>
          <p:nvPr>
            <p:ph idx="1"/>
          </p:nvPr>
        </p:nvSpPr>
        <p:spPr>
          <a:xfrm>
            <a:off x="4641574" y="2660469"/>
            <a:ext cx="6404207" cy="3639450"/>
          </a:xfrm>
        </p:spPr>
        <p:txBody>
          <a:bodyPr anchor="ctr">
            <a:normAutofit/>
          </a:bodyPr>
          <a:lstStyle/>
          <a:p>
            <a:r>
              <a:rPr lang="en-US" sz="2400" dirty="0"/>
              <a:t>DMS helps in purchase management, user profile management, inventory and stock management.</a:t>
            </a:r>
          </a:p>
          <a:p>
            <a:r>
              <a:rPr lang="en-US" sz="2400" dirty="0"/>
              <a:t>Mapping the distributors and retailers according to their area code.</a:t>
            </a:r>
          </a:p>
          <a:p>
            <a:r>
              <a:rPr lang="en-US" sz="2400" dirty="0"/>
              <a:t>Raise request for stock on distributor’s and retailer’s end.</a:t>
            </a:r>
          </a:p>
          <a:p>
            <a:r>
              <a:rPr lang="en-US" sz="2400" dirty="0"/>
              <a:t>Managing the offered inventory by the company.</a:t>
            </a:r>
          </a:p>
        </p:txBody>
      </p:sp>
      <p:pic>
        <p:nvPicPr>
          <p:cNvPr id="11" name="Graphic 6" descr="Recruitment Management">
            <a:extLst>
              <a:ext uri="{FF2B5EF4-FFF2-40B4-BE49-F238E27FC236}">
                <a16:creationId xmlns:a16="http://schemas.microsoft.com/office/drawing/2014/main" id="{96AE6E86-4558-00F4-50FE-24BA7408B6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919" y="2516637"/>
            <a:ext cx="3428924" cy="3428924"/>
          </a:xfrm>
          <a:prstGeom prst="rect">
            <a:avLst/>
          </a:prstGeom>
        </p:spPr>
      </p:pic>
      <p:sp>
        <p:nvSpPr>
          <p:cNvPr id="44" name="Rectangle 4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31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B8E51-DF7A-4885-BF72-3ACB270B29F3}"/>
              </a:ext>
            </a:extLst>
          </p:cNvPr>
          <p:cNvSpPr>
            <a:spLocks noGrp="1"/>
          </p:cNvSpPr>
          <p:nvPr>
            <p:ph type="title" idx="4294967295"/>
          </p:nvPr>
        </p:nvSpPr>
        <p:spPr>
          <a:xfrm>
            <a:off x="594360" y="1209086"/>
            <a:ext cx="3876848" cy="4064925"/>
          </a:xfrm>
        </p:spPr>
        <p:txBody>
          <a:bodyPr anchor="ctr">
            <a:normAutofit/>
          </a:bodyPr>
          <a:lstStyle/>
          <a:p>
            <a:r>
              <a:rPr lang="en-US" sz="5000"/>
              <a:t>Technology Stack</a:t>
            </a:r>
          </a:p>
        </p:txBody>
      </p:sp>
      <p:grpSp>
        <p:nvGrpSpPr>
          <p:cNvPr id="41" name="Group 17">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9"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C1BEDDA-6F9A-5E4C-407F-294DC9670E9D}"/>
              </a:ext>
            </a:extLst>
          </p:cNvPr>
          <p:cNvGraphicFramePr>
            <a:graphicFrameLocks noGrp="1"/>
          </p:cNvGraphicFramePr>
          <p:nvPr>
            <p:ph idx="1"/>
            <p:extLst>
              <p:ext uri="{D42A27DB-BD31-4B8C-83A1-F6EECF244321}">
                <p14:modId xmlns:p14="http://schemas.microsoft.com/office/powerpoint/2010/main" val="970372899"/>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218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6A05C-DDD1-42F3-8CA5-B14A269D5394}"/>
              </a:ext>
            </a:extLst>
          </p:cNvPr>
          <p:cNvSpPr>
            <a:spLocks noGrp="1"/>
          </p:cNvSpPr>
          <p:nvPr>
            <p:ph type="title" idx="4294967295"/>
          </p:nvPr>
        </p:nvSpPr>
        <p:spPr>
          <a:xfrm>
            <a:off x="1043631" y="809898"/>
            <a:ext cx="9942716" cy="1554480"/>
          </a:xfrm>
        </p:spPr>
        <p:txBody>
          <a:bodyPr anchor="ctr">
            <a:normAutofit/>
          </a:bodyPr>
          <a:lstStyle/>
          <a:p>
            <a:r>
              <a:rPr lang="en-US" sz="4800" dirty="0"/>
              <a:t>Dependencies/Tools </a:t>
            </a:r>
          </a:p>
        </p:txBody>
      </p:sp>
      <p:sp>
        <p:nvSpPr>
          <p:cNvPr id="3" name="Content Placeholder 2">
            <a:extLst>
              <a:ext uri="{FF2B5EF4-FFF2-40B4-BE49-F238E27FC236}">
                <a16:creationId xmlns:a16="http://schemas.microsoft.com/office/drawing/2014/main" id="{87D401B2-536A-4178-BC47-EBBC583F986C}"/>
              </a:ext>
            </a:extLst>
          </p:cNvPr>
          <p:cNvSpPr>
            <a:spLocks noGrp="1"/>
          </p:cNvSpPr>
          <p:nvPr>
            <p:ph idx="1"/>
          </p:nvPr>
        </p:nvSpPr>
        <p:spPr>
          <a:xfrm>
            <a:off x="1043631" y="2862471"/>
            <a:ext cx="9942716" cy="3250791"/>
          </a:xfrm>
        </p:spPr>
        <p:txBody>
          <a:bodyPr anchor="ctr">
            <a:normAutofit fontScale="92500" lnSpcReduction="10000"/>
          </a:bodyPr>
          <a:lstStyle/>
          <a:p>
            <a:r>
              <a:rPr lang="en-US" sz="2400" dirty="0"/>
              <a:t>Maven</a:t>
            </a:r>
          </a:p>
          <a:p>
            <a:r>
              <a:rPr lang="en-US" sz="2400" dirty="0"/>
              <a:t>Spring Tools</a:t>
            </a:r>
          </a:p>
          <a:p>
            <a:r>
              <a:rPr lang="en-US" sz="2400" dirty="0"/>
              <a:t>Spring Security</a:t>
            </a:r>
          </a:p>
          <a:p>
            <a:r>
              <a:rPr lang="en-US" sz="2400" dirty="0"/>
              <a:t>Spring JPA</a:t>
            </a:r>
          </a:p>
          <a:p>
            <a:r>
              <a:rPr lang="en-US" sz="2400" dirty="0"/>
              <a:t>REST Services</a:t>
            </a:r>
          </a:p>
          <a:p>
            <a:r>
              <a:rPr lang="en-US" sz="2400" dirty="0"/>
              <a:t>Spring Eureka</a:t>
            </a:r>
          </a:p>
          <a:p>
            <a:r>
              <a:rPr lang="en-US" sz="2400" dirty="0"/>
              <a:t>Postman</a:t>
            </a:r>
          </a:p>
          <a:p>
            <a:r>
              <a:rPr lang="en-US" sz="2400" dirty="0"/>
              <a:t>JUnit</a:t>
            </a: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6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D3702CC-00C3-44EA-A16C-B8A334207070}"/>
              </a:ext>
            </a:extLst>
          </p:cNvPr>
          <p:cNvSpPr>
            <a:spLocks noGrp="1"/>
          </p:cNvSpPr>
          <p:nvPr>
            <p:ph type="title" idx="4294967295"/>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Diagrams</a:t>
            </a:r>
          </a:p>
        </p:txBody>
      </p:sp>
      <p:graphicFrame>
        <p:nvGraphicFramePr>
          <p:cNvPr id="5" name="Content Placeholder 2">
            <a:extLst>
              <a:ext uri="{FF2B5EF4-FFF2-40B4-BE49-F238E27FC236}">
                <a16:creationId xmlns:a16="http://schemas.microsoft.com/office/drawing/2014/main" id="{759918FA-6CF2-E9A6-7492-88A68D1C1079}"/>
              </a:ext>
            </a:extLst>
          </p:cNvPr>
          <p:cNvGraphicFramePr>
            <a:graphicFrameLocks noGrp="1"/>
          </p:cNvGraphicFramePr>
          <p:nvPr>
            <p:ph idx="1"/>
            <p:extLst>
              <p:ext uri="{D42A27DB-BD31-4B8C-83A1-F6EECF244321}">
                <p14:modId xmlns:p14="http://schemas.microsoft.com/office/powerpoint/2010/main" val="1167518942"/>
              </p:ext>
            </p:extLst>
          </p:nvPr>
        </p:nvGraphicFramePr>
        <p:xfrm>
          <a:off x="5888338" y="755374"/>
          <a:ext cx="5046472" cy="5083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55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77BBA74-5E96-4BBC-91E3-9A38929BB5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3779" y="457199"/>
            <a:ext cx="8749566" cy="5555974"/>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5">
            <a:extLst>
              <a:ext uri="{FF2B5EF4-FFF2-40B4-BE49-F238E27FC236}">
                <a16:creationId xmlns:a16="http://schemas.microsoft.com/office/drawing/2014/main" id="{8827E4D1-7BE8-46A2-B9DA-3272770D6218}"/>
              </a:ext>
            </a:extLst>
          </p:cNvPr>
          <p:cNvSpPr/>
          <p:nvPr/>
        </p:nvSpPr>
        <p:spPr>
          <a:xfrm>
            <a:off x="205541" y="2131943"/>
            <a:ext cx="2998238" cy="2594114"/>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800" kern="1200" dirty="0">
                <a:solidFill>
                  <a:srgbClr val="FFFFFF"/>
                </a:solidFill>
                <a:latin typeface="+mj-lt"/>
                <a:ea typeface="+mj-ea"/>
                <a:cs typeface="+mj-cs"/>
              </a:rPr>
              <a:t>E-R Diagram </a:t>
            </a:r>
            <a:endParaRPr lang="en-US" sz="4800" dirty="0"/>
          </a:p>
        </p:txBody>
      </p:sp>
    </p:spTree>
    <p:extLst>
      <p:ext uri="{BB962C8B-B14F-4D97-AF65-F5344CB8AC3E}">
        <p14:creationId xmlns:p14="http://schemas.microsoft.com/office/powerpoint/2010/main" val="26538265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3.xml><?xml version="1.0" encoding="utf-8"?>
<a:theme xmlns:a="http://schemas.openxmlformats.org/drawingml/2006/main" name="1_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360</TotalTime>
  <Words>246</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Calibri</vt:lpstr>
      <vt:lpstr>Calibri Light</vt:lpstr>
      <vt:lpstr>Corbel</vt:lpstr>
      <vt:lpstr>Wingdings 2</vt:lpstr>
      <vt:lpstr>Office Theme</vt:lpstr>
      <vt:lpstr>Frame</vt:lpstr>
      <vt:lpstr>1_Frame</vt:lpstr>
      <vt:lpstr>PowerPoint Presentation</vt:lpstr>
      <vt:lpstr>Distribution Management System</vt:lpstr>
      <vt:lpstr>Content</vt:lpstr>
      <vt:lpstr>Problem Statement</vt:lpstr>
      <vt:lpstr>Introduction</vt:lpstr>
      <vt:lpstr>Technology Stack</vt:lpstr>
      <vt:lpstr>Dependencies/Tools </vt:lpstr>
      <vt:lpstr>Diagrams</vt:lpstr>
      <vt:lpstr>PowerPoint Presentation</vt:lpstr>
      <vt:lpstr>Use Case Diagram</vt:lpstr>
      <vt:lpstr>Activity Diagram: Admin</vt:lpstr>
      <vt:lpstr>Activity Diagram: Distributor</vt:lpstr>
      <vt:lpstr>Activity Diagram: Retailer</vt:lpstr>
      <vt:lpstr>Sequence Diagram: Login Page</vt:lpstr>
      <vt:lpstr>Sequence Diagram: Distributor/ Retailer Purchase</vt:lpstr>
      <vt:lpstr>Component Diagram</vt:lpstr>
      <vt:lpstr>Functionalities</vt:lpstr>
      <vt:lpstr>Working</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 Management System</dc:title>
  <dc:creator>Nilesh Keshwani</dc:creator>
  <cp:lastModifiedBy>Nilesh Keshwani</cp:lastModifiedBy>
  <cp:revision>53</cp:revision>
  <dcterms:created xsi:type="dcterms:W3CDTF">2022-04-25T10:50:09Z</dcterms:created>
  <dcterms:modified xsi:type="dcterms:W3CDTF">2022-04-27T08:11:00Z</dcterms:modified>
</cp:coreProperties>
</file>