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9" r:id="rId4"/>
    <p:sldId id="258" r:id="rId5"/>
    <p:sldId id="265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0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7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6414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07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207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64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32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3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1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7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6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3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3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5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9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3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9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EC8C-810A-4F51-9AA2-C6FC08318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S04: Pipes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263E5-6CCC-47F3-8AC6-15C1795A9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IMRIEL PVT. LTD.</a:t>
            </a:r>
          </a:p>
        </p:txBody>
      </p:sp>
    </p:spTree>
    <p:extLst>
      <p:ext uri="{BB962C8B-B14F-4D97-AF65-F5344CB8AC3E}">
        <p14:creationId xmlns:p14="http://schemas.microsoft.com/office/powerpoint/2010/main" val="217880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C63A-2317-4836-B47C-81F3AD3C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2CE6-BC6E-4FFB-89E5-31C8D40B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way to write display-value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80179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C63A-2317-4836-B47C-81F3AD3C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2CE6-BC6E-4FFB-89E5-31C8D40B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ng generate pipe [name]</a:t>
            </a:r>
          </a:p>
        </p:txBody>
      </p:sp>
    </p:spTree>
    <p:extLst>
      <p:ext uri="{BB962C8B-B14F-4D97-AF65-F5344CB8AC3E}">
        <p14:creationId xmlns:p14="http://schemas.microsoft.com/office/powerpoint/2010/main" val="116300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C63A-2317-4836-B47C-81F3AD3C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Metadata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2CE6-BC6E-4FFB-89E5-31C8D40B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name</a:t>
            </a:r>
          </a:p>
          <a:p>
            <a:r>
              <a:rPr lang="en-US" dirty="0">
                <a:solidFill>
                  <a:srgbClr val="0070C0"/>
                </a:solidFill>
              </a:rPr>
              <a:t>pure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01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C63A-2317-4836-B47C-81F3AD3C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Characteristics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2CE6-BC6E-4FFB-89E5-31C8D40B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Parameterizing </a:t>
            </a:r>
          </a:p>
          <a:p>
            <a:r>
              <a:rPr lang="en-US" dirty="0"/>
              <a:t>Chaining</a:t>
            </a:r>
            <a:endParaRPr lang="en-IN" dirty="0"/>
          </a:p>
          <a:p>
            <a:r>
              <a:rPr lang="en-US" b="1" dirty="0"/>
              <a:t>Type</a:t>
            </a:r>
          </a:p>
          <a:p>
            <a:pPr marL="742950" lvl="2" indent="-342900"/>
            <a:r>
              <a:rPr lang="en-US" sz="1600" dirty="0"/>
              <a:t>Pure</a:t>
            </a:r>
          </a:p>
          <a:p>
            <a:pPr marL="742950" lvl="2" indent="-342900"/>
            <a:r>
              <a:rPr lang="en-US" sz="1600" dirty="0"/>
              <a:t>Impure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5138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C63A-2317-4836-B47C-81F3AD3C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Built-in pipes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2CE6-BC6E-4FFB-89E5-31C8D40B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IN" dirty="0" err="1"/>
              <a:t>syncPipe</a:t>
            </a:r>
            <a:endParaRPr lang="en-IN" dirty="0"/>
          </a:p>
          <a:p>
            <a:r>
              <a:rPr lang="en-US" dirty="0"/>
              <a:t>U</a:t>
            </a:r>
            <a:r>
              <a:rPr lang="en-IN" dirty="0" err="1"/>
              <a:t>ppercasePipe</a:t>
            </a:r>
            <a:endParaRPr lang="en-IN" dirty="0"/>
          </a:p>
          <a:p>
            <a:r>
              <a:rPr lang="en-US" dirty="0"/>
              <a:t>L</a:t>
            </a:r>
            <a:r>
              <a:rPr lang="en-IN" dirty="0" err="1"/>
              <a:t>owercasePipe</a:t>
            </a:r>
            <a:endParaRPr lang="en-IN" dirty="0"/>
          </a:p>
          <a:p>
            <a:r>
              <a:rPr lang="en-US" dirty="0" err="1"/>
              <a:t>DatePipe</a:t>
            </a:r>
            <a:endParaRPr lang="en-US" dirty="0"/>
          </a:p>
          <a:p>
            <a:r>
              <a:rPr lang="en-US" dirty="0" err="1"/>
              <a:t>CurrencyPipe</a:t>
            </a:r>
            <a:endParaRPr lang="en-US" dirty="0"/>
          </a:p>
          <a:p>
            <a:r>
              <a:rPr lang="en-US" dirty="0" err="1"/>
              <a:t>DecimalPipe</a:t>
            </a:r>
            <a:endParaRPr lang="en-US" dirty="0"/>
          </a:p>
          <a:p>
            <a:r>
              <a:rPr lang="en-US" dirty="0" err="1"/>
              <a:t>PercentPipe</a:t>
            </a:r>
            <a:endParaRPr lang="en-US" dirty="0"/>
          </a:p>
          <a:p>
            <a:r>
              <a:rPr lang="en-US" dirty="0" err="1"/>
              <a:t>JsonPipe</a:t>
            </a:r>
            <a:endParaRPr lang="en-US" dirty="0"/>
          </a:p>
          <a:p>
            <a:r>
              <a:rPr lang="en-US" dirty="0"/>
              <a:t>Many more </a:t>
            </a:r>
            <a:r>
              <a:rPr lang="en-US" dirty="0">
                <a:solidFill>
                  <a:srgbClr val="0070C0"/>
                </a:solidFill>
              </a:rPr>
              <a:t>https://angular.io/api?type=pipe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1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C75C-EC89-4D2D-A81B-0C940356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Enough talks, DEMO Time!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E7727-B298-4D71-B15E-D5DACDEE96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8086A-E396-4C6B-B23C-6D12BA00C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72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1CD0-AB0E-4893-B97D-ED43AB51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C0972-A59E-406A-B6AF-32CD84D5B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	</a:t>
            </a:r>
            <a:r>
              <a:rPr lang="en-IN" dirty="0" err="1"/>
              <a:t>nilesh_moradiya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nileshmoradiya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3D05B-C2CC-4103-BCAB-ACB1C248A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https://assets-cdn.github.com/images/modules/logos_page/GitHub-Mark.png">
            <a:extLst>
              <a:ext uri="{FF2B5EF4-FFF2-40B4-BE49-F238E27FC236}">
                <a16:creationId xmlns:a16="http://schemas.microsoft.com/office/drawing/2014/main" id="{0011F0A7-7766-4795-878A-60655AE91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85" y="4013200"/>
            <a:ext cx="615039" cy="61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175">
            <a:extLst>
              <a:ext uri="{FF2B5EF4-FFF2-40B4-BE49-F238E27FC236}">
                <a16:creationId xmlns:a16="http://schemas.microsoft.com/office/drawing/2014/main" id="{AE0713DA-861F-445F-AE4C-7B2C12830EAA}"/>
              </a:ext>
            </a:extLst>
          </p:cNvPr>
          <p:cNvSpPr>
            <a:spLocks noEditPoints="1"/>
          </p:cNvSpPr>
          <p:nvPr/>
        </p:nvSpPr>
        <p:spPr bwMode="auto">
          <a:xfrm>
            <a:off x="685799" y="3603574"/>
            <a:ext cx="481013" cy="476250"/>
          </a:xfrm>
          <a:custGeom>
            <a:avLst/>
            <a:gdLst>
              <a:gd name="T0" fmla="*/ 440336 w 192"/>
              <a:gd name="T1" fmla="*/ 178137 h 192"/>
              <a:gd name="T2" fmla="*/ 470359 w 192"/>
              <a:gd name="T3" fmla="*/ 178137 h 192"/>
              <a:gd name="T4" fmla="*/ 477865 w 192"/>
              <a:gd name="T5" fmla="*/ 175663 h 192"/>
              <a:gd name="T6" fmla="*/ 477865 w 192"/>
              <a:gd name="T7" fmla="*/ 160818 h 192"/>
              <a:gd name="T8" fmla="*/ 440336 w 192"/>
              <a:gd name="T9" fmla="*/ 118758 h 192"/>
              <a:gd name="T10" fmla="*/ 477865 w 192"/>
              <a:gd name="T11" fmla="*/ 76698 h 192"/>
              <a:gd name="T12" fmla="*/ 477865 w 192"/>
              <a:gd name="T13" fmla="*/ 61853 h 192"/>
              <a:gd name="T14" fmla="*/ 470359 w 192"/>
              <a:gd name="T15" fmla="*/ 59379 h 192"/>
              <a:gd name="T16" fmla="*/ 422823 w 192"/>
              <a:gd name="T17" fmla="*/ 59379 h 192"/>
              <a:gd name="T18" fmla="*/ 315241 w 192"/>
              <a:gd name="T19" fmla="*/ 0 h 192"/>
              <a:gd name="T20" fmla="*/ 190145 w 192"/>
              <a:gd name="T21" fmla="*/ 123706 h 192"/>
              <a:gd name="T22" fmla="*/ 115088 w 192"/>
              <a:gd name="T23" fmla="*/ 197930 h 192"/>
              <a:gd name="T24" fmla="*/ 115088 w 192"/>
              <a:gd name="T25" fmla="*/ 197930 h 192"/>
              <a:gd name="T26" fmla="*/ 20015 w 192"/>
              <a:gd name="T27" fmla="*/ 197930 h 192"/>
              <a:gd name="T28" fmla="*/ 0 w 192"/>
              <a:gd name="T29" fmla="*/ 217723 h 192"/>
              <a:gd name="T30" fmla="*/ 0 w 192"/>
              <a:gd name="T31" fmla="*/ 220197 h 192"/>
              <a:gd name="T32" fmla="*/ 150115 w 192"/>
              <a:gd name="T33" fmla="*/ 403282 h 192"/>
              <a:gd name="T34" fmla="*/ 150115 w 192"/>
              <a:gd name="T35" fmla="*/ 450290 h 192"/>
              <a:gd name="T36" fmla="*/ 175134 w 192"/>
              <a:gd name="T37" fmla="*/ 475031 h 192"/>
              <a:gd name="T38" fmla="*/ 200153 w 192"/>
              <a:gd name="T39" fmla="*/ 450290 h 192"/>
              <a:gd name="T40" fmla="*/ 200153 w 192"/>
              <a:gd name="T41" fmla="*/ 415652 h 192"/>
              <a:gd name="T42" fmla="*/ 220168 w 192"/>
              <a:gd name="T43" fmla="*/ 415652 h 192"/>
              <a:gd name="T44" fmla="*/ 240184 w 192"/>
              <a:gd name="T45" fmla="*/ 415652 h 192"/>
              <a:gd name="T46" fmla="*/ 240184 w 192"/>
              <a:gd name="T47" fmla="*/ 450290 h 192"/>
              <a:gd name="T48" fmla="*/ 265203 w 192"/>
              <a:gd name="T49" fmla="*/ 475031 h 192"/>
              <a:gd name="T50" fmla="*/ 290222 w 192"/>
              <a:gd name="T51" fmla="*/ 450290 h 192"/>
              <a:gd name="T52" fmla="*/ 290222 w 192"/>
              <a:gd name="T53" fmla="*/ 403282 h 192"/>
              <a:gd name="T54" fmla="*/ 440336 w 192"/>
              <a:gd name="T55" fmla="*/ 197930 h 192"/>
              <a:gd name="T56" fmla="*/ 440336 w 192"/>
              <a:gd name="T57" fmla="*/ 178137 h 192"/>
              <a:gd name="T58" fmla="*/ 320245 w 192"/>
              <a:gd name="T59" fmla="*/ 84120 h 192"/>
              <a:gd name="T60" fmla="*/ 345264 w 192"/>
              <a:gd name="T61" fmla="*/ 59379 h 192"/>
              <a:gd name="T62" fmla="*/ 370283 w 192"/>
              <a:gd name="T63" fmla="*/ 84120 h 192"/>
              <a:gd name="T64" fmla="*/ 345264 w 192"/>
              <a:gd name="T65" fmla="*/ 108861 h 192"/>
              <a:gd name="T66" fmla="*/ 320245 w 192"/>
              <a:gd name="T67" fmla="*/ 84120 h 192"/>
              <a:gd name="T68" fmla="*/ 242685 w 192"/>
              <a:gd name="T69" fmla="*/ 230093 h 192"/>
              <a:gd name="T70" fmla="*/ 225172 w 192"/>
              <a:gd name="T71" fmla="*/ 321636 h 192"/>
              <a:gd name="T72" fmla="*/ 135103 w 192"/>
              <a:gd name="T73" fmla="*/ 338954 h 192"/>
              <a:gd name="T74" fmla="*/ 130099 w 192"/>
              <a:gd name="T75" fmla="*/ 336480 h 192"/>
              <a:gd name="T76" fmla="*/ 120092 w 192"/>
              <a:gd name="T77" fmla="*/ 319161 h 192"/>
              <a:gd name="T78" fmla="*/ 127597 w 192"/>
              <a:gd name="T79" fmla="*/ 304317 h 192"/>
              <a:gd name="T80" fmla="*/ 210161 w 192"/>
              <a:gd name="T81" fmla="*/ 222671 h 192"/>
              <a:gd name="T82" fmla="*/ 237682 w 192"/>
              <a:gd name="T83" fmla="*/ 222671 h 192"/>
              <a:gd name="T84" fmla="*/ 240184 w 192"/>
              <a:gd name="T85" fmla="*/ 227619 h 192"/>
              <a:gd name="T86" fmla="*/ 242685 w 192"/>
              <a:gd name="T87" fmla="*/ 230093 h 19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92" h="192">
                <a:moveTo>
                  <a:pt x="176" y="72"/>
                </a:moveTo>
                <a:cubicBezTo>
                  <a:pt x="188" y="72"/>
                  <a:pt x="188" y="72"/>
                  <a:pt x="188" y="72"/>
                </a:cubicBezTo>
                <a:cubicBezTo>
                  <a:pt x="189" y="72"/>
                  <a:pt x="190" y="72"/>
                  <a:pt x="191" y="71"/>
                </a:cubicBezTo>
                <a:cubicBezTo>
                  <a:pt x="192" y="69"/>
                  <a:pt x="192" y="67"/>
                  <a:pt x="191" y="65"/>
                </a:cubicBezTo>
                <a:cubicBezTo>
                  <a:pt x="190" y="64"/>
                  <a:pt x="176" y="48"/>
                  <a:pt x="176" y="48"/>
                </a:cubicBezTo>
                <a:cubicBezTo>
                  <a:pt x="176" y="48"/>
                  <a:pt x="190" y="32"/>
                  <a:pt x="191" y="31"/>
                </a:cubicBezTo>
                <a:cubicBezTo>
                  <a:pt x="192" y="29"/>
                  <a:pt x="192" y="27"/>
                  <a:pt x="191" y="25"/>
                </a:cubicBezTo>
                <a:cubicBezTo>
                  <a:pt x="190" y="24"/>
                  <a:pt x="189" y="24"/>
                  <a:pt x="188" y="24"/>
                </a:cubicBezTo>
                <a:cubicBezTo>
                  <a:pt x="169" y="24"/>
                  <a:pt x="169" y="24"/>
                  <a:pt x="169" y="24"/>
                </a:cubicBezTo>
                <a:cubicBezTo>
                  <a:pt x="160" y="10"/>
                  <a:pt x="144" y="0"/>
                  <a:pt x="126" y="0"/>
                </a:cubicBezTo>
                <a:cubicBezTo>
                  <a:pt x="98" y="0"/>
                  <a:pt x="76" y="22"/>
                  <a:pt x="76" y="50"/>
                </a:cubicBezTo>
                <a:cubicBezTo>
                  <a:pt x="76" y="67"/>
                  <a:pt x="63" y="80"/>
                  <a:pt x="46" y="80"/>
                </a:cubicBezTo>
                <a:cubicBezTo>
                  <a:pt x="46" y="80"/>
                  <a:pt x="46" y="80"/>
                  <a:pt x="4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4" y="80"/>
                  <a:pt x="0" y="84"/>
                  <a:pt x="0" y="88"/>
                </a:cubicBezTo>
                <a:cubicBezTo>
                  <a:pt x="0" y="89"/>
                  <a:pt x="0" y="89"/>
                  <a:pt x="0" y="89"/>
                </a:cubicBezTo>
                <a:cubicBezTo>
                  <a:pt x="4" y="124"/>
                  <a:pt x="28" y="153"/>
                  <a:pt x="60" y="163"/>
                </a:cubicBezTo>
                <a:cubicBezTo>
                  <a:pt x="60" y="182"/>
                  <a:pt x="60" y="182"/>
                  <a:pt x="60" y="182"/>
                </a:cubicBezTo>
                <a:cubicBezTo>
                  <a:pt x="60" y="188"/>
                  <a:pt x="64" y="192"/>
                  <a:pt x="70" y="192"/>
                </a:cubicBezTo>
                <a:cubicBezTo>
                  <a:pt x="76" y="192"/>
                  <a:pt x="80" y="188"/>
                  <a:pt x="80" y="182"/>
                </a:cubicBezTo>
                <a:cubicBezTo>
                  <a:pt x="80" y="168"/>
                  <a:pt x="80" y="168"/>
                  <a:pt x="80" y="168"/>
                </a:cubicBezTo>
                <a:cubicBezTo>
                  <a:pt x="83" y="168"/>
                  <a:pt x="85" y="168"/>
                  <a:pt x="88" y="168"/>
                </a:cubicBezTo>
                <a:cubicBezTo>
                  <a:pt x="91" y="168"/>
                  <a:pt x="93" y="168"/>
                  <a:pt x="96" y="168"/>
                </a:cubicBezTo>
                <a:cubicBezTo>
                  <a:pt x="96" y="182"/>
                  <a:pt x="96" y="182"/>
                  <a:pt x="96" y="182"/>
                </a:cubicBezTo>
                <a:cubicBezTo>
                  <a:pt x="96" y="188"/>
                  <a:pt x="100" y="192"/>
                  <a:pt x="106" y="192"/>
                </a:cubicBezTo>
                <a:cubicBezTo>
                  <a:pt x="112" y="192"/>
                  <a:pt x="116" y="188"/>
                  <a:pt x="116" y="182"/>
                </a:cubicBezTo>
                <a:cubicBezTo>
                  <a:pt x="116" y="163"/>
                  <a:pt x="116" y="163"/>
                  <a:pt x="116" y="163"/>
                </a:cubicBezTo>
                <a:cubicBezTo>
                  <a:pt x="151" y="152"/>
                  <a:pt x="176" y="119"/>
                  <a:pt x="176" y="80"/>
                </a:cubicBezTo>
                <a:lnTo>
                  <a:pt x="176" y="72"/>
                </a:lnTo>
                <a:close/>
                <a:moveTo>
                  <a:pt x="128" y="34"/>
                </a:moveTo>
                <a:cubicBezTo>
                  <a:pt x="128" y="28"/>
                  <a:pt x="132" y="24"/>
                  <a:pt x="138" y="24"/>
                </a:cubicBezTo>
                <a:cubicBezTo>
                  <a:pt x="144" y="24"/>
                  <a:pt x="148" y="28"/>
                  <a:pt x="148" y="34"/>
                </a:cubicBezTo>
                <a:cubicBezTo>
                  <a:pt x="148" y="40"/>
                  <a:pt x="144" y="44"/>
                  <a:pt x="138" y="44"/>
                </a:cubicBezTo>
                <a:cubicBezTo>
                  <a:pt x="132" y="44"/>
                  <a:pt x="128" y="40"/>
                  <a:pt x="128" y="34"/>
                </a:cubicBezTo>
                <a:close/>
                <a:moveTo>
                  <a:pt x="97" y="93"/>
                </a:moveTo>
                <a:cubicBezTo>
                  <a:pt x="103" y="105"/>
                  <a:pt x="100" y="120"/>
                  <a:pt x="90" y="130"/>
                </a:cubicBezTo>
                <a:cubicBezTo>
                  <a:pt x="80" y="140"/>
                  <a:pt x="66" y="143"/>
                  <a:pt x="54" y="137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50" y="135"/>
                  <a:pt x="48" y="132"/>
                  <a:pt x="48" y="129"/>
                </a:cubicBezTo>
                <a:cubicBezTo>
                  <a:pt x="48" y="127"/>
                  <a:pt x="49" y="125"/>
                  <a:pt x="51" y="123"/>
                </a:cubicBezTo>
                <a:cubicBezTo>
                  <a:pt x="51" y="123"/>
                  <a:pt x="84" y="90"/>
                  <a:pt x="84" y="90"/>
                </a:cubicBezTo>
                <a:cubicBezTo>
                  <a:pt x="87" y="87"/>
                  <a:pt x="92" y="87"/>
                  <a:pt x="95" y="90"/>
                </a:cubicBezTo>
                <a:cubicBezTo>
                  <a:pt x="96" y="91"/>
                  <a:pt x="96" y="91"/>
                  <a:pt x="96" y="92"/>
                </a:cubicBezTo>
                <a:lnTo>
                  <a:pt x="97" y="9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7005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1788</TotalTime>
  <Words>63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S04: Pipes</vt:lpstr>
      <vt:lpstr>Why?</vt:lpstr>
      <vt:lpstr>CLI command</vt:lpstr>
      <vt:lpstr>Metadata </vt:lpstr>
      <vt:lpstr>Characteristics </vt:lpstr>
      <vt:lpstr>Built-in pipes </vt:lpstr>
      <vt:lpstr>Enough talks, DEMO Time!</vt:lpstr>
      <vt:lpstr>Thankyou?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Angular: Intro</dc:title>
  <dc:creator>Nilesh Mordiya</dc:creator>
  <cp:lastModifiedBy>Nilesh Mordiya</cp:lastModifiedBy>
  <cp:revision>47</cp:revision>
  <dcterms:created xsi:type="dcterms:W3CDTF">2017-12-21T16:08:06Z</dcterms:created>
  <dcterms:modified xsi:type="dcterms:W3CDTF">2018-01-12T05:59:07Z</dcterms:modified>
</cp:coreProperties>
</file>