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leshPandit2601/Data-Science-Capstone-Project-Coursera-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ileshPandit2601/Data-Science-Capstone-Project-Coursera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ileshPandit2601/Data-Science-Capstone-Project-Coursera-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ileshPandit2601/Data-Science-Capstone-Project-Coursera-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r>
              <a:rPr lang="en-US"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(Coursera)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Nilesh Pandit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https://github.com/NileshPandit2601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5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hlinkClick r:id="rId2"/>
              </a:rPr>
              <a:t>Data-Science-Capstone-Project-Coursera-/Data wrangling .</a:t>
            </a:r>
            <a:r>
              <a:rPr lang="en-US" sz="2000" dirty="0" err="1">
                <a:hlinkClick r:id="rId2"/>
              </a:rPr>
              <a:t>ipynb</a:t>
            </a:r>
            <a:r>
              <a:rPr lang="en-US" sz="2000" dirty="0">
                <a:hlinkClick r:id="rId2"/>
              </a:rPr>
              <a:t>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2694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hlinkClick r:id="rId2"/>
              </a:rPr>
              <a:t>Data-Science-Capstone-Project-Coursera-/EDA with </a:t>
            </a:r>
            <a:r>
              <a:rPr lang="en-US" sz="2000" dirty="0" err="1">
                <a:hlinkClick r:id="rId2"/>
              </a:rPr>
              <a:t>Visualization.ipynb</a:t>
            </a:r>
            <a:r>
              <a:rPr lang="en-US" sz="2000" dirty="0">
                <a:hlinkClick r:id="rId2"/>
              </a:rPr>
              <a:t>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dirty="0">
                <a:hlinkClick r:id="rId2"/>
              </a:rPr>
              <a:t>Data-Science-Capstone-Project-Coursera-/EDA with </a:t>
            </a:r>
            <a:r>
              <a:rPr lang="en-US" sz="2000" dirty="0" err="1">
                <a:hlinkClick r:id="rId2"/>
              </a:rPr>
              <a:t>SQL.ipynb</a:t>
            </a:r>
            <a:r>
              <a:rPr lang="en-US" sz="2000" dirty="0">
                <a:hlinkClick r:id="rId2"/>
              </a:rPr>
              <a:t>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dirty="0">
                <a:hlinkClick r:id="rId2"/>
              </a:rPr>
              <a:t>Data-Science-Capstone-Project-Coursera-/Interactive Visual Analytics with </a:t>
            </a:r>
            <a:r>
              <a:rPr lang="en-IN" sz="2000" dirty="0" err="1">
                <a:hlinkClick r:id="rId2"/>
              </a:rPr>
              <a:t>Folium.ipynb</a:t>
            </a:r>
            <a:r>
              <a:rPr lang="en-IN" sz="2000" dirty="0">
                <a:hlinkClick r:id="rId2"/>
              </a:rPr>
              <a:t>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US" sz="2000" dirty="0">
                <a:hlinkClick r:id="rId2"/>
              </a:rPr>
              <a:t>Data-Science-Capstone-Project-Coursera-/spacex_dash_app.py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hlinkClick r:id="rId2"/>
              </a:rPr>
              <a:t>Data-Science-Capstone-Project-Coursera-/Machine Learning </a:t>
            </a:r>
            <a:r>
              <a:rPr lang="en-US" sz="2000" dirty="0" err="1">
                <a:hlinkClick r:id="rId2"/>
              </a:rPr>
              <a:t>Prediction.ipynb</a:t>
            </a:r>
            <a:r>
              <a:rPr lang="en-US" sz="2000" dirty="0">
                <a:hlinkClick r:id="rId2"/>
              </a:rPr>
              <a:t> at main · NileshPandit2601/Data-Science-Capstone-Project-Coursera-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82091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hlinkClick r:id="rId2"/>
              </a:rPr>
              <a:t>NileshPandit2601/Data-Science-Capstone-Project-Coursera-: A data science report on the SpaceX data.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342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600" dirty="0">
                <a:hlinkClick r:id="rId23"/>
              </a:rPr>
              <a:t>Data-Science-Capstone-Project-Coursera-/Data Collection Api .</a:t>
            </a:r>
            <a:r>
              <a:rPr lang="en-IN" sz="1600" dirty="0" err="1">
                <a:hlinkClick r:id="rId23"/>
              </a:rPr>
              <a:t>ipynb</a:t>
            </a:r>
            <a:r>
              <a:rPr lang="en-IN" sz="1600" dirty="0">
                <a:hlinkClick r:id="rId23"/>
              </a:rPr>
              <a:t> at main · NileshPandit2601/Data-Science-Capstone-Project-Coursera-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US" sz="1600" dirty="0">
                <a:hlinkClick r:id="rId17"/>
              </a:rPr>
              <a:t>Data-Science-Capstone-Project-Coursera-/Data Collection with Web </a:t>
            </a:r>
            <a:r>
              <a:rPr lang="en-US" sz="1600" dirty="0" err="1">
                <a:hlinkClick r:id="rId17"/>
              </a:rPr>
              <a:t>Scraping.ipynb</a:t>
            </a:r>
            <a:r>
              <a:rPr lang="en-US" sz="1600" dirty="0">
                <a:hlinkClick r:id="rId17"/>
              </a:rPr>
              <a:t> at main · NileshPandit2601/Data-Science-Capstone-Project-Coursera-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2752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Nilesh Pandit</cp:lastModifiedBy>
  <cp:revision>5</cp:revision>
  <cp:lastPrinted>2025-09-07T19:36:45Z</cp:lastPrinted>
  <dcterms:created xsi:type="dcterms:W3CDTF">2021-08-26T16:53:12Z</dcterms:created>
  <dcterms:modified xsi:type="dcterms:W3CDTF">2025-09-07T19:37:33Z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