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66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F2F3-C43C-473A-B70A-5B82143E4AA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BCCA1-F972-416A-9A3A-8A41F670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BCCA1-F972-416A-9A3A-8A41F6701C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1937222"/>
          </a:xfrm>
        </p:spPr>
        <p:txBody>
          <a:bodyPr/>
          <a:lstStyle/>
          <a:p>
            <a:r>
              <a:rPr lang="en-US" dirty="0" smtClean="0"/>
              <a:t>Scrap IT Out.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434230"/>
            <a:ext cx="9175668" cy="1561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Abhishek Roshan	    </a:t>
            </a:r>
          </a:p>
          <a:p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Karvir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		</a:t>
            </a:r>
          </a:p>
          <a:p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Kadam</a:t>
            </a:r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sz="2800" b="1" i="1" u="sng" dirty="0" smtClean="0"/>
              <a:t>Xml file for Registration page..</a:t>
            </a:r>
            <a:br>
              <a:rPr lang="en-US" sz="2800" b="1" i="1" u="sng" dirty="0" smtClean="0"/>
            </a:br>
            <a:endParaRPr lang="en-US" sz="28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723900"/>
            <a:ext cx="5181600" cy="5453063"/>
          </a:xfrm>
        </p:spPr>
        <p:txBody>
          <a:bodyPr>
            <a:noAutofit/>
          </a:bodyPr>
          <a:lstStyle/>
          <a:p>
            <a:r>
              <a:rPr lang="en-US" sz="900" b="0" dirty="0"/>
              <a:t>&lt;</a:t>
            </a:r>
            <a:r>
              <a:rPr lang="en-US" sz="900" b="0" dirty="0" err="1"/>
              <a:t>RelativeLayout</a:t>
            </a:r>
            <a:r>
              <a:rPr lang="en-US" sz="900" b="0" dirty="0"/>
              <a:t> </a:t>
            </a:r>
            <a:r>
              <a:rPr lang="en-US" sz="900" b="0" dirty="0" err="1"/>
              <a:t>xmlns:android</a:t>
            </a:r>
            <a:r>
              <a:rPr lang="en-US" sz="900" b="0" dirty="0"/>
              <a:t>="http://schemas.android.com/</a:t>
            </a:r>
            <a:r>
              <a:rPr lang="en-US" sz="900" b="0" dirty="0" err="1"/>
              <a:t>apk</a:t>
            </a:r>
            <a:r>
              <a:rPr lang="en-US" sz="900" b="0" dirty="0"/>
              <a:t>/res/android"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xmlns:tools</a:t>
            </a:r>
            <a:r>
              <a:rPr lang="en-US" sz="900" b="0" dirty="0"/>
              <a:t>="http://schemas.android.com/tools"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android:layout_width</a:t>
            </a:r>
            <a:r>
              <a:rPr lang="en-US" sz="900" b="0" dirty="0"/>
              <a:t>="</a:t>
            </a:r>
            <a:r>
              <a:rPr lang="en-US" sz="900" b="0" dirty="0" err="1"/>
              <a:t>match_parent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android:layout_height</a:t>
            </a:r>
            <a:r>
              <a:rPr lang="en-US" sz="900" b="0" dirty="0"/>
              <a:t>="</a:t>
            </a:r>
            <a:r>
              <a:rPr lang="en-US" sz="900" b="0" dirty="0" err="1"/>
              <a:t>match_parent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android:paddingBottom</a:t>
            </a:r>
            <a:r>
              <a:rPr lang="en-US" sz="900" b="0" dirty="0"/>
              <a:t>="@</a:t>
            </a:r>
            <a:r>
              <a:rPr lang="en-US" sz="900" b="0" dirty="0" err="1"/>
              <a:t>dimen</a:t>
            </a:r>
            <a:r>
              <a:rPr lang="en-US" sz="900" b="0" dirty="0"/>
              <a:t>/</a:t>
            </a:r>
            <a:r>
              <a:rPr lang="en-US" sz="900" b="0" dirty="0" err="1"/>
              <a:t>activity_vertical_margin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android:paddingLeft</a:t>
            </a:r>
            <a:r>
              <a:rPr lang="en-US" sz="900" b="0" dirty="0"/>
              <a:t>="@</a:t>
            </a:r>
            <a:r>
              <a:rPr lang="en-US" sz="900" b="0" dirty="0" err="1"/>
              <a:t>dimen</a:t>
            </a:r>
            <a:r>
              <a:rPr lang="en-US" sz="900" b="0" dirty="0"/>
              <a:t>/</a:t>
            </a:r>
            <a:r>
              <a:rPr lang="en-US" sz="900" b="0" dirty="0" err="1"/>
              <a:t>activity_horizontal_margin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android:paddingRight</a:t>
            </a:r>
            <a:r>
              <a:rPr lang="en-US" sz="900" b="0" dirty="0"/>
              <a:t>="@</a:t>
            </a:r>
            <a:r>
              <a:rPr lang="en-US" sz="900" b="0" dirty="0" err="1"/>
              <a:t>dimen</a:t>
            </a:r>
            <a:r>
              <a:rPr lang="en-US" sz="900" b="0" dirty="0"/>
              <a:t>/</a:t>
            </a:r>
            <a:r>
              <a:rPr lang="en-US" sz="900" b="0" dirty="0" err="1"/>
              <a:t>activity_horizontal_margin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android:paddingTop</a:t>
            </a:r>
            <a:r>
              <a:rPr lang="en-US" sz="900" b="0" dirty="0"/>
              <a:t>="@</a:t>
            </a:r>
            <a:r>
              <a:rPr lang="en-US" sz="900" b="0" dirty="0" err="1"/>
              <a:t>dimen</a:t>
            </a:r>
            <a:r>
              <a:rPr lang="en-US" sz="900" b="0" dirty="0"/>
              <a:t>/</a:t>
            </a:r>
            <a:r>
              <a:rPr lang="en-US" sz="900" b="0" dirty="0" err="1"/>
              <a:t>activity_vertical_margin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</a:t>
            </a:r>
            <a:r>
              <a:rPr lang="en-US" sz="900" b="0" dirty="0" err="1"/>
              <a:t>android:background</a:t>
            </a:r>
            <a:r>
              <a:rPr lang="en-US" sz="900" b="0" dirty="0"/>
              <a:t>="@</a:t>
            </a:r>
            <a:r>
              <a:rPr lang="en-US" sz="900" b="0" dirty="0" err="1"/>
              <a:t>drawable</a:t>
            </a:r>
            <a:r>
              <a:rPr lang="en-US" sz="900" b="0" dirty="0"/>
              <a:t>/</a:t>
            </a:r>
            <a:r>
              <a:rPr lang="en-US" sz="900" b="0" dirty="0" err="1"/>
              <a:t>minimalbg</a:t>
            </a:r>
            <a:r>
              <a:rPr lang="en-US" sz="900" b="0" dirty="0"/>
              <a:t>"</a:t>
            </a:r>
          </a:p>
          <a:p>
            <a:endParaRPr lang="en-US" sz="900" b="0" dirty="0"/>
          </a:p>
          <a:p>
            <a:r>
              <a:rPr lang="en-US" sz="900" b="0" dirty="0"/>
              <a:t>    </a:t>
            </a:r>
            <a:r>
              <a:rPr lang="en-US" sz="900" b="0" dirty="0" err="1"/>
              <a:t>tools:context</a:t>
            </a:r>
            <a:r>
              <a:rPr lang="en-US" sz="900" b="0" dirty="0"/>
              <a:t>=".</a:t>
            </a:r>
            <a:r>
              <a:rPr lang="en-US" sz="900" b="0" dirty="0" err="1"/>
              <a:t>MainActivity</a:t>
            </a:r>
            <a:r>
              <a:rPr lang="en-US" sz="900" b="0" dirty="0"/>
              <a:t>" </a:t>
            </a:r>
            <a:r>
              <a:rPr lang="en-US" sz="900" b="0" dirty="0" smtClean="0"/>
              <a:t>&gt;</a:t>
            </a:r>
          </a:p>
          <a:p>
            <a:r>
              <a:rPr lang="en-US" sz="900" b="0" dirty="0"/>
              <a:t>&lt;</a:t>
            </a:r>
            <a:r>
              <a:rPr lang="en-US" sz="900" b="0" dirty="0" err="1"/>
              <a:t>TextView</a:t>
            </a:r>
            <a:endParaRPr lang="en-US" sz="900" b="0" dirty="0"/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android:id</a:t>
            </a:r>
            <a:r>
              <a:rPr lang="en-US" sz="900" b="0" dirty="0"/>
              <a:t>="@+id/textView1"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android:layout_width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android:layout_height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android:layout_alignParentTop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android:layout_centerHorizontal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android:textSize</a:t>
            </a:r>
            <a:r>
              <a:rPr lang="en-US" sz="900" b="0" dirty="0"/>
              <a:t>="35dp"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android:layout_marginTop</a:t>
            </a:r>
            <a:r>
              <a:rPr lang="en-US" sz="900" b="0" dirty="0"/>
              <a:t>="18dp"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android:textColor</a:t>
            </a:r>
            <a:r>
              <a:rPr lang="en-US" sz="900" b="0" dirty="0"/>
              <a:t>="#ffff0a18"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</a:t>
            </a:r>
            <a:r>
              <a:rPr lang="en-US" sz="900" b="0" dirty="0"/>
              <a:t>="SCRAP IT OUT"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android:textAppearance</a:t>
            </a:r>
            <a:r>
              <a:rPr lang="en-US" sz="900" b="0" dirty="0"/>
              <a:t>="?</a:t>
            </a:r>
            <a:r>
              <a:rPr lang="en-US" sz="900" b="0" dirty="0" err="1"/>
              <a:t>android:attr</a:t>
            </a:r>
            <a:r>
              <a:rPr lang="en-US" sz="900" b="0" dirty="0"/>
              <a:t>/</a:t>
            </a:r>
            <a:r>
              <a:rPr lang="en-US" sz="900" b="0" dirty="0" err="1"/>
              <a:t>textAppearanceLarge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style="@style/TextAppearance.AppCompat.Body1"  /&gt;</a:t>
            </a:r>
          </a:p>
          <a:p>
            <a:endParaRPr lang="en-US" sz="900" b="0" dirty="0"/>
          </a:p>
          <a:p>
            <a:endParaRPr lang="en-US" sz="9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723900"/>
            <a:ext cx="5181600" cy="5453063"/>
          </a:xfrm>
        </p:spPr>
        <p:txBody>
          <a:bodyPr>
            <a:normAutofit/>
          </a:bodyPr>
          <a:lstStyle/>
          <a:p>
            <a:r>
              <a:rPr lang="en-US" sz="900" b="0" dirty="0"/>
              <a:t> &lt;</a:t>
            </a:r>
            <a:r>
              <a:rPr lang="en-US" sz="900" b="0" dirty="0" err="1"/>
              <a:t>EditText</a:t>
            </a:r>
            <a:endParaRPr lang="en-US" sz="900" b="0" dirty="0"/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android:id</a:t>
            </a:r>
            <a:r>
              <a:rPr lang="en-US" sz="900" b="0" dirty="0"/>
              <a:t>="@+id/</a:t>
            </a:r>
            <a:r>
              <a:rPr lang="en-US" sz="900" b="0" dirty="0" err="1"/>
              <a:t>rName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android:layout_width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android:layout_height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android:singleLine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android:hint</a:t>
            </a:r>
            <a:r>
              <a:rPr lang="en-US" sz="900" b="0" dirty="0"/>
              <a:t>="Enter Your Name"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android:textColor</a:t>
            </a:r>
            <a:r>
              <a:rPr lang="en-US" sz="900" b="0" dirty="0"/>
              <a:t>="#999999"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android:padding</a:t>
            </a:r>
            <a:r>
              <a:rPr lang="en-US" sz="900" b="0" dirty="0"/>
              <a:t>="5dip"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android:textSize</a:t>
            </a:r>
            <a:r>
              <a:rPr lang="en-US" sz="900" b="0" dirty="0"/>
              <a:t>="15dp"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android:layout_below</a:t>
            </a:r>
            <a:r>
              <a:rPr lang="en-US" sz="900" b="0" dirty="0"/>
              <a:t>="@+id/textView1"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android:layout_marginTop</a:t>
            </a:r>
            <a:r>
              <a:rPr lang="en-US" sz="900" b="0" dirty="0"/>
              <a:t>="48dp"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android:layout_alignParentRight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android:layout_alignParentEnd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android:layout_alignParentLeft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android:layout_alignParentStart</a:t>
            </a:r>
            <a:r>
              <a:rPr lang="en-US" sz="900" b="0" dirty="0"/>
              <a:t>="true"&gt;</a:t>
            </a:r>
          </a:p>
          <a:p>
            <a:r>
              <a:rPr lang="en-US" sz="900" b="0" dirty="0"/>
              <a:t>        &lt;</a:t>
            </a:r>
            <a:r>
              <a:rPr lang="en-US" sz="900" b="0" dirty="0" err="1"/>
              <a:t>requestFocus</a:t>
            </a:r>
            <a:r>
              <a:rPr lang="en-US" sz="900" b="0" dirty="0"/>
              <a:t>/&gt;</a:t>
            </a:r>
          </a:p>
          <a:p>
            <a:r>
              <a:rPr lang="en-US" sz="900" b="0" dirty="0"/>
              <a:t>    &lt;/</a:t>
            </a:r>
            <a:r>
              <a:rPr lang="en-US" sz="900" b="0" dirty="0" err="1"/>
              <a:t>EditText</a:t>
            </a:r>
            <a:r>
              <a:rPr lang="en-US" sz="900" b="0" dirty="0"/>
              <a:t>&gt;</a:t>
            </a:r>
          </a:p>
          <a:p>
            <a:endParaRPr lang="en-US" sz="900" b="0" dirty="0"/>
          </a:p>
          <a:p>
            <a:r>
              <a:rPr lang="en-US" sz="900" b="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009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000"/>
            <a:ext cx="5181600" cy="6049963"/>
          </a:xfrm>
        </p:spPr>
        <p:txBody>
          <a:bodyPr>
            <a:norm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EditText</a:t>
            </a:r>
            <a:endParaRPr 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android:id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="@+id/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rPhone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android:layout_width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wrap_content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android:layout_height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wrap_content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android:singleLine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="true"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android:hint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="Enter Your Phone Number"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android:textColor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="#999999"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android:padding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="5dip"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android:textSize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="15dp"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android:layout_below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="@+id/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rAddress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android:layout_alignParentLeft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="true"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android:layout_alignParentStart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="true"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android:layout_alignRight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="@+id/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rAddress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android:layout_alignEnd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="@+id/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rAddress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"&gt;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&lt;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requestFocus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/&gt;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&lt;/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EditText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sz="9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&lt;Button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android:layout_width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wrap_content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android:layout_height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wrap_content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android:text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="SUBMIT"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android:id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="@+id/button1"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android:layout_alignParentBottom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="true"</a:t>
            </a:r>
          </a:p>
          <a:p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android:layout_centerHorizontal</a:t>
            </a:r>
            <a:r>
              <a:rPr lang="en-US" sz="9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="true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0"/>
            <a:ext cx="5181600" cy="6176963"/>
          </a:xfrm>
        </p:spPr>
        <p:txBody>
          <a:bodyPr>
            <a:noAutofit/>
          </a:bodyPr>
          <a:lstStyle/>
          <a:p>
            <a:r>
              <a:rPr lang="en-US" sz="900" b="0" dirty="0"/>
              <a:t>&lt;</a:t>
            </a:r>
            <a:r>
              <a:rPr lang="en-US" sz="900" b="0" dirty="0" err="1"/>
              <a:t>EditText</a:t>
            </a:r>
            <a:endParaRPr lang="en-US" sz="900" b="0" dirty="0"/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android:layout_width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android:layout_height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android:id</a:t>
            </a:r>
            <a:r>
              <a:rPr lang="en-US" sz="900" b="0" dirty="0"/>
              <a:t>="@+id/</a:t>
            </a:r>
            <a:r>
              <a:rPr lang="en-US" sz="900" b="0" dirty="0" err="1"/>
              <a:t>rUsername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android:singleLine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android:hint</a:t>
            </a:r>
            <a:r>
              <a:rPr lang="en-US" sz="900" b="0" dirty="0"/>
              <a:t>="Choose your unique Username"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android:textColor</a:t>
            </a:r>
            <a:r>
              <a:rPr lang="en-US" sz="900" b="0" dirty="0"/>
              <a:t>="#999999"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android:padding</a:t>
            </a:r>
            <a:r>
              <a:rPr lang="en-US" sz="900" b="0" dirty="0"/>
              <a:t>="5dip"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android:textSize</a:t>
            </a:r>
            <a:r>
              <a:rPr lang="en-US" sz="900" b="0" dirty="0"/>
              <a:t>="15dp"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android:layout_below</a:t>
            </a:r>
            <a:r>
              <a:rPr lang="en-US" sz="900" b="0" dirty="0"/>
              <a:t>="@+id/</a:t>
            </a:r>
            <a:r>
              <a:rPr lang="en-US" sz="900" b="0" dirty="0" err="1"/>
              <a:t>rPhone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android:layout_alignParentRight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android:layout_alignParentEnd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android:layout_alignParentLeft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android:layout_alignParentStart</a:t>
            </a:r>
            <a:r>
              <a:rPr lang="en-US" sz="900" b="0" dirty="0"/>
              <a:t>="true" /&gt;</a:t>
            </a:r>
          </a:p>
          <a:p>
            <a:endParaRPr lang="en-US" sz="900" b="0" dirty="0"/>
          </a:p>
          <a:p>
            <a:r>
              <a:rPr lang="en-US" sz="900" b="0" dirty="0"/>
              <a:t>    &lt;</a:t>
            </a:r>
            <a:r>
              <a:rPr lang="en-US" sz="900" b="0" dirty="0" err="1"/>
              <a:t>EditText</a:t>
            </a:r>
            <a:endParaRPr lang="en-US" sz="900" b="0" dirty="0"/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android:layout_width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android:layout_height</a:t>
            </a:r>
            <a:r>
              <a:rPr lang="en-US" sz="900" b="0" dirty="0"/>
              <a:t>="</a:t>
            </a:r>
            <a:r>
              <a:rPr lang="en-US" sz="900" b="0" dirty="0" err="1"/>
              <a:t>wrap_content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android:id</a:t>
            </a:r>
            <a:r>
              <a:rPr lang="en-US" sz="900" b="0" dirty="0"/>
              <a:t>="@+id/</a:t>
            </a:r>
            <a:r>
              <a:rPr lang="en-US" sz="900" b="0" dirty="0" err="1"/>
              <a:t>rPassword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android:inputType</a:t>
            </a:r>
            <a:r>
              <a:rPr lang="en-US" sz="900" b="0" dirty="0"/>
              <a:t>="</a:t>
            </a:r>
            <a:r>
              <a:rPr lang="en-US" sz="900" b="0" dirty="0" err="1"/>
              <a:t>textPassword</a:t>
            </a:r>
            <a:r>
              <a:rPr lang="en-US" sz="900" b="0" dirty="0"/>
              <a:t>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android:singleLine</a:t>
            </a:r>
            <a:r>
              <a:rPr lang="en-US" sz="900" b="0" dirty="0"/>
              <a:t>="true"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android:hint</a:t>
            </a:r>
            <a:r>
              <a:rPr lang="en-US" sz="900" b="0" dirty="0"/>
              <a:t>="Choose a password"</a:t>
            </a:r>
          </a:p>
          <a:p>
            <a:r>
              <a:rPr lang="en-US" sz="900" b="0" dirty="0"/>
              <a:t>        </a:t>
            </a:r>
            <a:r>
              <a:rPr lang="en-US" sz="900" b="0" dirty="0" err="1"/>
              <a:t>android:textColor</a:t>
            </a:r>
            <a:r>
              <a:rPr lang="en-US" sz="900" b="0" dirty="0"/>
              <a:t>="#999999</a:t>
            </a:r>
            <a:r>
              <a:rPr lang="en-US" sz="900" b="0" dirty="0" smtClean="0"/>
              <a:t>"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382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the registration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6391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We will use PHP, </a:t>
            </a:r>
            <a:r>
              <a:rPr lang="en-US" sz="1800" b="0" dirty="0" err="1" smtClean="0"/>
              <a:t>mysql</a:t>
            </a:r>
            <a:r>
              <a:rPr lang="en-US" sz="1800" b="0" dirty="0" smtClean="0"/>
              <a:t> and free server provider </a:t>
            </a:r>
            <a:r>
              <a:rPr lang="en-US" sz="1800" b="0" dirty="0" err="1" smtClean="0"/>
              <a:t>Wampserver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There are three parts of login and registration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Layout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Creating activity java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PHP API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338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991" cy="57706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Navigation drawer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Now a days,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most of the android applications like Facebook , Google plus ,you tube, amazon kindle , true caller .. </a:t>
            </a:r>
            <a:r>
              <a:rPr lang="en-US" dirty="0" err="1"/>
              <a:t>etc</a:t>
            </a:r>
            <a:r>
              <a:rPr lang="en-US" dirty="0"/>
              <a:t> you have seen a side menu which appears on click of an icon on top left corner or by dragging on to the screen from left to right </a:t>
            </a:r>
            <a:r>
              <a:rPr lang="en-US" dirty="0" smtClean="0"/>
              <a:t>. So, in our app we are using navigation drawer to access various features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4.bp.blogspot.com/-zndwbmc6xCA/Uyat8V8w2eI/AAAAAAAACMM/DqdWTYNSpDE/s1600/slidingdra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7" y="718456"/>
            <a:ext cx="12075614" cy="54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4704" y="577159"/>
            <a:ext cx="10515600" cy="521404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About SCRAP-IT-OUT.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635" y="1123405"/>
            <a:ext cx="10515600" cy="4585063"/>
          </a:xfrm>
        </p:spPr>
        <p:txBody>
          <a:bodyPr>
            <a:normAutofit/>
          </a:bodyPr>
          <a:lstStyle/>
          <a:p>
            <a:r>
              <a:rPr lang="en-US" b="0" dirty="0"/>
              <a:t>we are collecting waste </a:t>
            </a:r>
            <a:r>
              <a:rPr lang="en-US" b="0" dirty="0" smtClean="0"/>
              <a:t>scrap </a:t>
            </a:r>
            <a:r>
              <a:rPr lang="en-US" b="0" dirty="0"/>
              <a:t>(</a:t>
            </a:r>
            <a:r>
              <a:rPr lang="en-US" b="0" dirty="0" err="1"/>
              <a:t>Raddi</a:t>
            </a:r>
            <a:r>
              <a:rPr lang="en-US" b="0" dirty="0"/>
              <a:t>) from the customer’s doorstep, </a:t>
            </a:r>
            <a:r>
              <a:rPr lang="en-US" dirty="0"/>
              <a:t>within 48 hours after their registration on </a:t>
            </a:r>
            <a:r>
              <a:rPr lang="en-US" dirty="0" smtClean="0"/>
              <a:t>SCRAP IT OUT </a:t>
            </a:r>
            <a:r>
              <a:rPr lang="en-US" dirty="0"/>
              <a:t>Android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Customer satisfaction is our main priority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Features..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1" dirty="0"/>
              <a:t>User friendly interface</a:t>
            </a:r>
          </a:p>
          <a:p>
            <a:r>
              <a:rPr lang="en-US" sz="2800" b="0" i="1" dirty="0" smtClean="0"/>
              <a:t>Both </a:t>
            </a:r>
            <a:r>
              <a:rPr lang="en-US" sz="2800" b="0" i="1" dirty="0"/>
              <a:t>options, </a:t>
            </a:r>
            <a:r>
              <a:rPr lang="en-US" sz="2800" b="0" i="1" dirty="0" err="1"/>
              <a:t>sms</a:t>
            </a:r>
            <a:r>
              <a:rPr lang="en-US" sz="2800" b="0" i="1" dirty="0"/>
              <a:t> and e-mail are provided for registration</a:t>
            </a:r>
          </a:p>
          <a:p>
            <a:r>
              <a:rPr lang="en-US" sz="2800" b="0" i="1" dirty="0"/>
              <a:t>Confirmation of registration is conveyed to the customer</a:t>
            </a:r>
          </a:p>
          <a:p>
            <a:endParaRPr lang="en-US" sz="28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3784600"/>
          </a:xfrm>
        </p:spPr>
        <p:txBody>
          <a:bodyPr/>
          <a:lstStyle/>
          <a:p>
            <a:r>
              <a:rPr lang="en-US" dirty="0" smtClean="0"/>
              <a:t>Convenience</a:t>
            </a:r>
            <a:br>
              <a:rPr lang="en-US" dirty="0" smtClean="0"/>
            </a:br>
            <a:r>
              <a:rPr lang="en-US" dirty="0" smtClean="0"/>
              <a:t>Reliability </a:t>
            </a:r>
            <a:br>
              <a:rPr lang="en-US" dirty="0" smtClean="0"/>
            </a:br>
            <a:r>
              <a:rPr lang="en-US" dirty="0" smtClean="0"/>
              <a:t>User friendly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Raddiwal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3" r="274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playing mainactiv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1" y="292100"/>
            <a:ext cx="41021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Look..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Main frame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Activities taking place on the main frame.</a:t>
            </a:r>
            <a:endParaRPr lang="en-US" sz="28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Sign Up option-For new users connecting to this application.</a:t>
            </a:r>
          </a:p>
          <a:p>
            <a:r>
              <a:rPr lang="en-US" b="0" dirty="0" smtClean="0"/>
              <a:t>Login option- For those already connected to this application.</a:t>
            </a:r>
          </a:p>
          <a:p>
            <a:r>
              <a:rPr lang="en-US" b="0" dirty="0" smtClean="0"/>
              <a:t>Username and the password blocks for the users connected through this application since past times.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025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 for main frame XML file.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609601"/>
            <a:ext cx="5181600" cy="5567362"/>
          </a:xfrm>
        </p:spPr>
        <p:txBody>
          <a:bodyPr>
            <a:norm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RelativeLayout</a:t>
            </a:r>
            <a:r>
              <a:rPr lang="en-US" sz="800" dirty="0"/>
              <a:t> </a:t>
            </a:r>
            <a:r>
              <a:rPr lang="en-US" sz="800" dirty="0" err="1"/>
              <a:t>xmlns:android</a:t>
            </a:r>
            <a:r>
              <a:rPr lang="en-US" sz="800" dirty="0"/>
              <a:t>="http://schemas.android.com/</a:t>
            </a:r>
            <a:r>
              <a:rPr lang="en-US" sz="800" dirty="0" err="1"/>
              <a:t>apk</a:t>
            </a:r>
            <a:r>
              <a:rPr lang="en-US" sz="800" dirty="0"/>
              <a:t>/res/android"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xmlns:tools</a:t>
            </a:r>
            <a:r>
              <a:rPr lang="en-US" sz="800" dirty="0"/>
              <a:t>="http://schemas.android.com/tools"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android:layout_width</a:t>
            </a:r>
            <a:r>
              <a:rPr lang="en-US" sz="800" dirty="0"/>
              <a:t>="</a:t>
            </a:r>
            <a:r>
              <a:rPr lang="en-US" sz="800" dirty="0" err="1"/>
              <a:t>match_parent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android:layout_height</a:t>
            </a:r>
            <a:r>
              <a:rPr lang="en-US" sz="800" dirty="0"/>
              <a:t>="</a:t>
            </a:r>
            <a:r>
              <a:rPr lang="en-US" sz="800" dirty="0" err="1"/>
              <a:t>match_parent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android:paddingBottom</a:t>
            </a:r>
            <a:r>
              <a:rPr lang="en-US" sz="800" dirty="0"/>
              <a:t>="@</a:t>
            </a:r>
            <a:r>
              <a:rPr lang="en-US" sz="800" dirty="0" err="1"/>
              <a:t>dimen</a:t>
            </a:r>
            <a:r>
              <a:rPr lang="en-US" sz="800" dirty="0"/>
              <a:t>/</a:t>
            </a:r>
            <a:r>
              <a:rPr lang="en-US" sz="800" dirty="0" err="1"/>
              <a:t>activity_vertical_margin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android:paddingLeft</a:t>
            </a:r>
            <a:r>
              <a:rPr lang="en-US" sz="800" dirty="0"/>
              <a:t>="@</a:t>
            </a:r>
            <a:r>
              <a:rPr lang="en-US" sz="800" dirty="0" err="1"/>
              <a:t>dimen</a:t>
            </a:r>
            <a:r>
              <a:rPr lang="en-US" sz="800" dirty="0"/>
              <a:t>/</a:t>
            </a:r>
            <a:r>
              <a:rPr lang="en-US" sz="800" dirty="0" err="1"/>
              <a:t>activity_horizontal_margin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android:paddingRight</a:t>
            </a:r>
            <a:r>
              <a:rPr lang="en-US" sz="800" dirty="0"/>
              <a:t>="@</a:t>
            </a:r>
            <a:r>
              <a:rPr lang="en-US" sz="800" dirty="0" err="1"/>
              <a:t>dimen</a:t>
            </a:r>
            <a:r>
              <a:rPr lang="en-US" sz="800" dirty="0"/>
              <a:t>/</a:t>
            </a:r>
            <a:r>
              <a:rPr lang="en-US" sz="800" dirty="0" err="1"/>
              <a:t>activity_horizontal_margin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android:paddingTop</a:t>
            </a:r>
            <a:r>
              <a:rPr lang="en-US" sz="800" dirty="0"/>
              <a:t>="@</a:t>
            </a:r>
            <a:r>
              <a:rPr lang="en-US" sz="800" dirty="0" err="1"/>
              <a:t>dimen</a:t>
            </a:r>
            <a:r>
              <a:rPr lang="en-US" sz="800" dirty="0"/>
              <a:t>/</a:t>
            </a:r>
            <a:r>
              <a:rPr lang="en-US" sz="800" dirty="0" err="1"/>
              <a:t>activity_vertical_margin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android:background</a:t>
            </a:r>
            <a:r>
              <a:rPr lang="en-US" sz="800" dirty="0"/>
              <a:t>="@</a:t>
            </a:r>
            <a:r>
              <a:rPr lang="en-US" sz="800" dirty="0" err="1"/>
              <a:t>drawable</a:t>
            </a:r>
            <a:r>
              <a:rPr lang="en-US" sz="800" dirty="0"/>
              <a:t>/</a:t>
            </a:r>
            <a:r>
              <a:rPr lang="en-US" sz="800" dirty="0" err="1"/>
              <a:t>minimalbg</a:t>
            </a:r>
            <a:r>
              <a:rPr lang="en-US" sz="800" dirty="0"/>
              <a:t>"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tools:context</a:t>
            </a:r>
            <a:r>
              <a:rPr lang="en-US" sz="800" dirty="0"/>
              <a:t>=".</a:t>
            </a:r>
            <a:r>
              <a:rPr lang="en-US" sz="800" dirty="0" err="1"/>
              <a:t>MainActivity</a:t>
            </a:r>
            <a:r>
              <a:rPr lang="en-US" sz="800" dirty="0"/>
              <a:t>" &gt;</a:t>
            </a:r>
          </a:p>
          <a:p>
            <a:endParaRPr lang="en-US" sz="800" dirty="0"/>
          </a:p>
          <a:p>
            <a:r>
              <a:rPr lang="en-US" sz="800" dirty="0"/>
              <a:t>    &lt;</a:t>
            </a:r>
            <a:r>
              <a:rPr lang="en-US" sz="800" dirty="0" err="1"/>
              <a:t>TextView</a:t>
            </a:r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android:id</a:t>
            </a:r>
            <a:r>
              <a:rPr lang="en-US" sz="800" dirty="0"/>
              <a:t>="@+id/</a:t>
            </a:r>
            <a:r>
              <a:rPr lang="en-US" sz="800" dirty="0" err="1"/>
              <a:t>custom_font</a:t>
            </a:r>
            <a:r>
              <a:rPr lang="en-US" sz="800" dirty="0"/>
              <a:t>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android:layout_width</a:t>
            </a:r>
            <a:r>
              <a:rPr lang="en-US" sz="800" dirty="0"/>
              <a:t>="</a:t>
            </a:r>
            <a:r>
              <a:rPr lang="en-US" sz="800" dirty="0" err="1"/>
              <a:t>wrap_content</a:t>
            </a:r>
            <a:r>
              <a:rPr lang="en-US" sz="800" dirty="0"/>
              <a:t>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android:layout_height</a:t>
            </a:r>
            <a:r>
              <a:rPr lang="en-US" sz="800" dirty="0"/>
              <a:t>="</a:t>
            </a:r>
            <a:r>
              <a:rPr lang="en-US" sz="800" dirty="0" err="1"/>
              <a:t>wrap_content</a:t>
            </a:r>
            <a:r>
              <a:rPr lang="en-US" sz="800" dirty="0"/>
              <a:t>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android:textSize</a:t>
            </a:r>
            <a:r>
              <a:rPr lang="en-US" sz="800" dirty="0"/>
              <a:t>="35sp"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android:textColor</a:t>
            </a:r>
            <a:r>
              <a:rPr lang="en-US" sz="800" dirty="0"/>
              <a:t>="#ffff0a18"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android:text</a:t>
            </a:r>
            <a:r>
              <a:rPr lang="en-US" sz="800" dirty="0"/>
              <a:t>="SCRAP IT OUT"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android:textStyle</a:t>
            </a:r>
            <a:r>
              <a:rPr lang="en-US" sz="800" dirty="0"/>
              <a:t>="bold"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android:textAppearance</a:t>
            </a:r>
            <a:r>
              <a:rPr lang="en-US" sz="800" dirty="0"/>
              <a:t>="?</a:t>
            </a:r>
            <a:r>
              <a:rPr lang="en-US" sz="800" dirty="0" err="1"/>
              <a:t>android:attr</a:t>
            </a:r>
            <a:r>
              <a:rPr lang="en-US" sz="800" dirty="0"/>
              <a:t>/</a:t>
            </a:r>
            <a:r>
              <a:rPr lang="en-US" sz="800" dirty="0" err="1"/>
              <a:t>textAppearanceLarge</a:t>
            </a:r>
            <a:r>
              <a:rPr lang="en-US" sz="800" dirty="0"/>
              <a:t>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android:layout_alignParentTop</a:t>
            </a:r>
            <a:r>
              <a:rPr lang="en-US" sz="800" dirty="0"/>
              <a:t>="true"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android:layout_centerHorizontal</a:t>
            </a:r>
            <a:r>
              <a:rPr lang="en-US" sz="800" dirty="0"/>
              <a:t>="true" /&gt;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TextView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5181600" cy="5567362"/>
          </a:xfrm>
        </p:spPr>
        <p:txBody>
          <a:bodyPr>
            <a:noAutofit/>
          </a:bodyPr>
          <a:lstStyle/>
          <a:p>
            <a:r>
              <a:rPr lang="en-US" sz="1000" dirty="0"/>
              <a:t>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="</a:t>
            </a:r>
            <a:r>
              <a:rPr lang="en-US" sz="1000" dirty="0" err="1"/>
              <a:t>wrap_content</a:t>
            </a:r>
            <a:r>
              <a:rPr lang="en-US" sz="1000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="</a:t>
            </a:r>
            <a:r>
              <a:rPr lang="en-US" sz="1000" dirty="0" err="1"/>
              <a:t>wrap_content</a:t>
            </a:r>
            <a:r>
              <a:rPr lang="en-US" sz="1000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="New here? Sign Up"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="@+id/button2"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android:onClick</a:t>
            </a:r>
            <a:r>
              <a:rPr lang="en-US" sz="1000" dirty="0"/>
              <a:t>="start"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android:layout_alignParentBottom</a:t>
            </a:r>
            <a:r>
              <a:rPr lang="en-US" sz="1000" dirty="0"/>
              <a:t>="true"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android:layout_alignRight</a:t>
            </a:r>
            <a:r>
              <a:rPr lang="en-US" sz="1000" dirty="0"/>
              <a:t>="@+id/button1"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android:layout_alignEnd</a:t>
            </a:r>
            <a:r>
              <a:rPr lang="en-US" sz="1000" dirty="0"/>
              <a:t>="@+id/button1"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android:layout_alignLeft</a:t>
            </a:r>
            <a:r>
              <a:rPr lang="en-US" sz="1000" dirty="0"/>
              <a:t>="@+id/button1"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android:layout_alignStart</a:t>
            </a:r>
            <a:r>
              <a:rPr lang="en-US" sz="1000" dirty="0"/>
              <a:t>="@+id/button1" /&gt;</a:t>
            </a:r>
          </a:p>
          <a:p>
            <a:endParaRPr lang="en-US" sz="1000" dirty="0"/>
          </a:p>
          <a:p>
            <a:r>
              <a:rPr lang="en-US" sz="1000" dirty="0"/>
              <a:t>&lt;/</a:t>
            </a:r>
            <a:r>
              <a:rPr lang="en-US" sz="1000" dirty="0" err="1"/>
              <a:t>RelativeLayout</a:t>
            </a:r>
            <a:r>
              <a:rPr lang="en-US" sz="1000" dirty="0"/>
              <a:t>&gt;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85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playing regi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95" y="489086"/>
            <a:ext cx="296227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11800" cy="1325563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Page.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55118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Using the app for the 1</a:t>
            </a:r>
            <a:r>
              <a:rPr lang="en-US" b="0" baseline="30000" dirty="0" smtClean="0"/>
              <a:t>st</a:t>
            </a:r>
            <a:r>
              <a:rPr lang="en-US" b="0" dirty="0" smtClean="0"/>
              <a:t> time requires the sign up process to be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registration page helps users to do this with the various options that the user needs to fill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56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(Registration Page).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Phone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Unique user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Email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182</TotalTime>
  <Words>806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Times New Roman</vt:lpstr>
      <vt:lpstr>Office Mix</vt:lpstr>
      <vt:lpstr>Scrap IT Out.</vt:lpstr>
      <vt:lpstr>About SCRAP-IT-OUT.</vt:lpstr>
      <vt:lpstr>Features..</vt:lpstr>
      <vt:lpstr>Convenience Reliability  User friendly   </vt:lpstr>
      <vt:lpstr>First Look..</vt:lpstr>
      <vt:lpstr>Activities taking place on the main frame.</vt:lpstr>
      <vt:lpstr>Code for main frame XML file.</vt:lpstr>
      <vt:lpstr>Registration Page.</vt:lpstr>
      <vt:lpstr>Contents (Registration Page).</vt:lpstr>
      <vt:lpstr>Xml file for Registration page.. </vt:lpstr>
      <vt:lpstr>PowerPoint Presentation</vt:lpstr>
      <vt:lpstr>How to implement the registration process</vt:lpstr>
      <vt:lpstr>Implementation of Navigation drawer  Now a days, in most of the android applications like Facebook , Google plus ,you tube, amazon kindle , true caller .. etc you have seen a side menu which appears on click of an icon on top left corner or by dragging on to the screen from left to right . So, in our app we are using navigation drawer to access various features of it.</vt:lpstr>
      <vt:lpstr>PowerPoint Presentation</vt:lpstr>
      <vt:lpstr>Thank You..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 IT Out.</dc:title>
  <dc:creator>jay</dc:creator>
  <cp:keywords/>
  <cp:lastModifiedBy>jay</cp:lastModifiedBy>
  <cp:revision>11</cp:revision>
  <dcterms:created xsi:type="dcterms:W3CDTF">2015-03-26T07:18:01Z</dcterms:created>
  <dcterms:modified xsi:type="dcterms:W3CDTF">2015-03-26T10:41:52Z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