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4" r:id="rId6"/>
    <p:sldId id="261" r:id="rId7"/>
    <p:sldId id="266" r:id="rId8"/>
    <p:sldId id="267" r:id="rId9"/>
    <p:sldId id="262" r:id="rId10"/>
    <p:sldId id="268"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0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410026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57622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64544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49490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103766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111121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00134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476071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23882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415398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210205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00687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169198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363137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285946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246993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13406-C490-498B-B1BE-5F07BE80E056}" type="datetimeFigureOut">
              <a:rPr lang="en-IN" smtClean="0"/>
              <a:pPr/>
              <a:t>22-04-2015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118170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D13406-C490-498B-B1BE-5F07BE80E056}" type="datetimeFigureOut">
              <a:rPr lang="en-IN" smtClean="0"/>
              <a:pPr/>
              <a:t>22-04-2015</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B1DC03-36D5-4721-B99D-1C46E244340D}" type="slidenum">
              <a:rPr lang="en-IN" smtClean="0"/>
              <a:pPr/>
              <a:t>‹#›</a:t>
            </a:fld>
            <a:endParaRPr lang="en-IN" dirty="0"/>
          </a:p>
        </p:txBody>
      </p:sp>
    </p:spTree>
    <p:extLst>
      <p:ext uri="{BB962C8B-B14F-4D97-AF65-F5344CB8AC3E}">
        <p14:creationId xmlns="" xmlns:p14="http://schemas.microsoft.com/office/powerpoint/2010/main" val="19998327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44942"/>
            <a:ext cx="12192000" cy="2387600"/>
          </a:xfrm>
        </p:spPr>
        <p:txBody>
          <a:bodyPr>
            <a:noAutofit/>
          </a:bodyPr>
          <a:lstStyle/>
          <a:p>
            <a:r>
              <a:rPr lang="en-IN" sz="9600" dirty="0" smtClean="0">
                <a:ln w="0"/>
                <a:solidFill>
                  <a:schemeClr val="accent1">
                    <a:lumMod val="75000"/>
                  </a:schemeClr>
                </a:solidFill>
                <a:effectLst>
                  <a:reflection blurRad="6350" stA="53000" endA="300" endPos="35500" dir="5400000" sy="-90000" algn="bl" rotWithShape="0"/>
                </a:effectLst>
              </a:rPr>
              <a:t>LOCAL FINDER</a:t>
            </a:r>
            <a:endParaRPr lang="en-IN" sz="9600" dirty="0">
              <a:ln w="0"/>
              <a:solidFill>
                <a:schemeClr val="accent1">
                  <a:lumMod val="75000"/>
                </a:schemeClr>
              </a:soli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8265227" y="4358244"/>
            <a:ext cx="3926774" cy="2499756"/>
          </a:xfrm>
        </p:spPr>
        <p:txBody>
          <a:bodyPr>
            <a:normAutofit/>
          </a:bodyPr>
          <a:lstStyle/>
          <a:p>
            <a:pPr algn="l"/>
            <a:r>
              <a:rPr lang="en-IN" dirty="0" smtClean="0"/>
              <a:t>Presented by:-   </a:t>
            </a:r>
          </a:p>
          <a:p>
            <a:pPr algn="l"/>
            <a:r>
              <a:rPr lang="en-IN" dirty="0" smtClean="0"/>
              <a:t>Yogesh</a:t>
            </a:r>
            <a:r>
              <a:rPr lang="en-IN" dirty="0" smtClean="0"/>
              <a:t> K </a:t>
            </a:r>
            <a:r>
              <a:rPr lang="en-IN" dirty="0" smtClean="0"/>
              <a:t>Yadav</a:t>
            </a:r>
            <a:r>
              <a:rPr lang="en-IN" dirty="0" smtClean="0"/>
              <a:t> B047,</a:t>
            </a:r>
          </a:p>
          <a:p>
            <a:pPr algn="l"/>
            <a:r>
              <a:rPr lang="en-IN" dirty="0" smtClean="0"/>
              <a:t>Nimesh</a:t>
            </a:r>
            <a:r>
              <a:rPr lang="en-IN" dirty="0" smtClean="0"/>
              <a:t> </a:t>
            </a:r>
            <a:r>
              <a:rPr lang="en-IN" dirty="0" smtClean="0"/>
              <a:t>Panchal</a:t>
            </a:r>
            <a:r>
              <a:rPr lang="en-IN" dirty="0" smtClean="0"/>
              <a:t> B057,</a:t>
            </a:r>
          </a:p>
          <a:p>
            <a:pPr algn="l"/>
            <a:r>
              <a:rPr lang="en-IN" dirty="0" smtClean="0"/>
              <a:t>Pratik Telang B060,</a:t>
            </a:r>
          </a:p>
          <a:p>
            <a:pPr algn="l"/>
            <a:r>
              <a:rPr lang="en-IN" dirty="0" smtClean="0"/>
              <a:t>Prakhar Goyal B063</a:t>
            </a:r>
          </a:p>
          <a:p>
            <a:pPr algn="l"/>
            <a:endParaRPr lang="en-IN" dirty="0"/>
          </a:p>
        </p:txBody>
      </p:sp>
    </p:spTree>
    <p:extLst>
      <p:ext uri="{BB962C8B-B14F-4D97-AF65-F5344CB8AC3E}">
        <p14:creationId xmlns="" xmlns:p14="http://schemas.microsoft.com/office/powerpoint/2010/main" val="2422346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solidFill>
                  <a:schemeClr val="accent1">
                    <a:lumMod val="75000"/>
                  </a:schemeClr>
                </a:solidFill>
              </a:rPr>
              <a:t>Future scope</a:t>
            </a:r>
            <a:endParaRPr lang="en-US" b="1" dirty="0">
              <a:solidFill>
                <a:schemeClr val="accent1">
                  <a:lumMod val="75000"/>
                </a:schemeClr>
              </a:solidFill>
            </a:endParaRPr>
          </a:p>
        </p:txBody>
      </p:sp>
      <p:sp>
        <p:nvSpPr>
          <p:cNvPr id="6" name="Content Placeholder 5"/>
          <p:cNvSpPr>
            <a:spLocks noGrp="1"/>
          </p:cNvSpPr>
          <p:nvPr>
            <p:ph idx="1"/>
          </p:nvPr>
        </p:nvSpPr>
        <p:spPr/>
        <p:txBody>
          <a:bodyPr/>
          <a:lstStyle/>
          <a:p>
            <a:r>
              <a:rPr lang="en-US" dirty="0" smtClean="0"/>
              <a:t>Currently user can search within the limitations of Ville Parle and Andheri. But in future we are planning of incorporating the whole city of Mumbai, and thereafter India </a:t>
            </a:r>
            <a:endParaRPr lang="en-US" dirty="0" smtClean="0"/>
          </a:p>
          <a:p>
            <a:r>
              <a:rPr lang="en-US" dirty="0" smtClean="0"/>
              <a:t>Our app is currently offline ,this limits the amount of data that can be accessed  and also increases the size of the app, thus for this we are going to integrate online databases to further increase the usefulness of the app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84310" y="1105469"/>
            <a:ext cx="10018713" cy="4685731"/>
          </a:xfrm>
        </p:spPr>
        <p:txBody>
          <a:bodyPr/>
          <a:lstStyle/>
          <a:p>
            <a:pPr>
              <a:buNone/>
            </a:pPr>
            <a:r>
              <a:rPr lang="en-US" dirty="0" smtClean="0"/>
              <a:t>We would also add more functionalities like:-</a:t>
            </a:r>
          </a:p>
          <a:p>
            <a:r>
              <a:rPr lang="en-US" dirty="0" smtClean="0"/>
              <a:t> </a:t>
            </a:r>
            <a:r>
              <a:rPr lang="en-US" dirty="0" smtClean="0"/>
              <a:t>Hospitals</a:t>
            </a:r>
          </a:p>
          <a:p>
            <a:r>
              <a:rPr lang="en-US" dirty="0" smtClean="0"/>
              <a:t>Atms </a:t>
            </a:r>
          </a:p>
          <a:p>
            <a:r>
              <a:rPr lang="en-US" dirty="0" smtClean="0"/>
              <a:t>Public libraries</a:t>
            </a:r>
          </a:p>
          <a:p>
            <a:r>
              <a:rPr lang="en-US" dirty="0" smtClean="0"/>
              <a:t>Blood banks</a:t>
            </a:r>
          </a:p>
          <a:p>
            <a:r>
              <a:rPr lang="en-US" dirty="0" smtClean="0"/>
              <a:t>Tourist attractions</a:t>
            </a:r>
          </a:p>
          <a:p>
            <a:r>
              <a:rPr lang="en-US" dirty="0" smtClean="0"/>
              <a:t>L</a:t>
            </a:r>
            <a:r>
              <a:rPr lang="en-US" dirty="0" smtClean="0"/>
              <a:t>ibraries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0770" y="2967335"/>
            <a:ext cx="4490460"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5254" y="1335207"/>
            <a:ext cx="10157230" cy="5199797"/>
          </a:xfrm>
        </p:spPr>
        <p:txBody>
          <a:bodyPr/>
          <a:lstStyle/>
          <a:p>
            <a:r>
              <a:rPr lang="en-IN" sz="2800" dirty="0" smtClean="0"/>
              <a:t>Our app local finder is created with the intent to help drivers to find parking places and fuel and various other commodities  in an instant thus making owning a vehicle more easy</a:t>
            </a:r>
          </a:p>
          <a:p>
            <a:endParaRPr lang="en-IN" dirty="0" smtClean="0"/>
          </a:p>
          <a:p>
            <a:r>
              <a:rPr lang="en-IN" sz="2800" dirty="0" smtClean="0"/>
              <a:t>Our local finder app at this stage of development can display parking areas and fuel stations using the a user given pin code and then selecting the commodity which you want to see</a:t>
            </a:r>
          </a:p>
          <a:p>
            <a:endParaRPr lang="en-IN" dirty="0"/>
          </a:p>
        </p:txBody>
      </p:sp>
      <p:sp>
        <p:nvSpPr>
          <p:cNvPr id="4" name="Rectangle 3"/>
          <p:cNvSpPr/>
          <p:nvPr/>
        </p:nvSpPr>
        <p:spPr>
          <a:xfrm>
            <a:off x="3776606" y="224135"/>
            <a:ext cx="5020926" cy="923330"/>
          </a:xfrm>
          <a:prstGeom prst="rect">
            <a:avLst/>
          </a:prstGeom>
          <a:noFill/>
        </p:spPr>
        <p:txBody>
          <a:bodyPr wrap="none" lIns="91440" tIns="45720" rIns="91440" bIns="45720">
            <a:spAutoFit/>
          </a:bodyPr>
          <a:lstStyle/>
          <a:p>
            <a:pPr algn="ctr"/>
            <a:r>
              <a:rPr lang="en-IN" sz="5400" b="0" cap="none" spc="0" dirty="0" smtClean="0">
                <a:ln w="0"/>
                <a:solidFill>
                  <a:schemeClr val="accent1">
                    <a:lumMod val="75000"/>
                  </a:schemeClr>
                </a:solidFill>
                <a:effectLst>
                  <a:reflection blurRad="6350" stA="53000" endA="300" endPos="35500" dir="5400000" sy="-90000" algn="bl" rotWithShape="0"/>
                </a:effectLst>
              </a:rPr>
              <a:t>INTRODUCTION</a:t>
            </a:r>
            <a:endParaRPr lang="en-IN" sz="5400" b="0" cap="none" spc="0" dirty="0">
              <a:ln w="0"/>
              <a:solidFill>
                <a:schemeClr val="accent1">
                  <a:lumMod val="75000"/>
                </a:schemeClr>
              </a:soli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414151306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Screenshot from 2015-03-26 15_52_44.png"/>
          <p:cNvPicPr>
            <a:picLocks noGrp="1" noChangeAspect="1"/>
          </p:cNvPicPr>
          <p:nvPr>
            <p:ph idx="1"/>
          </p:nvPr>
        </p:nvPicPr>
        <p:blipFill>
          <a:blip r:embed="rId2" cstate="print"/>
          <a:stretch>
            <a:fillRect/>
          </a:stretch>
        </p:blipFill>
        <p:spPr>
          <a:xfrm>
            <a:off x="7230592" y="665019"/>
            <a:ext cx="3626167" cy="5676405"/>
          </a:xfrm>
        </p:spPr>
      </p:pic>
      <p:sp>
        <p:nvSpPr>
          <p:cNvPr id="7" name="TextBox 6"/>
          <p:cNvSpPr txBox="1"/>
          <p:nvPr/>
        </p:nvSpPr>
        <p:spPr>
          <a:xfrm>
            <a:off x="748146" y="3716977"/>
            <a:ext cx="4334493" cy="646331"/>
          </a:xfrm>
          <a:prstGeom prst="rect">
            <a:avLst/>
          </a:prstGeom>
          <a:noFill/>
        </p:spPr>
        <p:txBody>
          <a:bodyPr wrap="square" rtlCol="0">
            <a:spAutoFit/>
          </a:bodyPr>
          <a:lstStyle/>
          <a:p>
            <a:pPr algn="r"/>
            <a:r>
              <a:rPr lang="en-US" dirty="0" smtClean="0"/>
              <a:t>Welcome screen implemented </a:t>
            </a:r>
          </a:p>
          <a:p>
            <a:pPr algn="r"/>
            <a:r>
              <a:rPr lang="en-US" dirty="0" smtClean="0"/>
              <a:t>    using splash screen concept .</a:t>
            </a:r>
            <a:endParaRPr lang="en-US" dirty="0"/>
          </a:p>
        </p:txBody>
      </p:sp>
      <p:sp>
        <p:nvSpPr>
          <p:cNvPr id="10" name="Right Arrow 9"/>
          <p:cNvSpPr/>
          <p:nvPr/>
        </p:nvSpPr>
        <p:spPr>
          <a:xfrm>
            <a:off x="5153890" y="3859480"/>
            <a:ext cx="2446317" cy="475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592143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5-03-26 15_53_05.png"/>
          <p:cNvPicPr>
            <a:picLocks noGrp="1" noChangeAspect="1"/>
          </p:cNvPicPr>
          <p:nvPr>
            <p:ph idx="1"/>
          </p:nvPr>
        </p:nvPicPr>
        <p:blipFill>
          <a:blip r:embed="rId2" cstate="print"/>
          <a:stretch>
            <a:fillRect/>
          </a:stretch>
        </p:blipFill>
        <p:spPr>
          <a:xfrm>
            <a:off x="7968342" y="603404"/>
            <a:ext cx="3443844" cy="5488168"/>
          </a:xfrm>
        </p:spPr>
      </p:pic>
      <p:sp>
        <p:nvSpPr>
          <p:cNvPr id="5" name="TextBox 4"/>
          <p:cNvSpPr txBox="1"/>
          <p:nvPr/>
        </p:nvSpPr>
        <p:spPr>
          <a:xfrm>
            <a:off x="1674420" y="2006930"/>
            <a:ext cx="4251366" cy="2308324"/>
          </a:xfrm>
          <a:prstGeom prst="rect">
            <a:avLst/>
          </a:prstGeom>
          <a:noFill/>
        </p:spPr>
        <p:txBody>
          <a:bodyPr wrap="square" rtlCol="0">
            <a:spAutoFit/>
          </a:bodyPr>
          <a:lstStyle/>
          <a:p>
            <a:r>
              <a:rPr lang="en-US" dirty="0" smtClean="0"/>
              <a:t>MainActivity – Home Screen</a:t>
            </a:r>
          </a:p>
          <a:p>
            <a:endParaRPr lang="en-US" dirty="0" smtClean="0"/>
          </a:p>
          <a:p>
            <a:r>
              <a:rPr lang="en-US" dirty="0" smtClean="0"/>
              <a:t> Our Home Screen =&gt; Once you open the app home screen will appear as shown in the screenshot where it will contain Area pin code, Parking &amp; Fuel Stations.</a:t>
            </a:r>
          </a:p>
          <a:p>
            <a:endParaRPr lang="en-US" dirty="0" smtClean="0"/>
          </a:p>
          <a:p>
            <a:endParaRPr lang="en-US" dirty="0" smtClean="0"/>
          </a:p>
        </p:txBody>
      </p:sp>
      <p:sp>
        <p:nvSpPr>
          <p:cNvPr id="6" name="Right Arrow 5"/>
          <p:cNvSpPr/>
          <p:nvPr/>
        </p:nvSpPr>
        <p:spPr>
          <a:xfrm>
            <a:off x="7469579" y="2434442"/>
            <a:ext cx="1603169"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925788" y="2185060"/>
            <a:ext cx="2588820" cy="646331"/>
          </a:xfrm>
          <a:prstGeom prst="rect">
            <a:avLst/>
          </a:prstGeom>
          <a:noFill/>
        </p:spPr>
        <p:txBody>
          <a:bodyPr wrap="square" rtlCol="0">
            <a:spAutoFit/>
          </a:bodyPr>
          <a:lstStyle/>
          <a:p>
            <a:r>
              <a:rPr lang="en-US" dirty="0" smtClean="0"/>
              <a:t>Enter  the Area </a:t>
            </a:r>
          </a:p>
          <a:p>
            <a:r>
              <a:rPr lang="en-US" dirty="0" smtClean="0"/>
              <a:t>Pin Code here</a:t>
            </a:r>
            <a:endParaRPr lang="en-US" dirty="0"/>
          </a:p>
        </p:txBody>
      </p:sp>
      <p:sp>
        <p:nvSpPr>
          <p:cNvPr id="8" name="Notched Right Arrow 7"/>
          <p:cNvSpPr/>
          <p:nvPr/>
        </p:nvSpPr>
        <p:spPr>
          <a:xfrm>
            <a:off x="7398327" y="3562597"/>
            <a:ext cx="1567543" cy="2968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triped Right Arrow 8"/>
          <p:cNvSpPr/>
          <p:nvPr/>
        </p:nvSpPr>
        <p:spPr>
          <a:xfrm rot="20340992">
            <a:off x="7475044" y="4184382"/>
            <a:ext cx="2533565" cy="484632"/>
          </a:xfrm>
          <a:prstGeom prst="stripedRightArrow">
            <a:avLst>
              <a:gd name="adj1" fmla="val 3378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460177" y="3491346"/>
            <a:ext cx="1151906" cy="369332"/>
          </a:xfrm>
          <a:prstGeom prst="rect">
            <a:avLst/>
          </a:prstGeom>
          <a:noFill/>
        </p:spPr>
        <p:txBody>
          <a:bodyPr wrap="square" rtlCol="0">
            <a:spAutoFit/>
          </a:bodyPr>
          <a:lstStyle/>
          <a:p>
            <a:r>
              <a:rPr lang="en-US" dirty="0" smtClean="0"/>
              <a:t>Parking</a:t>
            </a:r>
            <a:endParaRPr lang="en-US" dirty="0"/>
          </a:p>
        </p:txBody>
      </p:sp>
      <p:sp>
        <p:nvSpPr>
          <p:cNvPr id="11" name="TextBox 10"/>
          <p:cNvSpPr txBox="1"/>
          <p:nvPr/>
        </p:nvSpPr>
        <p:spPr>
          <a:xfrm>
            <a:off x="6187045" y="4714505"/>
            <a:ext cx="1543792" cy="369332"/>
          </a:xfrm>
          <a:prstGeom prst="rect">
            <a:avLst/>
          </a:prstGeom>
          <a:noFill/>
        </p:spPr>
        <p:txBody>
          <a:bodyPr wrap="square" rtlCol="0">
            <a:spAutoFit/>
          </a:bodyPr>
          <a:lstStyle/>
          <a:p>
            <a:r>
              <a:rPr lang="en-US" dirty="0" smtClean="0"/>
              <a:t>Fuel Stations</a:t>
            </a:r>
            <a:endParaRPr lang="en-US" dirty="0"/>
          </a:p>
        </p:txBody>
      </p:sp>
    </p:spTree>
    <p:extLst>
      <p:ext uri="{BB962C8B-B14F-4D97-AF65-F5344CB8AC3E}">
        <p14:creationId xmlns="" xmlns:p14="http://schemas.microsoft.com/office/powerpoint/2010/main" val="1865512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06" y="-525483"/>
            <a:ext cx="10018713" cy="1752599"/>
          </a:xfrm>
        </p:spPr>
        <p:txBody>
          <a:bodyPr/>
          <a:lstStyle/>
          <a:p>
            <a:r>
              <a:rPr lang="en-US" dirty="0" smtClean="0"/>
              <a:t>MainActivity.Java</a:t>
            </a:r>
            <a:endParaRPr lang="en-US" dirty="0"/>
          </a:p>
        </p:txBody>
      </p:sp>
      <p:pic>
        <p:nvPicPr>
          <p:cNvPr id="4" name="Content Placeholder 3" descr="Screenshot from 2015-03-26 16_06_25.png"/>
          <p:cNvPicPr>
            <a:picLocks noGrp="1" noChangeAspect="1"/>
          </p:cNvPicPr>
          <p:nvPr>
            <p:ph idx="1"/>
          </p:nvPr>
        </p:nvPicPr>
        <p:blipFill>
          <a:blip r:embed="rId2" cstate="print"/>
          <a:stretch>
            <a:fillRect/>
          </a:stretch>
        </p:blipFill>
        <p:spPr>
          <a:xfrm>
            <a:off x="1186493" y="743048"/>
            <a:ext cx="10601747" cy="596057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5-03-26 15_55_13.png"/>
          <p:cNvPicPr>
            <a:picLocks noGrp="1" noChangeAspect="1"/>
          </p:cNvPicPr>
          <p:nvPr>
            <p:ph idx="1"/>
          </p:nvPr>
        </p:nvPicPr>
        <p:blipFill>
          <a:blip r:embed="rId2" cstate="print"/>
          <a:stretch>
            <a:fillRect/>
          </a:stretch>
        </p:blipFill>
        <p:spPr>
          <a:xfrm>
            <a:off x="7751449" y="415636"/>
            <a:ext cx="3743865" cy="5905927"/>
          </a:xfrm>
        </p:spPr>
      </p:pic>
      <p:sp>
        <p:nvSpPr>
          <p:cNvPr id="5" name="TextBox 4"/>
          <p:cNvSpPr txBox="1"/>
          <p:nvPr/>
        </p:nvSpPr>
        <p:spPr>
          <a:xfrm>
            <a:off x="1579418" y="3123210"/>
            <a:ext cx="5189517" cy="923330"/>
          </a:xfrm>
          <a:prstGeom prst="rect">
            <a:avLst/>
          </a:prstGeom>
          <a:noFill/>
        </p:spPr>
        <p:txBody>
          <a:bodyPr wrap="square" rtlCol="0">
            <a:spAutoFit/>
          </a:bodyPr>
          <a:lstStyle/>
          <a:p>
            <a:r>
              <a:rPr lang="en-US" dirty="0" smtClean="0"/>
              <a:t>Once you enter the Area pin code and select parking button , you will be displayed with all the parking locations of that local area. (As shown in screen-shot)</a:t>
            </a:r>
            <a:endParaRPr lang="en-US" dirty="0"/>
          </a:p>
        </p:txBody>
      </p:sp>
      <p:sp>
        <p:nvSpPr>
          <p:cNvPr id="6" name="TextBox 5"/>
          <p:cNvSpPr txBox="1"/>
          <p:nvPr/>
        </p:nvSpPr>
        <p:spPr>
          <a:xfrm>
            <a:off x="2113808" y="2256311"/>
            <a:ext cx="4417621" cy="523220"/>
          </a:xfrm>
          <a:prstGeom prst="rect">
            <a:avLst/>
          </a:prstGeom>
          <a:noFill/>
        </p:spPr>
        <p:txBody>
          <a:bodyPr wrap="square" rtlCol="0">
            <a:spAutoFit/>
          </a:bodyPr>
          <a:lstStyle/>
          <a:p>
            <a:r>
              <a:rPr lang="en-US" sz="2800" b="1" dirty="0" smtClean="0">
                <a:solidFill>
                  <a:schemeClr val="accent1">
                    <a:lumMod val="75000"/>
                  </a:schemeClr>
                </a:solidFill>
              </a:rPr>
              <a:t>PARKING LOCATIONS</a:t>
            </a:r>
            <a:endParaRPr lang="en-US" sz="2800" b="1" dirty="0">
              <a:solidFill>
                <a:schemeClr val="accent1">
                  <a:lumMod val="75000"/>
                </a:schemeClr>
              </a:solidFill>
            </a:endParaRPr>
          </a:p>
        </p:txBody>
      </p:sp>
    </p:spTree>
    <p:extLst>
      <p:ext uri="{BB962C8B-B14F-4D97-AF65-F5344CB8AC3E}">
        <p14:creationId xmlns="" xmlns:p14="http://schemas.microsoft.com/office/powerpoint/2010/main" val="3461970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2" name="Picture 4" descr="C:\Users\mpstme.student\Desktop\website\Screenshot from 2015-03-26 16_37_11.png"/>
          <p:cNvPicPr>
            <a:picLocks noChangeAspect="1" noChangeArrowheads="1"/>
          </p:cNvPicPr>
          <p:nvPr/>
        </p:nvPicPr>
        <p:blipFill>
          <a:blip r:embed="rId2" cstate="print"/>
          <a:srcRect/>
          <a:stretch>
            <a:fillRect/>
          </a:stretch>
        </p:blipFill>
        <p:spPr bwMode="auto">
          <a:xfrm>
            <a:off x="0" y="1673"/>
            <a:ext cx="12192000" cy="685465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C:\Users\mpstme.student\Desktop\website\Screenshot from 2015-03-26 16_37_21.png"/>
          <p:cNvPicPr>
            <a:picLocks noChangeAspect="1" noChangeArrowheads="1"/>
          </p:cNvPicPr>
          <p:nvPr/>
        </p:nvPicPr>
        <p:blipFill>
          <a:blip r:embed="rId2" cstate="print"/>
          <a:srcRect/>
          <a:stretch>
            <a:fillRect/>
          </a:stretch>
        </p:blipFill>
        <p:spPr bwMode="auto">
          <a:xfrm>
            <a:off x="0" y="1673"/>
            <a:ext cx="12192000" cy="685465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idx="1"/>
          </p:nvPr>
        </p:nvSpPr>
        <p:spPr/>
      </p:sp>
      <p:pic>
        <p:nvPicPr>
          <p:cNvPr id="1026" name="Picture 2" descr="C:\Users\mpstme.student\Desktop\website\Screenshot from 2015-03-26 16_25_05.png"/>
          <p:cNvPicPr>
            <a:picLocks noChangeAspect="1" noChangeArrowheads="1"/>
          </p:cNvPicPr>
          <p:nvPr/>
        </p:nvPicPr>
        <p:blipFill>
          <a:blip r:embed="rId2" cstate="print"/>
          <a:srcRect l="36857" t="3095" r="28552"/>
          <a:stretch>
            <a:fillRect/>
          </a:stretch>
        </p:blipFill>
        <p:spPr bwMode="auto">
          <a:xfrm>
            <a:off x="7540832" y="475012"/>
            <a:ext cx="3622851" cy="5706094"/>
          </a:xfrm>
          <a:prstGeom prst="rect">
            <a:avLst/>
          </a:prstGeom>
          <a:noFill/>
        </p:spPr>
      </p:pic>
      <p:sp>
        <p:nvSpPr>
          <p:cNvPr id="7" name="TextBox 6"/>
          <p:cNvSpPr txBox="1"/>
          <p:nvPr/>
        </p:nvSpPr>
        <p:spPr>
          <a:xfrm>
            <a:off x="1579418" y="3123210"/>
            <a:ext cx="5189517" cy="1200329"/>
          </a:xfrm>
          <a:prstGeom prst="rect">
            <a:avLst/>
          </a:prstGeom>
          <a:noFill/>
        </p:spPr>
        <p:txBody>
          <a:bodyPr wrap="square" rtlCol="0">
            <a:spAutoFit/>
          </a:bodyPr>
          <a:lstStyle/>
          <a:p>
            <a:r>
              <a:rPr lang="en-US" dirty="0" smtClean="0"/>
              <a:t>Once you enter the Area pin code and select Fuel Station button , you will be displayed with all the Fuel Station locations of that local area. (As shown in screen-shot)</a:t>
            </a:r>
            <a:endParaRPr lang="en-US" dirty="0"/>
          </a:p>
        </p:txBody>
      </p:sp>
      <p:sp>
        <p:nvSpPr>
          <p:cNvPr id="9" name="TextBox 8"/>
          <p:cNvSpPr txBox="1"/>
          <p:nvPr/>
        </p:nvSpPr>
        <p:spPr>
          <a:xfrm>
            <a:off x="1781299" y="2256311"/>
            <a:ext cx="2731323" cy="523220"/>
          </a:xfrm>
          <a:prstGeom prst="rect">
            <a:avLst/>
          </a:prstGeom>
          <a:noFill/>
        </p:spPr>
        <p:txBody>
          <a:bodyPr wrap="square" rtlCol="0">
            <a:spAutoFit/>
          </a:bodyPr>
          <a:lstStyle/>
          <a:p>
            <a:r>
              <a:rPr lang="en-US" sz="2800" b="1" dirty="0" smtClean="0">
                <a:solidFill>
                  <a:schemeClr val="accent1">
                    <a:lumMod val="75000"/>
                  </a:schemeClr>
                </a:solidFill>
              </a:rPr>
              <a:t>FUEL STATIONS</a:t>
            </a:r>
            <a:endParaRPr lang="en-US" sz="2800" b="1" dirty="0">
              <a:solidFill>
                <a:schemeClr val="accent1">
                  <a:lumMod val="75000"/>
                </a:schemeClr>
              </a:solidFill>
            </a:endParaRPr>
          </a:p>
        </p:txBody>
      </p:sp>
    </p:spTree>
    <p:extLst>
      <p:ext uri="{BB962C8B-B14F-4D97-AF65-F5344CB8AC3E}">
        <p14:creationId xmlns="" xmlns:p14="http://schemas.microsoft.com/office/powerpoint/2010/main" val="2570909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129</TotalTime>
  <Words>308</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LOCAL FINDER</vt:lpstr>
      <vt:lpstr>Slide 2</vt:lpstr>
      <vt:lpstr>Slide 3</vt:lpstr>
      <vt:lpstr>Slide 4</vt:lpstr>
      <vt:lpstr>MainActivity.Java</vt:lpstr>
      <vt:lpstr>Slide 6</vt:lpstr>
      <vt:lpstr>Slide 7</vt:lpstr>
      <vt:lpstr>Slide 8</vt:lpstr>
      <vt:lpstr>Slide 9</vt:lpstr>
      <vt:lpstr>Future scope</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FINDER</dc:title>
  <dc:creator>Mihir patel</dc:creator>
  <cp:lastModifiedBy>pratik telang</cp:lastModifiedBy>
  <cp:revision>13</cp:revision>
  <dcterms:created xsi:type="dcterms:W3CDTF">2015-03-26T09:37:44Z</dcterms:created>
  <dcterms:modified xsi:type="dcterms:W3CDTF">2015-04-22T04:37:21Z</dcterms:modified>
</cp:coreProperties>
</file>