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70" r:id="rId3"/>
    <p:sldId id="258" r:id="rId4"/>
    <p:sldId id="259" r:id="rId5"/>
    <p:sldId id="261" r:id="rId6"/>
    <p:sldId id="262" r:id="rId7"/>
    <p:sldId id="267" r:id="rId8"/>
    <p:sldId id="271" r:id="rId9"/>
    <p:sldId id="275" r:id="rId10"/>
    <p:sldId id="280" r:id="rId11"/>
    <p:sldId id="281" r:id="rId12"/>
    <p:sldId id="282" r:id="rId13"/>
    <p:sldId id="283" r:id="rId14"/>
    <p:sldId id="260" r:id="rId15"/>
    <p:sldId id="284" r:id="rId16"/>
    <p:sldId id="285" r:id="rId17"/>
    <p:sldId id="278" r:id="rId18"/>
    <p:sldId id="279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0" autoAdjust="0"/>
    <p:restoredTop sz="94660"/>
  </p:normalViewPr>
  <p:slideViewPr>
    <p:cSldViewPr>
      <p:cViewPr>
        <p:scale>
          <a:sx n="98" d="100"/>
          <a:sy n="98" d="100"/>
        </p:scale>
        <p:origin x="1407" y="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36A67-16BB-4CFA-9121-F680D97E4BDF}" type="datetimeFigureOut">
              <a:rPr lang="en-IN" smtClean="0"/>
              <a:pPr/>
              <a:t>22-04-2015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CF136-F180-481A-B4B2-BF48ECE1FA6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02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D75F0-B734-458B-9CA6-58EAB8898885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2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121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913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352928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22.4.2015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>
                <a:solidFill>
                  <a:schemeClr val="accent3"/>
                </a:solidFill>
              </a:rPr>
              <a:t>S</a:t>
            </a:r>
            <a:r>
              <a:rPr lang="en-US" sz="9600" dirty="0" err="1" smtClean="0">
                <a:solidFill>
                  <a:schemeClr val="accent3"/>
                </a:solidFill>
              </a:rPr>
              <a:t>plitfare</a:t>
            </a:r>
            <a:r>
              <a:rPr lang="en-US" sz="9600" dirty="0" smtClean="0">
                <a:solidFill>
                  <a:schemeClr val="accent3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               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Splitting bill made easy </a:t>
            </a:r>
            <a:endParaRPr lang="en-US" dirty="0"/>
          </a:p>
        </p:txBody>
      </p:sp>
      <p:pic>
        <p:nvPicPr>
          <p:cNvPr id="1028" name="Picture 4" descr="http://static.giantbomb.com/uploads/original/15/157771/2312719-a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941168"/>
            <a:ext cx="4032448" cy="1916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It Consume lot of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SplitFare Has Been Designed keeping the Indian user in mind 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India has very high data costs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SplitFare uses a maximum compute on client strategy.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The app fetches the minimum required amount of raw data from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and does most of the compute on the client itself.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1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it slow down my phone?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SplitFare runs almost no task in background when the app is not running.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only service that runs in background is the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GCMIntent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receiver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 use Google Cloud Messaging(GCM) for notifications to client instead of a separate server polling mechanism. This not only saves a lot of data , but also saves battery and reduces CPU and memory usage.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tasks run on separate threads and no processing is ever done on the UI thread. This ensures that the UI remains fast and responsive , no matter  what be the case.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8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Personalize it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 believe that everyone has his personal choices and hence we give the user the option to customize the visuals of the app as per his liking.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user can set his currency , the app theme and the accent colors to his liking.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User preferences are stored on the server so that you do not need to set them again and again when you change your device.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from India? Change the currency to your local currency.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4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Based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SplitFare relies completely on the cloud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data is safely and securely stored onto our servers so that you do not lose your data on changing your phone.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Combined with the reliability of the cloud and the speed of local compute , SplitFare tries to give the user the best possible experience.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our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As soon as you log into the app, a list of your groups is displayed with an option to create a new group.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On this page itself, the other options available are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Refresh to Refresh the page.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Tutorial to show how to use the application.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My Profile to view and edit my profile  (You can change your profile picture and your password)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Preferences to change the app accent color ,theme and the currency.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Log out to securely log out of your account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you select a group , the list of transactions is displayed along with the option to add a new transaction. Other options available are: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Summary to view the summary of all transactions. Here you have an option to clear the dues(If Any) or remind a group member to clear his/her dues.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 to view group information , members and add new members . You can also change the group name and leave the group from here.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Repayments Made History to view a history of all repayments made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Repayments Accepted History to view a history of repayments accepted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0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 long pressing any transaction you get several options.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You did the transaction , you can view more details about the transaction , edit it or undo it.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the transaction was made by someone else, you can only view more details.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Future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12" y="1268760"/>
            <a:ext cx="8352928" cy="4353347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We will be adding this app on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play store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with a full video tutorial on how to use this app 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We will add group chat so users can chat 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Logging in with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social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network like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facebook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google+ , etc.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 will allow partial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splitting within the group.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Lenovo\AppData\Local\Microsoft\Windows\INetCache\IE\37WWSBSD\future-past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1577129" cy="111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3212976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THANK YOU.</a:t>
            </a:r>
            <a:endParaRPr lang="en-US" sz="8000" kern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0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9136" cy="936104"/>
          </a:xfrm>
        </p:spPr>
        <p:txBody>
          <a:bodyPr/>
          <a:lstStyle/>
          <a:p>
            <a:r>
              <a:rPr lang="en-IN" dirty="0" smtClean="0"/>
              <a:t>WHAT IS SPLITFARE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2468"/>
            <a:ext cx="8352928" cy="435334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 easy to use application built to divide expenses between roommates without any errors 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It decreases your efforts of using a calculator , going through a lot arguments by collecting the info of your spending and then dividing it into all the members.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It not only divides money , it will give you a exact reason of the money used and will inform all the members how much they owe others.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5" y="-315416"/>
            <a:ext cx="167418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our App does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4353347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Whether you have one roommate or more , you will always face trouble dividing your expenditure . So why to use a calculator all the time and do untidy calculations . Let our app do it for you.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Just sit back, add your roommates in a group and in a click of a button you will know whom you owe and who owes you money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Only Roommates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52928" cy="4353347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Not only roommates , you go out on vacations with friends , you go out frequently with some friends and even at your home.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Throw away those untidy calculations , notes written on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papers,bills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maintained in a diary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 sit back and relax , let our app do the calculations for you 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89" name="Picture 1" descr="C:\Users\Lenovo\AppData\Local\Microsoft\Windows\INetCache\IE\L3I0BAD0\friendsfamily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1975094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Big calculations made easy </a:t>
            </a:r>
            <a:r>
              <a:rPr lang="en-IN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31920"/>
            <a:ext cx="8352928" cy="435334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Ever encountered people carrying a big book , recording every expense . And what if the book is lost ? What if you forget how much someone owes you ?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Not anymore, we will provide dedicated servers to save every information , every expense you make and will let you know how much you are owed 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" descr="C:\Users\Lenovo\AppData\Local\Microsoft\Windows\INetCache\IE\BD0896VQ\lesson1_using_a_calculator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1115616" cy="1326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group members 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You don’t have anyone to share your expense with ???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No problem just signup and don’t create a group . Use our app only to keep a track of how much you are spending.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Instant calculator lets you divide your bills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instantly.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7" name="Picture 1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1368152" cy="1412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Saving friendship 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4074"/>
            <a:ext cx="8352928" cy="4353347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People suffer from a big difficulty when asking for money 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Its not always easy to go and ask your friend for money . Specially when friendship is at risk 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Every transaction remain transparent to everyone so there are no chances of any fraud transaction being made.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Just remind your friend about how much he owes you by sending him a notification or sending him a text message.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 descr="C:\Users\Lenovo\AppData\Local\Microsoft\Windows\INetCache\IE\L3I0BAD0\friendship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216023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start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Just download our app. Currently from link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http://j.mp/</a:t>
            </a:r>
            <a:r>
              <a:rPr lang="en-IN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SplitFare</a:t>
            </a:r>
            <a:endParaRPr lang="en-IN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One time user registration .</a:t>
            </a:r>
          </a:p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Add a group . Give your group a name .</a:t>
            </a:r>
          </a:p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Add your group members.</a:t>
            </a:r>
          </a:p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Add transactions </a:t>
            </a:r>
            <a:r>
              <a:rPr lang="en-IN" sz="28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 start settling bills.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650" name="Picture 2" descr="C:\Users\Lenovo\AppData\Local\Microsoft\Windows\INetCache\IE\CQJ9N3LC\start-butto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1944216" cy="1412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707088" cy="1143000"/>
          </a:xfrm>
        </p:spPr>
        <p:txBody>
          <a:bodyPr/>
          <a:lstStyle/>
          <a:p>
            <a:r>
              <a:rPr lang="en-IN" dirty="0" smtClean="0"/>
              <a:t>Is it secured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20" y="1484784"/>
            <a:ext cx="8704080" cy="435334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Every user is concerned about security and privacy , and for that we have :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Full encryption on client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No clear text transmitted over network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Clear Text Never stored anywhere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Cache purged as soon as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data committed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Salting Using Java Secure Random Class</a:t>
            </a: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1" name="Picture 1" descr="C:\Users\Lenovo\AppData\Local\Microsoft\Windows\INetCache\IE\CQJ9N3LC\police_office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1584176" cy="1484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351</TotalTime>
  <Words>1108</Words>
  <Application>Microsoft Office PowerPoint</Application>
  <PresentationFormat>On-screen Show (4:3)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Microsoft New Tai Lue</vt:lpstr>
      <vt:lpstr>Android-PowerPoint-Template</vt:lpstr>
      <vt:lpstr>Splitfare                  </vt:lpstr>
      <vt:lpstr>WHAT IS SPLITFARE ?</vt:lpstr>
      <vt:lpstr>What our App does ?</vt:lpstr>
      <vt:lpstr>     Only Roommates ?</vt:lpstr>
      <vt:lpstr>  Big calculations made easy !</vt:lpstr>
      <vt:lpstr>No group members !!</vt:lpstr>
      <vt:lpstr>        Saving friendship !!!</vt:lpstr>
      <vt:lpstr>How to start ?</vt:lpstr>
      <vt:lpstr>Is it secured ?</vt:lpstr>
      <vt:lpstr>Does It Consume lot of Data?</vt:lpstr>
      <vt:lpstr>Does it slow down my phone?</vt:lpstr>
      <vt:lpstr>Can I Personalize it ?</vt:lpstr>
      <vt:lpstr>Cloud Based Model</vt:lpstr>
      <vt:lpstr>Features of our app</vt:lpstr>
      <vt:lpstr>Features</vt:lpstr>
      <vt:lpstr>Features</vt:lpstr>
      <vt:lpstr>   Future development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our App does ?</dc:title>
  <dc:creator>Lenovo</dc:creator>
  <cp:lastModifiedBy>Akul Gupta</cp:lastModifiedBy>
  <cp:revision>63</cp:revision>
  <dcterms:created xsi:type="dcterms:W3CDTF">2015-04-21T07:48:34Z</dcterms:created>
  <dcterms:modified xsi:type="dcterms:W3CDTF">2015-04-22T06:16:24Z</dcterms:modified>
</cp:coreProperties>
</file>