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69" r:id="rId12"/>
    <p:sldId id="270" r:id="rId13"/>
    <p:sldId id="271" r:id="rId14"/>
    <p:sldId id="273" r:id="rId15"/>
    <p:sldId id="272" r:id="rId16"/>
    <p:sldId id="275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5810B1-BCAB-487C-ACA9-50AFA08F2780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5FEE97-FAEF-487F-AB16-1D4C3524AD9A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MADE BY-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GVA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Sashank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(B024)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Yashashwini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Gupta(B031)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Syed Ashraf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Hussain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(B036)</a:t>
            </a:r>
            <a:endParaRPr lang="en-IN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Reminder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200" b="1" dirty="0" err="1">
                <a:latin typeface="Calibri"/>
                <a:ea typeface="Calibri"/>
                <a:cs typeface="Calibri"/>
              </a:rPr>
              <a:t>RemindersDbAdapter</a:t>
            </a:r>
            <a:r>
              <a:rPr lang="en-US" sz="3200" b="1" dirty="0">
                <a:latin typeface="Calibri"/>
                <a:ea typeface="Calibri"/>
                <a:cs typeface="Calibri"/>
              </a:rPr>
              <a:t> 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class creates a local database , which stores the title , description , time and date at which user needs to be reminded of the particular task. This class also supplies info to other classes when required to perform a specific function .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57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9" y="1527175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425158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9" y="1527175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23270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9" y="1527175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13623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9" y="1527175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36342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9" y="1527175"/>
            <a:ext cx="2571750" cy="4572000"/>
          </a:xfrm>
        </p:spPr>
      </p:pic>
    </p:spTree>
    <p:extLst>
      <p:ext uri="{BB962C8B-B14F-4D97-AF65-F5344CB8AC3E}">
        <p14:creationId xmlns:p14="http://schemas.microsoft.com/office/powerpoint/2010/main" val="315768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Version 4.0(Ice Cream Sandwich)</a:t>
            </a:r>
          </a:p>
          <a:p>
            <a:endParaRPr lang="en-US" dirty="0" smtClean="0"/>
          </a:p>
          <a:p>
            <a:r>
              <a:rPr lang="en-US" dirty="0" smtClean="0"/>
              <a:t>RAM – 512 MB</a:t>
            </a:r>
          </a:p>
          <a:p>
            <a:endParaRPr lang="en-US" dirty="0" smtClean="0"/>
          </a:p>
          <a:p>
            <a:r>
              <a:rPr lang="en-US" dirty="0" smtClean="0"/>
              <a:t>Processor – 1Ghz Single Core</a:t>
            </a:r>
          </a:p>
          <a:p>
            <a:endParaRPr lang="en-US" dirty="0" smtClean="0"/>
          </a:p>
          <a:p>
            <a:r>
              <a:rPr lang="en-US" dirty="0" smtClean="0"/>
              <a:t>Memory Requirement – 10 MB free Space in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51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024744" cy="14401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2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Task Reminder </a:t>
            </a:r>
            <a:r>
              <a:rPr lang="en-IN" dirty="0"/>
              <a:t>is an elegantly designed reminder/alarm application which is easy and pleasant to use. Set reminders for anything with this app, for ex. pills, workouts, groceries, bills, birthdays, etc.</a:t>
            </a:r>
          </a:p>
        </p:txBody>
      </p:sp>
    </p:spTree>
    <p:extLst>
      <p:ext uri="{BB962C8B-B14F-4D97-AF65-F5344CB8AC3E}">
        <p14:creationId xmlns:p14="http://schemas.microsoft.com/office/powerpoint/2010/main" val="9686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Create alarms, reminders, notifications, etc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Intuitively </a:t>
            </a:r>
            <a:r>
              <a:rPr lang="en-IN" dirty="0"/>
              <a:t>designed interface for ease of </a:t>
            </a:r>
            <a:r>
              <a:rPr lang="en-IN" dirty="0" smtClean="0"/>
              <a:t>use </a:t>
            </a:r>
            <a:endParaRPr lang="en-IN" dirty="0" smtClean="0"/>
          </a:p>
          <a:p>
            <a:r>
              <a:rPr lang="en-US" dirty="0" smtClean="0"/>
              <a:t>Edit the set alarms , add description for any specific tasks.</a:t>
            </a:r>
          </a:p>
          <a:p>
            <a:r>
              <a:rPr lang="en-US" dirty="0" smtClean="0"/>
              <a:t>Set default name and time for tasks.</a:t>
            </a:r>
          </a:p>
          <a:p>
            <a:r>
              <a:rPr lang="en-US" dirty="0" smtClean="0"/>
              <a:t>Delete the tasks which are not necessary 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950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With the introduction  of modern lifestyle we seldom forget many important things in our daily lives.</a:t>
            </a:r>
          </a:p>
          <a:p>
            <a:pPr marL="68580" indent="0">
              <a:buNone/>
            </a:pPr>
            <a:r>
              <a:rPr lang="en-US" dirty="0" smtClean="0"/>
              <a:t>This is where our application comes into play.</a:t>
            </a:r>
          </a:p>
          <a:p>
            <a:pPr marL="68580" indent="0">
              <a:buNone/>
            </a:pPr>
            <a:r>
              <a:rPr lang="en-US" dirty="0" smtClean="0"/>
              <a:t>“</a:t>
            </a:r>
            <a:r>
              <a:rPr lang="en-US" dirty="0" smtClean="0"/>
              <a:t>Task Reminder</a:t>
            </a:r>
            <a:r>
              <a:rPr lang="en-US" dirty="0" smtClean="0"/>
              <a:t>” </a:t>
            </a:r>
            <a:r>
              <a:rPr lang="en-US" dirty="0" smtClean="0"/>
              <a:t>makes sure that you never miss out any important thing in your 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Schedules reminders for events like – </a:t>
            </a:r>
            <a:endParaRPr lang="en-IN" dirty="0"/>
          </a:p>
          <a:p>
            <a:pPr lvl="0"/>
            <a:r>
              <a:rPr lang="en-US" dirty="0"/>
              <a:t>Bills </a:t>
            </a:r>
            <a:endParaRPr lang="en-IN" dirty="0"/>
          </a:p>
          <a:p>
            <a:pPr lvl="0"/>
            <a:r>
              <a:rPr lang="en-US" dirty="0"/>
              <a:t>Workouts </a:t>
            </a:r>
            <a:endParaRPr lang="en-IN" dirty="0"/>
          </a:p>
          <a:p>
            <a:pPr lvl="0"/>
            <a:r>
              <a:rPr lang="en-US" dirty="0"/>
              <a:t> Medications </a:t>
            </a:r>
            <a:endParaRPr lang="en-IN" dirty="0"/>
          </a:p>
          <a:p>
            <a:pPr lvl="0"/>
            <a:r>
              <a:rPr lang="en-US" dirty="0"/>
              <a:t> Birthdays </a:t>
            </a:r>
            <a:endParaRPr lang="en-IN" dirty="0"/>
          </a:p>
          <a:p>
            <a:pPr lvl="0"/>
            <a:r>
              <a:rPr lang="en-US" dirty="0"/>
              <a:t>Tests</a:t>
            </a:r>
            <a:endParaRPr lang="en-IN" dirty="0"/>
          </a:p>
          <a:p>
            <a:pPr lvl="0"/>
            <a:r>
              <a:rPr lang="en-US" dirty="0"/>
              <a:t>Meetings </a:t>
            </a:r>
            <a:endParaRPr lang="en-IN" dirty="0"/>
          </a:p>
          <a:p>
            <a:pPr lvl="0"/>
            <a:r>
              <a:rPr lang="en-US" dirty="0"/>
              <a:t>Lectures</a:t>
            </a:r>
            <a:endParaRPr lang="en-IN" dirty="0"/>
          </a:p>
          <a:p>
            <a:pPr lvl="0"/>
            <a:r>
              <a:rPr lang="en-US" dirty="0"/>
              <a:t>Alarms</a:t>
            </a:r>
            <a:endParaRPr lang="en-IN" dirty="0"/>
          </a:p>
          <a:p>
            <a:pPr lvl="0"/>
            <a:r>
              <a:rPr lang="en-US" dirty="0"/>
              <a:t>Submissions</a:t>
            </a:r>
            <a:endParaRPr lang="en-IN" dirty="0"/>
          </a:p>
          <a:p>
            <a:pPr lvl="0"/>
            <a:r>
              <a:rPr lang="en-US" dirty="0"/>
              <a:t>Appointments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4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Competencies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Friendly 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Attractive UI</a:t>
            </a:r>
          </a:p>
          <a:p>
            <a:r>
              <a:rPr lang="en-US" dirty="0" smtClean="0"/>
              <a:t>Suits all age groups</a:t>
            </a:r>
          </a:p>
          <a:p>
            <a:r>
              <a:rPr lang="en-US" dirty="0" smtClean="0"/>
              <a:t>Notification </a:t>
            </a:r>
            <a:r>
              <a:rPr lang="en-US" dirty="0" smtClean="0"/>
              <a:t>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various Classes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ReminderListActivity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This class  controls all the functions in the starting screen of the app.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User will have two options here –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1)	Add Reminder - clicking on which would lead to list of various common tasks.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2)	Settings – by clicking on this option user can set the default name and time for tasks.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Apart from these options, this class also controls the display of tasks. If there are no tasks it would  dis-play “No Reminders Yet”, else it would display the titles of the saved  tasks.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The previously saved tasks can be deleted by long pressing on its name.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0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 err="1">
                <a:latin typeface="Calibri"/>
                <a:ea typeface="Calibri"/>
                <a:cs typeface="Calibri"/>
              </a:rPr>
              <a:t>TaskList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When this class is called, a list of all the commonly used tasks like meetings, workouts,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homeworks</a:t>
            </a:r>
            <a:r>
              <a:rPr lang="en-US" sz="2800" dirty="0">
                <a:latin typeface="Calibri"/>
                <a:ea typeface="Calibri"/>
                <a:cs typeface="Calibri"/>
              </a:rPr>
              <a:t> etc… gets displayed . User has to select the preferred task from the options , when its done the screen changes , to Edit Activity which is controlled by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ReminderEditAtivity</a:t>
            </a:r>
            <a:r>
              <a:rPr lang="en-US" sz="2800" dirty="0">
                <a:latin typeface="Calibri"/>
                <a:ea typeface="Calibri"/>
                <a:cs typeface="Calibri"/>
              </a:rPr>
              <a:t> Class. 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 err="1" smtClean="0">
                <a:latin typeface="Calibri"/>
                <a:ea typeface="Calibri"/>
                <a:cs typeface="Calibri"/>
              </a:rPr>
              <a:t>ReminderEditActivity</a:t>
            </a:r>
            <a:endParaRPr lang="en-IN" sz="24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alibri"/>
                <a:ea typeface="Calibri"/>
                <a:cs typeface="Calibri"/>
              </a:rPr>
              <a:t>This </a:t>
            </a:r>
            <a:r>
              <a:rPr lang="en-US" sz="2800" dirty="0">
                <a:latin typeface="Calibri"/>
                <a:ea typeface="Calibri"/>
                <a:cs typeface="Calibri"/>
              </a:rPr>
              <a:t>class controls the various attributes of a task like  title , date , time and description .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User needs to enter the required info in the respective fields . When its done and user enters “Save”, the entered info gets stored in a local database.</a:t>
            </a:r>
            <a:endParaRPr lang="en-IN" sz="24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77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</TotalTime>
  <Words>390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Task Reminder</vt:lpstr>
      <vt:lpstr>Description</vt:lpstr>
      <vt:lpstr>Features</vt:lpstr>
      <vt:lpstr>Need for the Application</vt:lpstr>
      <vt:lpstr>Application</vt:lpstr>
      <vt:lpstr>Core Competencies</vt:lpstr>
      <vt:lpstr>Functions of various Classes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 ME</dc:title>
  <dc:creator>Sashank</dc:creator>
  <cp:lastModifiedBy>Sashank</cp:lastModifiedBy>
  <cp:revision>18</cp:revision>
  <dcterms:created xsi:type="dcterms:W3CDTF">2015-02-11T10:11:38Z</dcterms:created>
  <dcterms:modified xsi:type="dcterms:W3CDTF">2015-04-21T15:07:06Z</dcterms:modified>
</cp:coreProperties>
</file>