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1" r:id="rId4"/>
    <p:sldId id="272" r:id="rId5"/>
    <p:sldId id="279" r:id="rId6"/>
    <p:sldId id="273" r:id="rId7"/>
    <p:sldId id="277" r:id="rId8"/>
    <p:sldId id="274" r:id="rId9"/>
    <p:sldId id="275" r:id="rId10"/>
    <p:sldId id="281" r:id="rId11"/>
    <p:sldId id="276" r:id="rId12"/>
    <p:sldId id="282" r:id="rId13"/>
    <p:sldId id="283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orporate1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352800"/>
            <a:ext cx="8534400" cy="1752600"/>
          </a:xfrm>
        </p:spPr>
        <p:txBody>
          <a:bodyPr/>
          <a:lstStyle>
            <a:lvl1pPr marL="0" indent="0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0" y="5638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6522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D2F9C-ADCD-4788-ACA5-CDC6A218D5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5552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04800"/>
            <a:ext cx="25908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692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3D214-D7FD-40D4-9563-34CFA837B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3206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3886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1722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3CD6DF5-296D-4895-AFF2-EEE019E1F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8213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1722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619CA0B-AA06-46C6-92CF-ED926B47E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112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92D6E-4B30-428C-A018-19F287F9C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529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E700D-0870-4A06-89EB-6B3EC20B3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339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9A55F-183C-48CA-B864-CAA4B2BE1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8043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B69D-415C-4709-A01E-00F7801B0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092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5356C-DB41-4C0E-A63D-5AEE7C9CB0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4472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A3-9E2B-42BC-893D-8459053549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129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CE634-9BDD-43CE-A5F7-1D9CF26CF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1427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CA401-5AD0-4843-8CE1-8CA8A60FCD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00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rporate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1722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5788BEB-D33B-4CC7-B475-9AA33792B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6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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5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864" userDrawn="1">
          <p15:clr>
            <a:srgbClr val="F26B43"/>
          </p15:clr>
        </p15:guide>
        <p15:guide id="4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5890" y="4349332"/>
            <a:ext cx="4413071" cy="17266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r"/>
            <a:r>
              <a:rPr lang="en-US" sz="1300" dirty="0" smtClean="0"/>
              <a:t>GROUP MEMBERS </a:t>
            </a:r>
          </a:p>
          <a:p>
            <a:pPr algn="r"/>
            <a:r>
              <a:rPr lang="en-US" sz="1300" dirty="0" smtClean="0"/>
              <a:t>1.ANERI SHAH</a:t>
            </a:r>
          </a:p>
          <a:p>
            <a:pPr algn="r"/>
            <a:r>
              <a:rPr lang="en-US" sz="1300" dirty="0" smtClean="0"/>
              <a:t>2.MINAKSHI GOYAL</a:t>
            </a:r>
          </a:p>
          <a:p>
            <a:pPr algn="r"/>
            <a:r>
              <a:rPr lang="en-US" sz="1300" dirty="0" smtClean="0"/>
              <a:t>3.RISHI RAJ GUPTA</a:t>
            </a:r>
          </a:p>
          <a:p>
            <a:pPr algn="r"/>
            <a:r>
              <a:rPr lang="en-US" sz="1300" dirty="0" smtClean="0"/>
              <a:t>4.SRIJA GANGUALY</a:t>
            </a:r>
            <a:endParaRPr lang="en-US" sz="13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730183"/>
          </a:xfrm>
        </p:spPr>
        <p:txBody>
          <a:bodyPr/>
          <a:lstStyle/>
          <a:p>
            <a:r>
              <a:rPr lang="en-US" dirty="0" smtClean="0"/>
              <a:t>DIET PLANNER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4" y="378317"/>
            <a:ext cx="2764128" cy="2764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111" y="512262"/>
            <a:ext cx="5292815" cy="7024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SHOTS OF THE APP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10" y="1804738"/>
            <a:ext cx="2578515" cy="45840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22" y="1804738"/>
            <a:ext cx="2578516" cy="45840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57" y="1804738"/>
            <a:ext cx="2578516" cy="458402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674625" y="4028374"/>
            <a:ext cx="11004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353638" y="4028374"/>
            <a:ext cx="11004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5" y="1828800"/>
            <a:ext cx="2539297" cy="4514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39" y="1828801"/>
            <a:ext cx="2539297" cy="4514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87" y="1828800"/>
            <a:ext cx="2539297" cy="45143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21862" y="3843637"/>
            <a:ext cx="12656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52736" y="3843637"/>
            <a:ext cx="12656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2564" y="636714"/>
            <a:ext cx="63701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SHOTS OF THE APP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48549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0" y="1804736"/>
            <a:ext cx="2581237" cy="4588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32" y="1804737"/>
            <a:ext cx="2581237" cy="45888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2564" y="636714"/>
            <a:ext cx="63701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SHOTS OF THE APP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56224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3305" y="2047741"/>
            <a:ext cx="4391291" cy="2962140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IN" sz="7200" b="1" dirty="0" smtClean="0"/>
              <a:t>THANK YOU 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353664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0895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BMI Calculator is a simple application for your entire daily health and fitness requirements (calorie and nutrition).</a:t>
            </a:r>
          </a:p>
          <a:p>
            <a:pPr marL="68580" indent="0">
              <a:buNone/>
            </a:pPr>
            <a:r>
              <a:rPr lang="en-US" dirty="0" smtClean="0"/>
              <a:t>The fastest and the easiest way to use calorie and nutrition intake calculator for android.</a:t>
            </a:r>
          </a:p>
          <a:p>
            <a:pPr marL="68580" indent="0">
              <a:buNone/>
            </a:pPr>
            <a:r>
              <a:rPr lang="en-US" dirty="0" smtClean="0"/>
              <a:t>Considering the fact that we have now almost 1.25 billion people in our country and 900 million  mobile subscriptions out of which 500 million people own a smartphone running some mobile OS like Android or IOS.</a:t>
            </a:r>
          </a:p>
          <a:p>
            <a:pPr marL="68580" indent="0">
              <a:buNone/>
            </a:pPr>
            <a:r>
              <a:rPr lang="en-US" dirty="0" smtClean="0"/>
              <a:t>This app is designed to target every smartphone user who wish to monitor his or her health the easy way.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FEATURES &amp; BENEFITS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Calculates BMI</a:t>
            </a:r>
          </a:p>
          <a:p>
            <a:pPr lvl="0"/>
            <a:r>
              <a:rPr lang="en-IN" dirty="0" smtClean="0"/>
              <a:t>BMR </a:t>
            </a:r>
            <a:r>
              <a:rPr lang="en-IN" dirty="0"/>
              <a:t>Calculator = Basal </a:t>
            </a:r>
            <a:r>
              <a:rPr lang="en-IN" dirty="0" err="1"/>
              <a:t>Metalbolic</a:t>
            </a:r>
            <a:r>
              <a:rPr lang="en-IN" dirty="0"/>
              <a:t> </a:t>
            </a:r>
            <a:r>
              <a:rPr lang="en-IN" dirty="0" smtClean="0"/>
              <a:t>Rate</a:t>
            </a:r>
          </a:p>
          <a:p>
            <a:pPr lvl="0"/>
            <a:r>
              <a:rPr lang="en-IN" dirty="0"/>
              <a:t>TDEE Calculator = (Total Calories intake calculator ) How many calories should you be consuming each day</a:t>
            </a:r>
            <a:r>
              <a:rPr lang="en-IN" dirty="0" smtClean="0"/>
              <a:t>?</a:t>
            </a:r>
          </a:p>
          <a:p>
            <a:pPr lvl="0"/>
            <a:r>
              <a:rPr lang="en-IN" dirty="0" smtClean="0"/>
              <a:t>All calculations are based on the specifications of an individual (</a:t>
            </a:r>
            <a:r>
              <a:rPr lang="en-IN" dirty="0" err="1" smtClean="0"/>
              <a:t>height,weight,age,gender</a:t>
            </a:r>
            <a:r>
              <a:rPr lang="en-IN" dirty="0" smtClean="0"/>
              <a:t>)</a:t>
            </a:r>
          </a:p>
          <a:p>
            <a:pPr lvl="0"/>
            <a:r>
              <a:rPr lang="en-IN" dirty="0" smtClean="0"/>
              <a:t>Customized diet plans for individuals.</a:t>
            </a:r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OUR APP IS DIFFERENT FROM OTHER APPS AVAILABLE IN THE MARKET</a:t>
            </a:r>
            <a:endParaRPr lang="en-IN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3654"/>
            <a:ext cx="10668000" cy="37004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Today there are almost 1.3 million applications available in the google play store </a:t>
            </a:r>
          </a:p>
          <a:p>
            <a:r>
              <a:rPr lang="en-IN" dirty="0" smtClean="0"/>
              <a:t>So what makes our application different ?</a:t>
            </a:r>
          </a:p>
          <a:p>
            <a:r>
              <a:rPr lang="en-IN" dirty="0" smtClean="0"/>
              <a:t>Elegant and simple user interface</a:t>
            </a:r>
          </a:p>
          <a:p>
            <a:r>
              <a:rPr lang="en-IN" dirty="0" smtClean="0"/>
              <a:t>So many features like (</a:t>
            </a:r>
            <a:r>
              <a:rPr lang="en-IN" dirty="0" err="1" smtClean="0"/>
              <a:t>BMI,BMR,Water</a:t>
            </a:r>
            <a:r>
              <a:rPr lang="en-IN" dirty="0" smtClean="0"/>
              <a:t> </a:t>
            </a:r>
            <a:r>
              <a:rPr lang="en-IN" dirty="0" err="1" smtClean="0"/>
              <a:t>intake,etc</a:t>
            </a:r>
            <a:r>
              <a:rPr lang="en-IN" dirty="0" smtClean="0"/>
              <a:t> ) all included in just one app.</a:t>
            </a:r>
          </a:p>
          <a:p>
            <a:r>
              <a:rPr lang="en-IN" dirty="0" smtClean="0"/>
              <a:t>Future advancements(tracking health progress of an individual )</a:t>
            </a:r>
          </a:p>
          <a:p>
            <a:r>
              <a:rPr lang="en-IN" dirty="0" smtClean="0"/>
              <a:t>Customizable diet plans to match the needs of an individual.</a:t>
            </a:r>
          </a:p>
          <a:p>
            <a:pPr marL="68580" indent="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878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75" y="489294"/>
            <a:ext cx="9366325" cy="79808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975" y="1800736"/>
            <a:ext cx="9390977" cy="462938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App can target all age groups of people  because of its simplified interface.</a:t>
            </a:r>
          </a:p>
          <a:p>
            <a:pPr lvl="0"/>
            <a:r>
              <a:rPr lang="en-IN" dirty="0"/>
              <a:t>Body Mass Index( BMI Calculator ): is defined as the body weight divided by the square of the height. BMI Calculator provides a rough guide since it doesn't take into account a persons build or the composition of the body weight. Just enter your weight and height and get the BMI value and also your ideal weight range. -BMI Calculator can be used to find your healthy weight if you want to lose weight or are on diet</a:t>
            </a:r>
            <a:r>
              <a:rPr lang="en-IN" dirty="0" smtClean="0"/>
              <a:t>.</a:t>
            </a:r>
          </a:p>
          <a:p>
            <a:pPr marL="68580" lvl="0" indent="0">
              <a:buNone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070" y="1816767"/>
            <a:ext cx="9390977" cy="4572001"/>
          </a:xfrm>
        </p:spPr>
        <p:txBody>
          <a:bodyPr/>
          <a:lstStyle/>
          <a:p>
            <a:r>
              <a:rPr lang="en-IN" sz="2400" dirty="0" smtClean="0"/>
              <a:t>TDEE is the amount calories your body burns in a 24 hour period, sleeping, working, exercising, playing and even digesting food!</a:t>
            </a:r>
            <a:br>
              <a:rPr lang="en-IN" sz="2400" dirty="0" smtClean="0"/>
            </a:br>
            <a:r>
              <a:rPr lang="en-IN" sz="2400" dirty="0" smtClean="0"/>
              <a:t>The IIFYM TDEE Calculator is designed to give you your exact TDEE based on a few key factors (BMR + TOTAL ENERGY EXPENDITURE).</a:t>
            </a:r>
          </a:p>
          <a:p>
            <a:r>
              <a:rPr lang="en-IN" sz="2400" dirty="0" smtClean="0"/>
              <a:t>BMR </a:t>
            </a:r>
            <a:r>
              <a:rPr lang="en-IN" sz="2400" dirty="0"/>
              <a:t>= Basal </a:t>
            </a:r>
            <a:r>
              <a:rPr lang="en-IN" sz="2400" dirty="0" err="1"/>
              <a:t>Metalbolic</a:t>
            </a:r>
            <a:r>
              <a:rPr lang="en-IN" sz="2400" dirty="0"/>
              <a:t> Rate (similar to RMR = Resting Metabolic Rate)</a:t>
            </a:r>
            <a:br>
              <a:rPr lang="en-IN" sz="2400" dirty="0"/>
            </a:br>
            <a:r>
              <a:rPr lang="en-IN" sz="2400" dirty="0"/>
              <a:t>Your BMR (BMR </a:t>
            </a:r>
            <a:r>
              <a:rPr lang="en-IN" sz="2400" dirty="0" err="1"/>
              <a:t>calcualtor</a:t>
            </a:r>
            <a:r>
              <a:rPr lang="en-IN" sz="2400" dirty="0"/>
              <a:t>) is represents the number of calories your body burns at rest. The BMR </a:t>
            </a:r>
            <a:r>
              <a:rPr lang="en-IN" sz="2400" dirty="0" err="1"/>
              <a:t>calcualtor</a:t>
            </a:r>
            <a:r>
              <a:rPr lang="en-IN" sz="2400" dirty="0"/>
              <a:t> will calculate the precise amount of calories your individual body requires to keep you alive.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15975" y="489294"/>
            <a:ext cx="9366325" cy="79808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6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various android tools and </a:t>
            </a:r>
            <a:r>
              <a:rPr lang="en-US" dirty="0" err="1" smtClean="0"/>
              <a:t>techniqus</a:t>
            </a:r>
            <a:r>
              <a:rPr lang="en-US" dirty="0" smtClean="0"/>
              <a:t> used for the development of the </a:t>
            </a:r>
            <a:r>
              <a:rPr lang="en-US" dirty="0" err="1" smtClean="0"/>
              <a:t>applicaton</a:t>
            </a:r>
            <a:r>
              <a:rPr lang="en-US" dirty="0" smtClean="0"/>
              <a:t> are as follows 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Intent</a:t>
            </a:r>
          </a:p>
          <a:p>
            <a:pPr lvl="0"/>
            <a:r>
              <a:rPr lang="en-US" dirty="0" smtClean="0"/>
              <a:t>Toasts</a:t>
            </a:r>
          </a:p>
          <a:p>
            <a:pPr lvl="0"/>
            <a:r>
              <a:rPr lang="en-US" dirty="0" smtClean="0"/>
              <a:t>Buttons to go to next page</a:t>
            </a:r>
          </a:p>
          <a:p>
            <a:pPr lvl="0"/>
            <a:r>
              <a:rPr lang="en-US" dirty="0" smtClean="0"/>
              <a:t>Buttons to choose type of meal</a:t>
            </a:r>
          </a:p>
          <a:p>
            <a:pPr marL="68580" lvl="0" indent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ADVANCEMENTS(STILL UNDER PROGRESS)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Include a database to constantly update the diet plan  of an individual while keeping in the mind the various factors like the BMI,BMR and other measurements.</a:t>
            </a:r>
          </a:p>
          <a:p>
            <a:pPr lvl="0"/>
            <a:r>
              <a:rPr lang="en-US" dirty="0" smtClean="0"/>
              <a:t>Create a database to collect data over a months time and display the progress (if any).</a:t>
            </a:r>
          </a:p>
          <a:p>
            <a:pPr lvl="0"/>
            <a:r>
              <a:rPr lang="en-US" dirty="0" smtClean="0"/>
              <a:t>Water intake calculator.</a:t>
            </a:r>
          </a:p>
          <a:p>
            <a:pPr lvl="0"/>
            <a:r>
              <a:rPr lang="en-US" dirty="0" err="1" smtClean="0"/>
              <a:t>Customisable</a:t>
            </a:r>
            <a:r>
              <a:rPr lang="en-US" dirty="0" smtClean="0"/>
              <a:t> diet plans</a:t>
            </a:r>
          </a:p>
          <a:p>
            <a:r>
              <a:rPr lang="en-IN" dirty="0"/>
              <a:t>Macros Nutrients Calculator - How many grams of Carbohydrate, Protein, and Fat should you be eating at each</a:t>
            </a:r>
            <a:br>
              <a:rPr lang="en-IN" dirty="0"/>
            </a:br>
            <a:r>
              <a:rPr lang="en-IN" dirty="0"/>
              <a:t>meal? 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8863"/>
            <a:ext cx="10363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also provides the facility that helps in storing the details of the user. </a:t>
            </a:r>
          </a:p>
          <a:p>
            <a:r>
              <a:rPr lang="en-US" dirty="0" smtClean="0"/>
              <a:t>The user can see his previous records i.e. Height, Weight and BMI.</a:t>
            </a:r>
          </a:p>
          <a:p>
            <a:r>
              <a:rPr lang="en-US" dirty="0" smtClean="0"/>
              <a:t>Also, he can keep a track to check whether he is improving or not.</a:t>
            </a:r>
          </a:p>
          <a:p>
            <a:r>
              <a:rPr lang="en-US" dirty="0" smtClean="0"/>
              <a:t>Database also shows a scrap figure that intends to be his/her future BMI score.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6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1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33CCFF"/>
      </a:accent1>
      <a:accent2>
        <a:srgbClr val="99FF99"/>
      </a:accent2>
      <a:accent3>
        <a:srgbClr val="FFFFFF"/>
      </a:accent3>
      <a:accent4>
        <a:srgbClr val="DADADA"/>
      </a:accent4>
      <a:accent5>
        <a:srgbClr val="ADE2FF"/>
      </a:accent5>
      <a:accent6>
        <a:srgbClr val="8AE78A"/>
      </a:accent6>
      <a:hlink>
        <a:srgbClr val="FFFF99"/>
      </a:hlink>
      <a:folHlink>
        <a:srgbClr val="CCCCFF"/>
      </a:folHlink>
    </a:clrScheme>
    <a:fontScheme name="business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ss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8">
        <a:dk1>
          <a:srgbClr val="808080"/>
        </a:dk1>
        <a:lt1>
          <a:srgbClr val="FFCCFF"/>
        </a:lt1>
        <a:dk2>
          <a:srgbClr val="FFCCCC"/>
        </a:dk2>
        <a:lt2>
          <a:srgbClr val="FFFFFF"/>
        </a:lt2>
        <a:accent1>
          <a:srgbClr val="990066"/>
        </a:accent1>
        <a:accent2>
          <a:srgbClr val="9C001A"/>
        </a:accent2>
        <a:accent3>
          <a:srgbClr val="FFE2E2"/>
        </a:accent3>
        <a:accent4>
          <a:srgbClr val="DAAEDA"/>
        </a:accent4>
        <a:accent5>
          <a:srgbClr val="CAAAB8"/>
        </a:accent5>
        <a:accent6>
          <a:srgbClr val="8D0016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545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Comic Sans MS</vt:lpstr>
      <vt:lpstr>Verdana</vt:lpstr>
      <vt:lpstr>Wingdings 2</vt:lpstr>
      <vt:lpstr>business1</vt:lpstr>
      <vt:lpstr>DIET PLANNER</vt:lpstr>
      <vt:lpstr>OVERVIEW</vt:lpstr>
      <vt:lpstr>FEATURES &amp; BENEFITS</vt:lpstr>
      <vt:lpstr>HOW OUR APP IS DIFFERENT FROM OTHER APPS AVAILABLE IN THE MARKET</vt:lpstr>
      <vt:lpstr>APPLICATIONS</vt:lpstr>
      <vt:lpstr>APPLICATIONS</vt:lpstr>
      <vt:lpstr>SPECIFICATIONS</vt:lpstr>
      <vt:lpstr>FUTURE ADVANCEMENTS(STILL UNDER PROGRESS)</vt:lpstr>
      <vt:lpstr>DATABASE</vt:lpstr>
      <vt:lpstr>SCREEN SHOTS OF THE APP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envy</dc:creator>
  <cp:keywords/>
  <cp:lastModifiedBy>admin</cp:lastModifiedBy>
  <cp:revision>23</cp:revision>
  <dcterms:created xsi:type="dcterms:W3CDTF">2015-03-24T14:13:08Z</dcterms:created>
  <dcterms:modified xsi:type="dcterms:W3CDTF">2015-04-22T03:34:01Z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