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147479184" r:id="rId2"/>
    <p:sldId id="2147479208" r:id="rId3"/>
    <p:sldId id="2147479210" r:id="rId4"/>
    <p:sldId id="2147479211" r:id="rId5"/>
    <p:sldId id="2147479213" r:id="rId6"/>
    <p:sldId id="2147479214" r:id="rId7"/>
    <p:sldId id="2147479215" r:id="rId8"/>
    <p:sldId id="21474792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E921D-9A2E-D484-4870-10FF9C553101}" v="150" dt="2025-08-29T07:12:33.821"/>
    <p1510:client id="{5F5B0F95-0842-9987-C316-540F0B79B62B}" v="31" dt="2025-08-29T06:57:34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Nilesh Kumar (Cognizant)" userId="S::2421255@cognizant.com::4c0ac8a9-45a4-44f3-8a9f-33aaf2e1797c" providerId="AD" clId="Web-{5F5B0F95-0842-9987-C316-540F0B79B62B}"/>
    <pc:docChg chg="modSld">
      <pc:chgData name="Singh, Nilesh Kumar (Cognizant)" userId="S::2421255@cognizant.com::4c0ac8a9-45a4-44f3-8a9f-33aaf2e1797c" providerId="AD" clId="Web-{5F5B0F95-0842-9987-C316-540F0B79B62B}" dt="2025-08-29T06:57:25.745" v="25" actId="20577"/>
      <pc:docMkLst>
        <pc:docMk/>
      </pc:docMkLst>
      <pc:sldChg chg="addSp delSp modSp delAnim">
        <pc:chgData name="Singh, Nilesh Kumar (Cognizant)" userId="S::2421255@cognizant.com::4c0ac8a9-45a4-44f3-8a9f-33aaf2e1797c" providerId="AD" clId="Web-{5F5B0F95-0842-9987-C316-540F0B79B62B}" dt="2025-08-29T06:56:52.650" v="24" actId="20577"/>
        <pc:sldMkLst>
          <pc:docMk/>
          <pc:sldMk cId="2713534842" sldId="2147479184"/>
        </pc:sldMkLst>
        <pc:spChg chg="del mod">
          <ac:chgData name="Singh, Nilesh Kumar (Cognizant)" userId="S::2421255@cognizant.com::4c0ac8a9-45a4-44f3-8a9f-33aaf2e1797c" providerId="AD" clId="Web-{5F5B0F95-0842-9987-C316-540F0B79B62B}" dt="2025-08-29T06:55:40.196" v="8"/>
          <ac:spMkLst>
            <pc:docMk/>
            <pc:sldMk cId="2713534842" sldId="2147479184"/>
            <ac:spMk id="2" creationId="{BACAFD62-CDF1-304F-070B-DEB4C73223A8}"/>
          </ac:spMkLst>
        </pc:spChg>
        <pc:spChg chg="add del">
          <ac:chgData name="Singh, Nilesh Kumar (Cognizant)" userId="S::2421255@cognizant.com::4c0ac8a9-45a4-44f3-8a9f-33aaf2e1797c" providerId="AD" clId="Web-{5F5B0F95-0842-9987-C316-540F0B79B62B}" dt="2025-08-29T06:54:54.070" v="1"/>
          <ac:spMkLst>
            <pc:docMk/>
            <pc:sldMk cId="2713534842" sldId="2147479184"/>
            <ac:spMk id="3" creationId="{DDE4F629-97A6-B194-28C6-5A403B9BA122}"/>
          </ac:spMkLst>
        </pc:spChg>
        <pc:spChg chg="del mod">
          <ac:chgData name="Singh, Nilesh Kumar (Cognizant)" userId="S::2421255@cognizant.com::4c0ac8a9-45a4-44f3-8a9f-33aaf2e1797c" providerId="AD" clId="Web-{5F5B0F95-0842-9987-C316-540F0B79B62B}" dt="2025-08-29T06:56:28.384" v="15"/>
          <ac:spMkLst>
            <pc:docMk/>
            <pc:sldMk cId="2713534842" sldId="2147479184"/>
            <ac:spMk id="4" creationId="{DDE4F629-97A6-B194-28C6-5A403B9BA122}"/>
          </ac:spMkLst>
        </pc:spChg>
        <pc:spChg chg="add mod">
          <ac:chgData name="Singh, Nilesh Kumar (Cognizant)" userId="S::2421255@cognizant.com::4c0ac8a9-45a4-44f3-8a9f-33aaf2e1797c" providerId="AD" clId="Web-{5F5B0F95-0842-9987-C316-540F0B79B62B}" dt="2025-08-29T06:56:52.650" v="24" actId="20577"/>
          <ac:spMkLst>
            <pc:docMk/>
            <pc:sldMk cId="2713534842" sldId="2147479184"/>
            <ac:spMk id="7" creationId="{C4E4036A-B256-54B8-91CB-D9159069AEBC}"/>
          </ac:spMkLst>
        </pc:spChg>
        <pc:spChg chg="add del mod">
          <ac:chgData name="Singh, Nilesh Kumar (Cognizant)" userId="S::2421255@cognizant.com::4c0ac8a9-45a4-44f3-8a9f-33aaf2e1797c" providerId="AD" clId="Web-{5F5B0F95-0842-9987-C316-540F0B79B62B}" dt="2025-08-29T06:56:37.447" v="17"/>
          <ac:spMkLst>
            <pc:docMk/>
            <pc:sldMk cId="2713534842" sldId="2147479184"/>
            <ac:spMk id="9" creationId="{5B703BC2-3C3C-692B-3FA1-6ACA3E612CA8}"/>
          </ac:spMkLst>
        </pc:spChg>
        <pc:graphicFrameChg chg="add mod modGraphic">
          <ac:chgData name="Singh, Nilesh Kumar (Cognizant)" userId="S::2421255@cognizant.com::4c0ac8a9-45a4-44f3-8a9f-33aaf2e1797c" providerId="AD" clId="Web-{5F5B0F95-0842-9987-C316-540F0B79B62B}" dt="2025-08-29T06:55:36.680" v="7"/>
          <ac:graphicFrameMkLst>
            <pc:docMk/>
            <pc:sldMk cId="2713534842" sldId="2147479184"/>
            <ac:graphicFrameMk id="6" creationId="{58636A00-B851-FA58-2209-79E19548BDA1}"/>
          </ac:graphicFrameMkLst>
        </pc:graphicFrameChg>
      </pc:sldChg>
      <pc:sldChg chg="modSp">
        <pc:chgData name="Singh, Nilesh Kumar (Cognizant)" userId="S::2421255@cognizant.com::4c0ac8a9-45a4-44f3-8a9f-33aaf2e1797c" providerId="AD" clId="Web-{5F5B0F95-0842-9987-C316-540F0B79B62B}" dt="2025-08-29T06:57:25.745" v="25" actId="20577"/>
        <pc:sldMkLst>
          <pc:docMk/>
          <pc:sldMk cId="3563902231" sldId="2147479208"/>
        </pc:sldMkLst>
        <pc:spChg chg="mod">
          <ac:chgData name="Singh, Nilesh Kumar (Cognizant)" userId="S::2421255@cognizant.com::4c0ac8a9-45a4-44f3-8a9f-33aaf2e1797c" providerId="AD" clId="Web-{5F5B0F95-0842-9987-C316-540F0B79B62B}" dt="2025-08-29T06:57:25.745" v="25" actId="20577"/>
          <ac:spMkLst>
            <pc:docMk/>
            <pc:sldMk cId="3563902231" sldId="2147479208"/>
            <ac:spMk id="10" creationId="{856F2120-A25B-7AF9-212E-78BC5A970477}"/>
          </ac:spMkLst>
        </pc:spChg>
      </pc:sldChg>
    </pc:docChg>
  </pc:docChgLst>
  <pc:docChgLst>
    <pc:chgData name="Singh, Nilesh Kumar (Cognizant)" userId="S::2421255@cognizant.com::4c0ac8a9-45a4-44f3-8a9f-33aaf2e1797c" providerId="AD" clId="Web-{17BE921D-9A2E-D484-4870-10FF9C553101}"/>
    <pc:docChg chg="modSld">
      <pc:chgData name="Singh, Nilesh Kumar (Cognizant)" userId="S::2421255@cognizant.com::4c0ac8a9-45a4-44f3-8a9f-33aaf2e1797c" providerId="AD" clId="Web-{17BE921D-9A2E-D484-4870-10FF9C553101}" dt="2025-08-29T07:12:33.821" v="116" actId="20577"/>
      <pc:docMkLst>
        <pc:docMk/>
      </pc:docMkLst>
      <pc:sldChg chg="modSp">
        <pc:chgData name="Singh, Nilesh Kumar (Cognizant)" userId="S::2421255@cognizant.com::4c0ac8a9-45a4-44f3-8a9f-33aaf2e1797c" providerId="AD" clId="Web-{17BE921D-9A2E-D484-4870-10FF9C553101}" dt="2025-08-29T07:07:24.956" v="57"/>
        <pc:sldMkLst>
          <pc:docMk/>
          <pc:sldMk cId="3563902231" sldId="2147479208"/>
        </pc:sldMkLst>
        <pc:spChg chg="mod">
          <ac:chgData name="Singh, Nilesh Kumar (Cognizant)" userId="S::2421255@cognizant.com::4c0ac8a9-45a4-44f3-8a9f-33aaf2e1797c" providerId="AD" clId="Web-{17BE921D-9A2E-D484-4870-10FF9C553101}" dt="2025-08-29T07:04:19.374" v="47" actId="1076"/>
          <ac:spMkLst>
            <pc:docMk/>
            <pc:sldMk cId="3563902231" sldId="2147479208"/>
            <ac:spMk id="6" creationId="{393967F6-C9F0-2C49-1244-036647BB6DFD}"/>
          </ac:spMkLst>
        </pc:spChg>
        <pc:spChg chg="mod">
          <ac:chgData name="Singh, Nilesh Kumar (Cognizant)" userId="S::2421255@cognizant.com::4c0ac8a9-45a4-44f3-8a9f-33aaf2e1797c" providerId="AD" clId="Web-{17BE921D-9A2E-D484-4870-10FF9C553101}" dt="2025-08-29T07:04:58.234" v="52" actId="1076"/>
          <ac:spMkLst>
            <pc:docMk/>
            <pc:sldMk cId="3563902231" sldId="2147479208"/>
            <ac:spMk id="8" creationId="{7F4F0EF7-9D26-724C-34B6-A5FA514B253D}"/>
          </ac:spMkLst>
        </pc:spChg>
        <pc:spChg chg="mod">
          <ac:chgData name="Singh, Nilesh Kumar (Cognizant)" userId="S::2421255@cognizant.com::4c0ac8a9-45a4-44f3-8a9f-33aaf2e1797c" providerId="AD" clId="Web-{17BE921D-9A2E-D484-4870-10FF9C553101}" dt="2025-08-29T07:04:58.250" v="53" actId="1076"/>
          <ac:spMkLst>
            <pc:docMk/>
            <pc:sldMk cId="3563902231" sldId="2147479208"/>
            <ac:spMk id="9" creationId="{71A9DFD5-70E4-E6C7-966C-63919030809F}"/>
          </ac:spMkLst>
        </pc:spChg>
        <pc:spChg chg="mod">
          <ac:chgData name="Singh, Nilesh Kumar (Cognizant)" userId="S::2421255@cognizant.com::4c0ac8a9-45a4-44f3-8a9f-33aaf2e1797c" providerId="AD" clId="Web-{17BE921D-9A2E-D484-4870-10FF9C553101}" dt="2025-08-29T07:07:24.956" v="57"/>
          <ac:spMkLst>
            <pc:docMk/>
            <pc:sldMk cId="3563902231" sldId="2147479208"/>
            <ac:spMk id="10" creationId="{856F2120-A25B-7AF9-212E-78BC5A970477}"/>
          </ac:spMkLst>
        </pc:spChg>
      </pc:sldChg>
      <pc:sldChg chg="addSp delSp modSp">
        <pc:chgData name="Singh, Nilesh Kumar (Cognizant)" userId="S::2421255@cognizant.com::4c0ac8a9-45a4-44f3-8a9f-33aaf2e1797c" providerId="AD" clId="Web-{17BE921D-9A2E-D484-4870-10FF9C553101}" dt="2025-08-29T07:11:57.961" v="113"/>
        <pc:sldMkLst>
          <pc:docMk/>
          <pc:sldMk cId="3664357511" sldId="2147479210"/>
        </pc:sldMkLst>
        <pc:spChg chg="add del mod ord">
          <ac:chgData name="Singh, Nilesh Kumar (Cognizant)" userId="S::2421255@cognizant.com::4c0ac8a9-45a4-44f3-8a9f-33aaf2e1797c" providerId="AD" clId="Web-{17BE921D-9A2E-D484-4870-10FF9C553101}" dt="2025-08-29T07:11:57.961" v="113"/>
          <ac:spMkLst>
            <pc:docMk/>
            <pc:sldMk cId="3664357511" sldId="2147479210"/>
            <ac:spMk id="3" creationId="{A1D93A07-8EFA-3CC9-946A-3C9825F84C14}"/>
          </ac:spMkLst>
        </pc:spChg>
        <pc:spChg chg="mod">
          <ac:chgData name="Singh, Nilesh Kumar (Cognizant)" userId="S::2421255@cognizant.com::4c0ac8a9-45a4-44f3-8a9f-33aaf2e1797c" providerId="AD" clId="Web-{17BE921D-9A2E-D484-4870-10FF9C553101}" dt="2025-08-29T07:08:34.301" v="58" actId="14100"/>
          <ac:spMkLst>
            <pc:docMk/>
            <pc:sldMk cId="3664357511" sldId="2147479210"/>
            <ac:spMk id="6" creationId="{E7FA916C-14C3-1DF7-3FF8-059DFE4E68B0}"/>
          </ac:spMkLst>
        </pc:spChg>
        <pc:spChg chg="mod">
          <ac:chgData name="Singh, Nilesh Kumar (Cognizant)" userId="S::2421255@cognizant.com::4c0ac8a9-45a4-44f3-8a9f-33aaf2e1797c" providerId="AD" clId="Web-{17BE921D-9A2E-D484-4870-10FF9C553101}" dt="2025-08-29T07:11:49.914" v="108" actId="1076"/>
          <ac:spMkLst>
            <pc:docMk/>
            <pc:sldMk cId="3664357511" sldId="2147479210"/>
            <ac:spMk id="9" creationId="{683A6B1C-E392-0E81-9824-6A2D48E8077C}"/>
          </ac:spMkLst>
        </pc:spChg>
      </pc:sldChg>
      <pc:sldChg chg="addSp delSp modSp">
        <pc:chgData name="Singh, Nilesh Kumar (Cognizant)" userId="S::2421255@cognizant.com::4c0ac8a9-45a4-44f3-8a9f-33aaf2e1797c" providerId="AD" clId="Web-{17BE921D-9A2E-D484-4870-10FF9C553101}" dt="2025-08-29T07:11:44.039" v="100"/>
        <pc:sldMkLst>
          <pc:docMk/>
          <pc:sldMk cId="2903335845" sldId="2147479211"/>
        </pc:sldMkLst>
        <pc:spChg chg="add del mod ord">
          <ac:chgData name="Singh, Nilesh Kumar (Cognizant)" userId="S::2421255@cognizant.com::4c0ac8a9-45a4-44f3-8a9f-33aaf2e1797c" providerId="AD" clId="Web-{17BE921D-9A2E-D484-4870-10FF9C553101}" dt="2025-08-29T07:11:44.039" v="100"/>
          <ac:spMkLst>
            <pc:docMk/>
            <pc:sldMk cId="2903335845" sldId="2147479211"/>
            <ac:spMk id="3" creationId="{8C3DF124-1A62-7A93-F2AF-E8521ED03CFD}"/>
          </ac:spMkLst>
        </pc:spChg>
        <pc:spChg chg="mod">
          <ac:chgData name="Singh, Nilesh Kumar (Cognizant)" userId="S::2421255@cognizant.com::4c0ac8a9-45a4-44f3-8a9f-33aaf2e1797c" providerId="AD" clId="Web-{17BE921D-9A2E-D484-4870-10FF9C553101}" dt="2025-08-29T07:11:39.008" v="96" actId="1076"/>
          <ac:spMkLst>
            <pc:docMk/>
            <pc:sldMk cId="2903335845" sldId="2147479211"/>
            <ac:spMk id="8" creationId="{C233AF47-63D2-0733-38B2-776ED9F00E7A}"/>
          </ac:spMkLst>
        </pc:spChg>
      </pc:sldChg>
      <pc:sldChg chg="modSp">
        <pc:chgData name="Singh, Nilesh Kumar (Cognizant)" userId="S::2421255@cognizant.com::4c0ac8a9-45a4-44f3-8a9f-33aaf2e1797c" providerId="AD" clId="Web-{17BE921D-9A2E-D484-4870-10FF9C553101}" dt="2025-08-29T07:12:33.821" v="116" actId="20577"/>
        <pc:sldMkLst>
          <pc:docMk/>
          <pc:sldMk cId="314908600" sldId="2147479215"/>
        </pc:sldMkLst>
        <pc:spChg chg="mod">
          <ac:chgData name="Singh, Nilesh Kumar (Cognizant)" userId="S::2421255@cognizant.com::4c0ac8a9-45a4-44f3-8a9f-33aaf2e1797c" providerId="AD" clId="Web-{17BE921D-9A2E-D484-4870-10FF9C553101}" dt="2025-08-29T07:12:33.821" v="116" actId="20577"/>
          <ac:spMkLst>
            <pc:docMk/>
            <pc:sldMk cId="314908600" sldId="2147479215"/>
            <ac:spMk id="8" creationId="{81882C05-F91B-9549-7B79-B25E8DC3E4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DE538-B41E-43A4-9484-43C33FED4EC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F703F-C33A-494E-8539-ECE02D84D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1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D61830B-85AB-908F-E819-D770B13C7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28600"/>
            <a:ext cx="3429000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B85D-C5E9-56A1-5B2C-F294052461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F4630-F4DE-449C-EDFB-181F737A1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EFD08-C94F-6048-8AD6-4B7ED2EB73E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0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D4523-9869-58AA-8A2F-1E5A51EBE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1C2B6-7B75-7FED-1068-8791DB2F0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3CE963-F134-2731-2AEC-9772A37E4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70E5781-BB93-857D-B637-ED49CE3A99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28600"/>
            <a:ext cx="3429000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B51BC-156A-C7AD-0117-438C63039C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1C6BE-469C-AEF7-7200-F3854FD797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EFD08-C94F-6048-8AD6-4B7ED2EB73E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1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5B572-0F5F-7DD8-2161-E6E0686EB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91A9C2-21BC-88B7-DD07-6FEA6309FA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CEC10D-3005-D293-5DC0-43B4F485C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6515145-0288-4A6C-A4A5-C4580F5F94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28600"/>
            <a:ext cx="3429000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87F84-6709-59A7-459A-0D6A2F5327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F7892-0A24-2895-43AC-586F651E5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EFD08-C94F-6048-8AD6-4B7ED2EB73E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7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83C96-ADF2-12EA-910E-25E2BE3A9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3D4F0-FAB1-AB57-7086-EEA0CC3959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65EFB-5E3D-DEF5-28F7-C4E920ABF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9469324-263D-0C6A-2CAA-C6D3C0392C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28600"/>
            <a:ext cx="3429000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828A8-4A7E-6076-3A8D-448F06FD27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F9796-1FA7-099E-69DE-7F22F59CA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EFD08-C94F-6048-8AD6-4B7ED2EB73E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1F7A4-3528-0BF5-2A0A-F9A240BBF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FF0CE3-C506-5DAF-EBEA-40F6C1AAB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60B00F-03D2-90CF-3736-6A274E18D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480F05C-AB53-F143-FF36-AA8C35B427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28600"/>
            <a:ext cx="3429000" cy="228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DE300-24B2-9F52-424E-82AA7755E3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2024 Cognizant | Private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C694C-D128-63A3-7371-45203C12C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EFD08-C94F-6048-8AD6-4B7ED2EB73E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4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5DB7-7494-AFF6-69C9-B68DEBC77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1D3F3-B50E-FAC2-52B9-515341887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5F61-4FD6-DB20-4784-0BCC2413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40C-6381-497D-9705-CB2E44BEA17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18956-5239-DD9A-B249-030B2877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0697-01EF-235B-AED2-038B4388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5277-6A23-4444-8023-F9B691A6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B177-D043-E7F0-6470-441C6563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E6724-71E8-84C4-1A42-F3DDD0268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6E7-0649-0B7A-B8CA-3AA5A3CC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40C-6381-497D-9705-CB2E44BEA17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6B22F-2D59-5F93-5E17-4598192E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E4545-276F-570F-71CB-8ACA7DB9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5277-6A23-4444-8023-F9B691A6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7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BA4E2-F644-DF1F-1D2D-F829D5A26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4247E-36D4-3DCA-5616-B04F722B5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0531-EF82-13E9-0938-664C1BDC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40C-6381-497D-9705-CB2E44BEA17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0FC12-D3CE-3A84-FD16-1A0A64BA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35678-0551-CFBB-92DA-6CE63076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5277-6A23-4444-8023-F9B691A6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 1"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B373-B954-E6CF-C9C8-9AC20DDB24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1005839" y="2936367"/>
            <a:ext cx="4023360" cy="997196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/>
              <a:t>Click to add title Arial 36pt bold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72F9C-09A7-DBD8-2D67-0D748097D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1005839" y="4187952"/>
            <a:ext cx="4023360" cy="332399"/>
          </a:xfrm>
        </p:spPr>
        <p:txBody>
          <a:bodyPr>
            <a:spAutoFit/>
          </a:bodyPr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68BAD18-89D3-751D-5AD5-9D192969E4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05840" y="5221923"/>
            <a:ext cx="4023360" cy="187359"/>
          </a:xfrm>
        </p:spPr>
        <p:txBody>
          <a:bodyPr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add date</a:t>
            </a:r>
          </a:p>
        </p:txBody>
      </p:sp>
      <p:pic>
        <p:nvPicPr>
          <p:cNvPr id="5" name="Cognizant Logo_rgb_rev_2023">
            <a:extLst>
              <a:ext uri="{FF2B5EF4-FFF2-40B4-BE49-F238E27FC236}">
                <a16:creationId xmlns:a16="http://schemas.microsoft.com/office/drawing/2014/main" id="{6D31EA89-5C1D-DE6B-0A5E-E426A85A6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141" y="534665"/>
            <a:ext cx="1783080" cy="3129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D708-80D4-E81A-396C-38F535D61CAA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C654E610-DB42-4088-BCAC-33270A5A4A3B}" type="datetime1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602FB-08B6-9224-2ED9-82E1EB902A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white">
          <a:xfrm>
            <a:off x="1005840" y="6400800"/>
            <a:ext cx="1371600" cy="228600"/>
          </a:xfrm>
        </p:spPr>
        <p:txBody>
          <a:bodyPr/>
          <a:lstStyle/>
          <a:p>
            <a:r>
              <a:rPr lang="en-US"/>
              <a:t>© 2025–2027 Cognizant | Private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08A7654-3A43-87A9-ABBA-350B88EB46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/>
        <p:txBody>
          <a:bodyPr/>
          <a:lstStyle/>
          <a:p>
            <a:fld id="{38826FC0-333C-E549-9FA3-0EE43DF298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F03245-CDE7-48AA-BD1B-F0D6935521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-2" r="-9" b="23"/>
          <a:stretch/>
        </p:blipFill>
        <p:spPr>
          <a:xfrm>
            <a:off x="5221960" y="-2"/>
            <a:ext cx="697004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5DA5-7167-074E-6B96-CB3A9CBA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578D-9EC3-8FF8-E0FB-EA0425D61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E840-746F-1EF3-C9BB-0EFC7A50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40C-6381-497D-9705-CB2E44BEA17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0F0E-641A-0DF2-564B-837A9B80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A3372-2BF0-9EEA-9881-ECEDADC6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5277-6A23-4444-8023-F9B691A6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3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BCD8-6DFA-EB41-4601-3B9DD30D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B497D-0879-0E60-F9BE-8B3036CB1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77726-419B-A0AC-86B4-8B96D649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40C-6381-497D-9705-CB2E44BEA17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7B26B-70C3-1007-1352-B876037A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07DB6-8685-8810-ABAF-A2161EC4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5277-6A23-4444-8023-F9B691A6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2DFD-8DAA-49D6-C907-3DAFCFBA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D5B3-ECE6-2FCC-CDE0-CF9E3003B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979BF-97EE-8BB8-DCB9-2E6C76329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2AA02-CB6D-2085-8EF6-7100FC34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40C-6381-497D-9705-CB2E44BEA17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03EFB-1814-4121-7641-8F3B1629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9B150-E01E-7A39-2E17-037A0759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5277-6A23-4444-8023-F9B691A6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2190-799A-1AB9-3DCA-3037B43F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3EAED-4129-3E5D-9698-E206F4F6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41598-0C0E-2D1E-D44C-1169D0E7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52EF3-422F-36F1-D3FB-3E95277C2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F4912-EF95-8158-A2A0-AFF009CCE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24372F-57DC-76BF-1AF7-615F7DB9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40C-6381-497D-9705-CB2E44BEA17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EAADF-C968-F01A-4EB3-4B0A432C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9064A-5D31-5890-A949-CE2235B6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5277-6A23-4444-8023-F9B691A6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8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9AD9-FFB0-6CB3-0CF7-B3B3C6A0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89ACD-B796-F007-6A0B-99C95306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40C-6381-497D-9705-CB2E44BEA17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B9AAE-0804-AC98-AF7A-D5278EB6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4EE99-EB9A-0519-7FDC-070162F5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5277-6A23-4444-8023-F9B691A6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4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5B654-9C8C-1541-A302-920E13ED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40C-6381-497D-9705-CB2E44BEA17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BAFBF-C080-C26B-3604-3F6EA001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48990-053C-BD65-04EB-B0BAEF5E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5277-6A23-4444-8023-F9B691A6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2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840A-773F-40BD-39F6-80D90EBB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0A8C-A540-5639-12EF-D7B69E99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B0025-FB40-D3FC-0F08-05EC631D5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F76D8-4673-756B-053C-B11F10FE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40C-6381-497D-9705-CB2E44BEA17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98A36-E8A8-A44C-4345-C9556C0E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0E6B5-6236-C853-73EE-953B9F49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5277-6A23-4444-8023-F9B691A6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37F4-213D-7629-FD87-6ED3363C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345DC-57A5-C195-B909-96437FDF0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3088C-4424-2665-E2C1-51202FCCA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108CA-07E5-6CCC-E43A-8309C36D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440C-6381-497D-9705-CB2E44BEA17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54AA5-427D-9679-CC45-5A665513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890DF-DD81-7DF3-3631-FF7DE0A2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5277-6A23-4444-8023-F9B691A6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4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74D10-8193-627F-5927-520E3C7E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114EA-3137-65F1-792C-9EE00E8BA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B3FD2-AFB0-4D65-B94C-0B8F6721D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5440C-6381-497D-9705-CB2E44BEA17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C7978-E317-A4E1-17E9-DEF87B5E1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E6D40-1231-103A-C2C9-27E4F48A2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35277-6A23-4444-8023-F9B691A61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emytri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8C75C-71ED-FF20-51BE-E2A5F6EC6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636A00-B851-FA58-2209-79E19548B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03411"/>
              </p:ext>
            </p:extLst>
          </p:nvPr>
        </p:nvGraphicFramePr>
        <p:xfrm>
          <a:off x="842682" y="3499660"/>
          <a:ext cx="6993084" cy="23239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4129">
                  <a:extLst>
                    <a:ext uri="{9D8B030D-6E8A-4147-A177-3AD203B41FA5}">
                      <a16:colId xmlns:a16="http://schemas.microsoft.com/office/drawing/2014/main" val="3100866364"/>
                    </a:ext>
                  </a:extLst>
                </a:gridCol>
                <a:gridCol w="2808955">
                  <a:extLst>
                    <a:ext uri="{9D8B030D-6E8A-4147-A177-3AD203B41FA5}">
                      <a16:colId xmlns:a16="http://schemas.microsoft.com/office/drawing/2014/main" val="2710362416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 i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Team Members:</a:t>
                      </a:r>
                      <a:r>
                        <a:rPr lang="en-US" sz="1800" b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92" cap="flat" cmpd="sng" algn="ctr">
                      <a:solidFill>
                        <a:srgbClr val="00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92" cap="flat" cmpd="sng" algn="ctr">
                      <a:solidFill>
                        <a:srgbClr val="00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4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b="1" i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Employee IDs: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92" cap="flat" cmpd="sng" algn="ctr">
                      <a:solidFill>
                        <a:srgbClr val="00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92" cap="flat" cmpd="sng" algn="ctr">
                      <a:solidFill>
                        <a:srgbClr val="00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72535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i="1">
                          <a:solidFill>
                            <a:srgbClr val="151514"/>
                          </a:solidFill>
                          <a:effectLst/>
                          <a:latin typeface="Arial" panose="020B0604020202020204" pitchFamily="34" charset="0"/>
                        </a:rPr>
                        <a:t>Nilesh Kumar Singh</a:t>
                      </a:r>
                      <a:r>
                        <a:rPr lang="en-US" sz="1800">
                          <a:solidFill>
                            <a:srgbClr val="15151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solidFill>
                          <a:srgbClr val="000048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92" cap="flat" cmpd="sng" algn="ctr">
                      <a:solidFill>
                        <a:srgbClr val="00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solidFill>
                            <a:srgbClr val="000048"/>
                          </a:solidFill>
                          <a:effectLst/>
                          <a:latin typeface="Arial" panose="020B0604020202020204" pitchFamily="34" charset="0"/>
                        </a:rPr>
                        <a:t>2421255</a:t>
                      </a:r>
                      <a:endParaRPr lang="en-US">
                        <a:solidFill>
                          <a:srgbClr val="000048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92" cap="flat" cmpd="sng" algn="ctr">
                      <a:solidFill>
                        <a:srgbClr val="00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8593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i="1">
                          <a:solidFill>
                            <a:srgbClr val="151514"/>
                          </a:solidFill>
                          <a:effectLst/>
                          <a:latin typeface="Arial" panose="020B0604020202020204" pitchFamily="34" charset="0"/>
                        </a:rPr>
                        <a:t>Korada Prathyusha</a:t>
                      </a:r>
                      <a:r>
                        <a:rPr lang="en-US" sz="1800">
                          <a:solidFill>
                            <a:srgbClr val="15151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solidFill>
                          <a:srgbClr val="000048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solidFill>
                            <a:srgbClr val="000048"/>
                          </a:solidFill>
                          <a:effectLst/>
                          <a:latin typeface="Arial" panose="020B0604020202020204" pitchFamily="34" charset="0"/>
                        </a:rPr>
                        <a:t>2421186</a:t>
                      </a:r>
                      <a:endParaRPr lang="en-US">
                        <a:solidFill>
                          <a:srgbClr val="000048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44909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i="1">
                          <a:solidFill>
                            <a:srgbClr val="151514"/>
                          </a:solidFill>
                          <a:effectLst/>
                          <a:latin typeface="Arial" panose="020B0604020202020204" pitchFamily="34" charset="0"/>
                        </a:rPr>
                        <a:t>Malle Pranav Dheeraj</a:t>
                      </a:r>
                      <a:r>
                        <a:rPr lang="en-US" sz="1800">
                          <a:solidFill>
                            <a:srgbClr val="15151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800">
                          <a:solidFill>
                            <a:srgbClr val="000048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solidFill>
                          <a:srgbClr val="000048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solidFill>
                            <a:srgbClr val="000048"/>
                          </a:solidFill>
                          <a:effectLst/>
                          <a:latin typeface="Arial" panose="020B0604020202020204" pitchFamily="34" charset="0"/>
                        </a:rPr>
                        <a:t>2421314</a:t>
                      </a:r>
                      <a:endParaRPr lang="en-US">
                        <a:solidFill>
                          <a:srgbClr val="000048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6477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i="1">
                          <a:solidFill>
                            <a:srgbClr val="151514"/>
                          </a:solidFill>
                          <a:effectLst/>
                          <a:latin typeface="Arial" panose="020B0604020202020204" pitchFamily="34" charset="0"/>
                        </a:rPr>
                        <a:t>Golla Srilakshmi</a:t>
                      </a:r>
                      <a:r>
                        <a:rPr lang="en-US" sz="1800">
                          <a:solidFill>
                            <a:srgbClr val="15151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800">
                          <a:solidFill>
                            <a:srgbClr val="000048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solidFill>
                          <a:srgbClr val="000048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solidFill>
                            <a:srgbClr val="000048"/>
                          </a:solidFill>
                          <a:effectLst/>
                          <a:latin typeface="Arial" panose="020B0604020202020204" pitchFamily="34" charset="0"/>
                        </a:rPr>
                        <a:t>2421237</a:t>
                      </a:r>
                      <a:endParaRPr lang="en-US">
                        <a:solidFill>
                          <a:srgbClr val="000048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34996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i="1">
                          <a:solidFill>
                            <a:srgbClr val="151514"/>
                          </a:solidFill>
                          <a:effectLst/>
                          <a:latin typeface="Arial" panose="020B0604020202020204" pitchFamily="34" charset="0"/>
                        </a:rPr>
                        <a:t>Sunny Kumar</a:t>
                      </a:r>
                      <a:r>
                        <a:rPr lang="en-US" sz="1800">
                          <a:solidFill>
                            <a:srgbClr val="151514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r>
                        <a:rPr lang="en-US" sz="1800">
                          <a:solidFill>
                            <a:srgbClr val="000048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>
                        <a:solidFill>
                          <a:srgbClr val="000048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92" cap="flat" cmpd="sng" algn="ctr">
                      <a:solidFill>
                        <a:srgbClr val="00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>
                          <a:solidFill>
                            <a:srgbClr val="000048"/>
                          </a:solidFill>
                          <a:effectLst/>
                          <a:latin typeface="Arial" panose="020B0604020202020204" pitchFamily="34" charset="0"/>
                        </a:rPr>
                        <a:t>2421391</a:t>
                      </a:r>
                      <a:endParaRPr lang="en-US">
                        <a:solidFill>
                          <a:srgbClr val="000048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92" cap="flat" cmpd="sng" algn="ctr">
                      <a:solidFill>
                        <a:srgbClr val="00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451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E4036A-B256-54B8-91CB-D9159069AEBC}"/>
              </a:ext>
            </a:extLst>
          </p:cNvPr>
          <p:cNvSpPr txBox="1"/>
          <p:nvPr/>
        </p:nvSpPr>
        <p:spPr>
          <a:xfrm>
            <a:off x="690283" y="992842"/>
            <a:ext cx="8065994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>
                <a:latin typeface="Arial"/>
              </a:rPr>
              <a:t>Hackathon Project​</a:t>
            </a:r>
            <a:r>
              <a:rPr lang="en-US" sz="3600" b="1">
                <a:latin typeface="Arial"/>
              </a:rPr>
              <a:t>​</a:t>
            </a:r>
            <a:endParaRPr lang="en-US">
              <a:latin typeface="Aptos" panose="02110004020202020204"/>
            </a:endParaRPr>
          </a:p>
          <a:p>
            <a:br>
              <a:rPr lang="en-US" sz="3600" b="1" dirty="0">
                <a:latin typeface="Arial"/>
              </a:rPr>
            </a:br>
            <a:r>
              <a:rPr lang="en-US" sz="4000" b="1">
                <a:latin typeface="Arial"/>
              </a:rPr>
              <a:t>SelenIQ Squad​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3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EEF66-F51F-911E-E67B-EC16DF306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3967F6-C9F0-2C49-1244-036647BB6DFD}"/>
              </a:ext>
            </a:extLst>
          </p:cNvPr>
          <p:cNvSpPr txBox="1">
            <a:spLocks/>
          </p:cNvSpPr>
          <p:nvPr/>
        </p:nvSpPr>
        <p:spPr bwMode="white">
          <a:xfrm>
            <a:off x="1296711" y="1106141"/>
            <a:ext cx="9101658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IDEA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4F0EF7-9D26-724C-34B6-A5FA514B253D}"/>
              </a:ext>
            </a:extLst>
          </p:cNvPr>
          <p:cNvSpPr/>
          <p:nvPr/>
        </p:nvSpPr>
        <p:spPr>
          <a:xfrm>
            <a:off x="1294202" y="1723529"/>
            <a:ext cx="9113381" cy="4342260"/>
          </a:xfrm>
          <a:prstGeom prst="rect">
            <a:avLst/>
          </a:prstGeom>
          <a:pattFill prst="pct5">
            <a:fgClr>
              <a:schemeClr val="bg2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D5-70E4-E6C7-966C-63919030809F}"/>
              </a:ext>
            </a:extLst>
          </p:cNvPr>
          <p:cNvSpPr txBox="1">
            <a:spLocks/>
          </p:cNvSpPr>
          <p:nvPr/>
        </p:nvSpPr>
        <p:spPr bwMode="white">
          <a:xfrm>
            <a:off x="1496005" y="1945878"/>
            <a:ext cx="8703075" cy="470898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Automate booking for outstation cabs (one-way/roundtrip), airport transfers, and hourly rentals. Allow users to select travel details like date, time, and car type (SUV). Extract and display the lowest available charges from the results.</a:t>
            </a:r>
            <a:endParaRPr lang="en-US" sz="2000">
              <a:solidFill>
                <a:schemeClr val="tx1"/>
              </a:solidFill>
              <a:latin typeface="Aptos"/>
              <a:ea typeface="Calibri"/>
              <a:cs typeface="Calibri"/>
            </a:endParaRPr>
          </a:p>
          <a:p>
            <a:pPr marL="285750" indent="-285750">
              <a:buClr>
                <a:srgbClr val="FFFFFF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Validate the group gifting form in the gift cards section by entering an invalid email. Capture and display the warning or error message shown.</a:t>
            </a:r>
          </a:p>
          <a:p>
            <a:pPr marL="285750" indent="-285750">
              <a:buClr>
                <a:srgbClr val="FFFFFF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On the hotel booking page, extract all values related to adult persons. Store these values in a list and display them for verification.</a:t>
            </a:r>
          </a:p>
          <a:p>
            <a:pPr marL="285750" indent="-285750">
              <a:buClr>
                <a:srgbClr val="FFFFFF"/>
              </a:buClr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Automate the “activities” section: enter a location or activity and preferred date, search for available options, sort results by price (low to high), list them, and navigate back to the homepage.</a:t>
            </a:r>
          </a:p>
          <a:p>
            <a:pPr marL="285750" indent="-285750" algn="l">
              <a:lnSpc>
                <a:spcPct val="100000"/>
              </a:lnSpc>
              <a:buFont typeface="Wingdings" panose="020B0604020202020204" pitchFamily="34" charset="0"/>
              <a:buChar char="q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00000"/>
              </a:lnSpc>
              <a:buFont typeface="Wingdings" panose="020B0604020202020204" pitchFamily="34" charset="0"/>
              <a:buChar char="q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6F2120-A25B-7AF9-212E-78BC5A970477}"/>
              </a:ext>
            </a:extLst>
          </p:cNvPr>
          <p:cNvSpPr txBox="1"/>
          <p:nvPr/>
        </p:nvSpPr>
        <p:spPr>
          <a:xfrm>
            <a:off x="1305925" y="6222629"/>
            <a:ext cx="9101659" cy="43088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200" dirty="0"/>
              <a:t>WEBSITE :–</a:t>
            </a:r>
            <a:r>
              <a:rPr lang="en-US" sz="2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www.easemytrip.com</a:t>
            </a:r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90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7784A-186A-76E4-F66A-3545CE38A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7FA916C-14C3-1DF7-3FF8-059DFE4E68B0}"/>
              </a:ext>
            </a:extLst>
          </p:cNvPr>
          <p:cNvSpPr txBox="1">
            <a:spLocks/>
          </p:cNvSpPr>
          <p:nvPr/>
        </p:nvSpPr>
        <p:spPr>
          <a:xfrm>
            <a:off x="989400" y="1291152"/>
            <a:ext cx="10213200" cy="64391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 – DELIVARABLE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A6B1C-E392-0E81-9824-6A2D48E8077C}"/>
              </a:ext>
            </a:extLst>
          </p:cNvPr>
          <p:cNvSpPr txBox="1"/>
          <p:nvPr/>
        </p:nvSpPr>
        <p:spPr>
          <a:xfrm>
            <a:off x="989400" y="1935065"/>
            <a:ext cx="10213200" cy="298786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</a:rPr>
              <a:t>Preparation of reports like requirement document, test plan, test cases and test summary.</a:t>
            </a:r>
            <a:endParaRPr lang="en-US">
              <a:latin typeface="Aptos"/>
              <a:ea typeface="Calibri"/>
              <a:cs typeface="Calibri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</a:rPr>
              <a:t>Tested the provided hackathon project idea manually.</a:t>
            </a:r>
            <a:endParaRPr lang="en-US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 whether the website can be tested through automation.</a:t>
            </a:r>
          </a:p>
        </p:txBody>
      </p:sp>
    </p:spTree>
    <p:extLst>
      <p:ext uri="{BB962C8B-B14F-4D97-AF65-F5344CB8AC3E}">
        <p14:creationId xmlns:p14="http://schemas.microsoft.com/office/powerpoint/2010/main" val="366435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8DB1F-7B7A-143E-2D7B-781E334F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477977-E0EC-A3C5-6778-692893A3CBD2}"/>
              </a:ext>
            </a:extLst>
          </p:cNvPr>
          <p:cNvSpPr txBox="1">
            <a:spLocks/>
          </p:cNvSpPr>
          <p:nvPr/>
        </p:nvSpPr>
        <p:spPr bwMode="white">
          <a:xfrm>
            <a:off x="989400" y="606786"/>
            <a:ext cx="10213200" cy="1112836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WEEK 2 – DELIVARABLE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3AF47-63D2-0733-38B2-776ED9F00E7A}"/>
              </a:ext>
            </a:extLst>
          </p:cNvPr>
          <p:cNvSpPr txBox="1"/>
          <p:nvPr/>
        </p:nvSpPr>
        <p:spPr>
          <a:xfrm>
            <a:off x="989400" y="1719622"/>
            <a:ext cx="10213200" cy="341875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Preparation of Automation feasibility report.</a:t>
            </a:r>
            <a:endParaRPr lang="en-US"/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 of Page Object Model framework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 of reusable functions required for the project.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of POM using Page Factory.</a:t>
            </a:r>
          </a:p>
        </p:txBody>
      </p:sp>
    </p:spTree>
    <p:extLst>
      <p:ext uri="{BB962C8B-B14F-4D97-AF65-F5344CB8AC3E}">
        <p14:creationId xmlns:p14="http://schemas.microsoft.com/office/powerpoint/2010/main" val="290333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214DB0-E3D0-14A4-5AA5-C600756AB2A5}"/>
              </a:ext>
            </a:extLst>
          </p:cNvPr>
          <p:cNvSpPr txBox="1">
            <a:spLocks/>
          </p:cNvSpPr>
          <p:nvPr/>
        </p:nvSpPr>
        <p:spPr bwMode="white">
          <a:xfrm>
            <a:off x="989400" y="606787"/>
            <a:ext cx="10213200" cy="1112836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WEEK 3 – DELIVARABLE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E665A-1992-3BAC-3A8C-0A0BC41B723D}"/>
              </a:ext>
            </a:extLst>
          </p:cNvPr>
          <p:cNvSpPr txBox="1"/>
          <p:nvPr/>
        </p:nvSpPr>
        <p:spPr>
          <a:xfrm>
            <a:off x="989400" y="1719623"/>
            <a:ext cx="10213200" cy="34187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 of automation scripts for the requirements provided.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 Data-driven framework using excel, XML and Json.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Provided browser and URL details through properties file.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 of extend report and screenshot for failed testcases.</a:t>
            </a:r>
          </a:p>
        </p:txBody>
      </p:sp>
    </p:spTree>
    <p:extLst>
      <p:ext uri="{BB962C8B-B14F-4D97-AF65-F5344CB8AC3E}">
        <p14:creationId xmlns:p14="http://schemas.microsoft.com/office/powerpoint/2010/main" val="221102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2DDB1C6-B40E-4F35-0CFE-D89962DE369F}"/>
              </a:ext>
            </a:extLst>
          </p:cNvPr>
          <p:cNvSpPr txBox="1">
            <a:spLocks/>
          </p:cNvSpPr>
          <p:nvPr/>
        </p:nvSpPr>
        <p:spPr bwMode="white">
          <a:xfrm>
            <a:off x="989400" y="579855"/>
            <a:ext cx="10213200" cy="1112836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WEEK 4 – DELIVARABLE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7FD5E-D512-FDFE-10C4-2BCCF893BDCC}"/>
              </a:ext>
            </a:extLst>
          </p:cNvPr>
          <p:cNvSpPr txBox="1"/>
          <p:nvPr/>
        </p:nvSpPr>
        <p:spPr>
          <a:xfrm>
            <a:off x="989400" y="1692691"/>
            <a:ext cx="10213200" cy="34726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our automation test suite using Jenkins.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Tested the entire automation script on multiple browsers (like Chrome and Edge).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test results with reporting tools to track execution status and failures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67514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75C7495-1FD7-2822-0F48-7BC247FE42C1}"/>
              </a:ext>
            </a:extLst>
          </p:cNvPr>
          <p:cNvSpPr txBox="1">
            <a:spLocks/>
          </p:cNvSpPr>
          <p:nvPr/>
        </p:nvSpPr>
        <p:spPr bwMode="white">
          <a:xfrm>
            <a:off x="989400" y="423066"/>
            <a:ext cx="10213200" cy="111283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OVERALL EXPERIENCE: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882C05-F91B-9549-7B79-B25E8DC3E41A}"/>
              </a:ext>
            </a:extLst>
          </p:cNvPr>
          <p:cNvSpPr txBox="1">
            <a:spLocks/>
          </p:cNvSpPr>
          <p:nvPr/>
        </p:nvSpPr>
        <p:spPr bwMode="white">
          <a:xfrm>
            <a:off x="989400" y="1838325"/>
            <a:ext cx="10213200" cy="404019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2400" b="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IN" sz="26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We were able to understand the entire Software Testing Life Cycle (STLC) phases through implementation of the project.</a:t>
            </a:r>
            <a:endParaRPr lang="en-US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IN" sz="26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Gained more knowledge on automation testing through real time project implementation.</a:t>
            </a:r>
          </a:p>
          <a:p>
            <a:pPr marL="457200" indent="-457200">
              <a:buFont typeface="Courier New" panose="020B0604020202020204" pitchFamily="34" charset="0"/>
              <a:buChar char="o"/>
            </a:pPr>
            <a:r>
              <a:rPr lang="en-IN" sz="26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We were able to learn new things by working as a team.</a:t>
            </a:r>
          </a:p>
          <a:p>
            <a:endParaRPr lang="en-IN" sz="2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0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EA15E-1DCB-C79A-F08B-69E2CD80E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91FDC-3104-8799-CB01-6018653C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607" y="2813970"/>
            <a:ext cx="6426590" cy="91409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rgbClr val="FFFFFF"/>
                </a:solidFill>
                <a:latin typeface="Cooper Black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05043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Widescreen</PresentationFormat>
  <Paragraphs>52</Paragraphs>
  <Slides>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Malle, Pranav Dheeraj (Cognizant)</dc:creator>
  <cp:lastModifiedBy>Malle, Pranav Dheeraj (Cognizant)</cp:lastModifiedBy>
  <cp:revision>74</cp:revision>
  <dcterms:created xsi:type="dcterms:W3CDTF">2025-08-29T03:48:20Z</dcterms:created>
  <dcterms:modified xsi:type="dcterms:W3CDTF">2025-08-29T07:12:38Z</dcterms:modified>
</cp:coreProperties>
</file>