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6d0da0b3-cfda-42ec-8d68-d62b9dac19a0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239dfd3c07604730" /><Relationship Type="http://schemas.openxmlformats.org/officeDocument/2006/relationships/slideLayout" Target="/ppt/slideLayouts/slideLayout8.xml" Id="R5ad1180e472d425e" /><Relationship Type="http://schemas.openxmlformats.org/officeDocument/2006/relationships/hyperlink" Target="https://app.powerbi.com/groups/me/reports/6d0da0b3-cfda-42ec-8d68-d62b9dac19a0/?pbi_source=PowerPoint" TargetMode="External" Id="RelId0" /><Relationship Type="http://schemas.openxmlformats.org/officeDocument/2006/relationships/image" Target="/ppt/media/image4.png" Id="imgId7582021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IPL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12/24/2023 6:35:39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12/2/2023 2:12:05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shape ,shape ,shape ,shape ,slicer ,actionButton ,actionButton ,tableEx ,shape ,shape ,card ,card ,card ,card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7582021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7625" y="0"/>
            <a:ext cx="1207770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Final 11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