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  <p:sldMasterId id="2147483810" r:id="rId3"/>
  </p:sldMasterIdLst>
  <p:notesMasterIdLst>
    <p:notesMasterId r:id="rId18"/>
  </p:notesMasterIdLst>
  <p:handoutMasterIdLst>
    <p:handoutMasterId r:id="rId19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70" r:id="rId13"/>
    <p:sldId id="272" r:id="rId14"/>
    <p:sldId id="267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 Mishra" initials="SM" lastIdx="2" clrIdx="0">
    <p:extLst>
      <p:ext uri="{19B8F6BF-5375-455C-9EA6-DF929625EA0E}">
        <p15:presenceInfo xmlns:p15="http://schemas.microsoft.com/office/powerpoint/2012/main" userId="b49a96e930fbf6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C26E4"/>
    <a:srgbClr val="FFCC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24"/>
      </p:cViewPr>
      <p:guideLst/>
    </p:cSldViewPr>
  </p:notesViewPr>
  <p:gridSpacing cx="568799" cy="5687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Mishra" userId="b49a96e930fbf681" providerId="LiveId" clId="{C3314BAF-D987-4339-A3DC-F36985EE87CD}"/>
    <pc:docChg chg="undo custSel addSld delSld modSld sldOrd">
      <pc:chgData name="Shivam Mishra" userId="b49a96e930fbf681" providerId="LiveId" clId="{C3314BAF-D987-4339-A3DC-F36985EE87CD}" dt="2023-01-05T05:10:01.607" v="3134"/>
      <pc:docMkLst>
        <pc:docMk/>
      </pc:docMkLst>
      <pc:sldChg chg="addSp delSp modSp mod addAnim delAnim modAnim">
        <pc:chgData name="Shivam Mishra" userId="b49a96e930fbf681" providerId="LiveId" clId="{C3314BAF-D987-4339-A3DC-F36985EE87CD}" dt="2023-01-05T05:10:01.607" v="3134"/>
        <pc:sldMkLst>
          <pc:docMk/>
          <pc:sldMk cId="2356631085" sldId="257"/>
        </pc:sldMkLst>
        <pc:spChg chg="mod ord">
          <ac:chgData name="Shivam Mishra" userId="b49a96e930fbf681" providerId="LiveId" clId="{C3314BAF-D987-4339-A3DC-F36985EE87CD}" dt="2023-01-04T17:29:02.257" v="2642" actId="14100"/>
          <ac:spMkLst>
            <pc:docMk/>
            <pc:sldMk cId="2356631085" sldId="257"/>
            <ac:spMk id="2" creationId="{7E8E07E0-596A-82DA-31E8-75CF9B9C7BAC}"/>
          </ac:spMkLst>
        </pc:spChg>
        <pc:spChg chg="mod">
          <ac:chgData name="Shivam Mishra" userId="b49a96e930fbf681" providerId="LiveId" clId="{C3314BAF-D987-4339-A3DC-F36985EE87CD}" dt="2023-01-01T12:40:26.908" v="1729" actId="1076"/>
          <ac:spMkLst>
            <pc:docMk/>
            <pc:sldMk cId="2356631085" sldId="257"/>
            <ac:spMk id="5" creationId="{B0983652-02B1-64EF-9358-4500F6C98E90}"/>
          </ac:spMkLst>
        </pc:spChg>
        <pc:spChg chg="mod">
          <ac:chgData name="Shivam Mishra" userId="b49a96e930fbf681" providerId="LiveId" clId="{C3314BAF-D987-4339-A3DC-F36985EE87CD}" dt="2023-01-03T16:34:42.271" v="2208" actId="207"/>
          <ac:spMkLst>
            <pc:docMk/>
            <pc:sldMk cId="2356631085" sldId="257"/>
            <ac:spMk id="7" creationId="{85ACBA24-960D-99EF-6341-88CCA8B631D8}"/>
          </ac:spMkLst>
        </pc:spChg>
        <pc:spChg chg="mod">
          <ac:chgData name="Shivam Mishra" userId="b49a96e930fbf681" providerId="LiveId" clId="{C3314BAF-D987-4339-A3DC-F36985EE87CD}" dt="2022-12-31T16:11:24.979" v="386" actId="207"/>
          <ac:spMkLst>
            <pc:docMk/>
            <pc:sldMk cId="2356631085" sldId="257"/>
            <ac:spMk id="14" creationId="{11609D83-ADC9-6F5D-B381-349E53784CAD}"/>
          </ac:spMkLst>
        </pc:spChg>
        <pc:spChg chg="mod">
          <ac:chgData name="Shivam Mishra" userId="b49a96e930fbf681" providerId="LiveId" clId="{C3314BAF-D987-4339-A3DC-F36985EE87CD}" dt="2022-12-31T16:11:24.979" v="386" actId="207"/>
          <ac:spMkLst>
            <pc:docMk/>
            <pc:sldMk cId="2356631085" sldId="257"/>
            <ac:spMk id="15" creationId="{708EB577-9431-EB79-6CD3-0FED71083BB6}"/>
          </ac:spMkLst>
        </pc:spChg>
        <pc:spChg chg="mod">
          <ac:chgData name="Shivam Mishra" userId="b49a96e930fbf681" providerId="LiveId" clId="{C3314BAF-D987-4339-A3DC-F36985EE87CD}" dt="2022-12-31T16:20:49.498" v="446" actId="207"/>
          <ac:spMkLst>
            <pc:docMk/>
            <pc:sldMk cId="2356631085" sldId="257"/>
            <ac:spMk id="18" creationId="{32D49793-DD4E-ABCC-149F-1E6DBB50D41F}"/>
          </ac:spMkLst>
        </pc:spChg>
        <pc:spChg chg="mod">
          <ac:chgData name="Shivam Mishra" userId="b49a96e930fbf681" providerId="LiveId" clId="{C3314BAF-D987-4339-A3DC-F36985EE87CD}" dt="2022-12-31T16:15:13.284" v="417" actId="164"/>
          <ac:spMkLst>
            <pc:docMk/>
            <pc:sldMk cId="2356631085" sldId="257"/>
            <ac:spMk id="19" creationId="{24A5B881-ACF6-EF8F-1148-84CEEAEBF97C}"/>
          </ac:spMkLst>
        </pc:spChg>
        <pc:spChg chg="mod">
          <ac:chgData name="Shivam Mishra" userId="b49a96e930fbf681" providerId="LiveId" clId="{C3314BAF-D987-4339-A3DC-F36985EE87CD}" dt="2022-12-31T16:20:49.498" v="446" actId="207"/>
          <ac:spMkLst>
            <pc:docMk/>
            <pc:sldMk cId="2356631085" sldId="257"/>
            <ac:spMk id="20" creationId="{FA058A8C-332B-F929-4556-A25687F7FB6A}"/>
          </ac:spMkLst>
        </pc:spChg>
        <pc:spChg chg="mod">
          <ac:chgData name="Shivam Mishra" userId="b49a96e930fbf681" providerId="LiveId" clId="{C3314BAF-D987-4339-A3DC-F36985EE87CD}" dt="2022-12-31T16:20:49.498" v="446" actId="207"/>
          <ac:spMkLst>
            <pc:docMk/>
            <pc:sldMk cId="2356631085" sldId="257"/>
            <ac:spMk id="21" creationId="{616552C4-BD9E-5007-1D6E-498865FFBF53}"/>
          </ac:spMkLst>
        </pc:spChg>
        <pc:spChg chg="mod">
          <ac:chgData name="Shivam Mishra" userId="b49a96e930fbf681" providerId="LiveId" clId="{C3314BAF-D987-4339-A3DC-F36985EE87CD}" dt="2023-01-04T15:06:55.481" v="2475" actId="1076"/>
          <ac:spMkLst>
            <pc:docMk/>
            <pc:sldMk cId="2356631085" sldId="257"/>
            <ac:spMk id="24" creationId="{0E957D1A-0E51-4059-803A-05B77BB8248C}"/>
          </ac:spMkLst>
        </pc:spChg>
        <pc:spChg chg="mod">
          <ac:chgData name="Shivam Mishra" userId="b49a96e930fbf681" providerId="LiveId" clId="{C3314BAF-D987-4339-A3DC-F36985EE87CD}" dt="2023-01-03T16:32:14.007" v="2194" actId="207"/>
          <ac:spMkLst>
            <pc:docMk/>
            <pc:sldMk cId="2356631085" sldId="257"/>
            <ac:spMk id="25" creationId="{BC2EB9A0-BF59-3B92-2C65-69AD96F3EB33}"/>
          </ac:spMkLst>
        </pc:spChg>
        <pc:spChg chg="mod">
          <ac:chgData name="Shivam Mishra" userId="b49a96e930fbf681" providerId="LiveId" clId="{C3314BAF-D987-4339-A3DC-F36985EE87CD}" dt="2023-01-04T15:06:45.614" v="2473" actId="1076"/>
          <ac:spMkLst>
            <pc:docMk/>
            <pc:sldMk cId="2356631085" sldId="257"/>
            <ac:spMk id="26" creationId="{90C99A80-62B2-C20C-E049-E8522A41211B}"/>
          </ac:spMkLst>
        </pc:spChg>
        <pc:spChg chg="mod">
          <ac:chgData name="Shivam Mishra" userId="b49a96e930fbf681" providerId="LiveId" clId="{C3314BAF-D987-4339-A3DC-F36985EE87CD}" dt="2022-12-31T16:15:13.284" v="417" actId="164"/>
          <ac:spMkLst>
            <pc:docMk/>
            <pc:sldMk cId="2356631085" sldId="257"/>
            <ac:spMk id="30" creationId="{5054C699-39C3-68FD-105B-4D2B84567AB5}"/>
          </ac:spMkLst>
        </pc:spChg>
        <pc:spChg chg="mod">
          <ac:chgData name="Shivam Mishra" userId="b49a96e930fbf681" providerId="LiveId" clId="{C3314BAF-D987-4339-A3DC-F36985EE87CD}" dt="2022-12-31T15:19:42.871" v="343" actId="2085"/>
          <ac:spMkLst>
            <pc:docMk/>
            <pc:sldMk cId="2356631085" sldId="257"/>
            <ac:spMk id="35" creationId="{53676DE2-0972-3DAB-7CE8-F141DDD67973}"/>
          </ac:spMkLst>
        </pc:spChg>
        <pc:spChg chg="mod">
          <ac:chgData name="Shivam Mishra" userId="b49a96e930fbf681" providerId="LiveId" clId="{C3314BAF-D987-4339-A3DC-F36985EE87CD}" dt="2022-12-31T15:19:42.871" v="343" actId="2085"/>
          <ac:spMkLst>
            <pc:docMk/>
            <pc:sldMk cId="2356631085" sldId="257"/>
            <ac:spMk id="41" creationId="{C745021F-FC2A-43BA-E658-A62DC9A61FC9}"/>
          </ac:spMkLst>
        </pc:spChg>
        <pc:spChg chg="mod">
          <ac:chgData name="Shivam Mishra" userId="b49a96e930fbf681" providerId="LiveId" clId="{C3314BAF-D987-4339-A3DC-F36985EE87CD}" dt="2022-12-31T16:16:39.321" v="426" actId="1076"/>
          <ac:spMkLst>
            <pc:docMk/>
            <pc:sldMk cId="2356631085" sldId="257"/>
            <ac:spMk id="44" creationId="{ED983594-7FA0-900A-5441-5F915A62CA5B}"/>
          </ac:spMkLst>
        </pc:spChg>
        <pc:spChg chg="mod">
          <ac:chgData name="Shivam Mishra" userId="b49a96e930fbf681" providerId="LiveId" clId="{C3314BAF-D987-4339-A3DC-F36985EE87CD}" dt="2023-01-04T17:28:23.232" v="2635" actId="1076"/>
          <ac:spMkLst>
            <pc:docMk/>
            <pc:sldMk cId="2356631085" sldId="257"/>
            <ac:spMk id="45" creationId="{282DF06C-6C1A-C0FC-3475-D9DBC5702352}"/>
          </ac:spMkLst>
        </pc:spChg>
        <pc:spChg chg="mod">
          <ac:chgData name="Shivam Mishra" userId="b49a96e930fbf681" providerId="LiveId" clId="{C3314BAF-D987-4339-A3DC-F36985EE87CD}" dt="2023-01-03T16:07:02.490" v="2153" actId="571"/>
          <ac:spMkLst>
            <pc:docMk/>
            <pc:sldMk cId="2356631085" sldId="257"/>
            <ac:spMk id="45" creationId="{48A0BE9F-5A32-F8B6-75A2-2BD343622877}"/>
          </ac:spMkLst>
        </pc:spChg>
        <pc:spChg chg="mod">
          <ac:chgData name="Shivam Mishra" userId="b49a96e930fbf681" providerId="LiveId" clId="{C3314BAF-D987-4339-A3DC-F36985EE87CD}" dt="2023-01-04T14:34:58.674" v="2285"/>
          <ac:spMkLst>
            <pc:docMk/>
            <pc:sldMk cId="2356631085" sldId="257"/>
            <ac:spMk id="45" creationId="{C1F4A172-4E34-F963-5DF2-143D54B8B685}"/>
          </ac:spMkLst>
        </pc:spChg>
        <pc:spChg chg="mod ord">
          <ac:chgData name="Shivam Mishra" userId="b49a96e930fbf681" providerId="LiveId" clId="{C3314BAF-D987-4339-A3DC-F36985EE87CD}" dt="2023-01-04T14:34:58.674" v="2285"/>
          <ac:spMkLst>
            <pc:docMk/>
            <pc:sldMk cId="2356631085" sldId="257"/>
            <ac:spMk id="46" creationId="{4E1062DE-425C-B2E7-DAEE-6435FC54BD14}"/>
          </ac:spMkLst>
        </pc:spChg>
        <pc:spChg chg="mod">
          <ac:chgData name="Shivam Mishra" userId="b49a96e930fbf681" providerId="LiveId" clId="{C3314BAF-D987-4339-A3DC-F36985EE87CD}" dt="2023-01-03T16:07:02.490" v="2153" actId="571"/>
          <ac:spMkLst>
            <pc:docMk/>
            <pc:sldMk cId="2356631085" sldId="257"/>
            <ac:spMk id="46" creationId="{6A904F3A-5893-BF48-D584-73BD9873B14D}"/>
          </ac:spMkLst>
        </pc:spChg>
        <pc:spChg chg="mod ord">
          <ac:chgData name="Shivam Mishra" userId="b49a96e930fbf681" providerId="LiveId" clId="{C3314BAF-D987-4339-A3DC-F36985EE87CD}" dt="2023-01-04T17:28:11.836" v="2632" actId="167"/>
          <ac:spMkLst>
            <pc:docMk/>
            <pc:sldMk cId="2356631085" sldId="257"/>
            <ac:spMk id="46" creationId="{D8592ADF-47B1-2980-F44B-81E9F82E7443}"/>
          </ac:spMkLst>
        </pc:spChg>
        <pc:spChg chg="mod">
          <ac:chgData name="Shivam Mishra" userId="b49a96e930fbf681" providerId="LiveId" clId="{C3314BAF-D987-4339-A3DC-F36985EE87CD}" dt="2023-01-04T17:28:20.166" v="2634" actId="1076"/>
          <ac:spMkLst>
            <pc:docMk/>
            <pc:sldMk cId="2356631085" sldId="257"/>
            <ac:spMk id="47" creationId="{4FC2F9C3-E4A3-49BC-88D5-B16CA644A431}"/>
          </ac:spMkLst>
        </pc:spChg>
        <pc:spChg chg="mod">
          <ac:chgData name="Shivam Mishra" userId="b49a96e930fbf681" providerId="LiveId" clId="{C3314BAF-D987-4339-A3DC-F36985EE87CD}" dt="2023-01-04T14:34:58.674" v="2285"/>
          <ac:spMkLst>
            <pc:docMk/>
            <pc:sldMk cId="2356631085" sldId="257"/>
            <ac:spMk id="47" creationId="{71071380-AA8A-8310-CE52-C26B062C4701}"/>
          </ac:spMkLst>
        </pc:spChg>
        <pc:spChg chg="mod">
          <ac:chgData name="Shivam Mishra" userId="b49a96e930fbf681" providerId="LiveId" clId="{C3314BAF-D987-4339-A3DC-F36985EE87CD}" dt="2023-01-03T16:07:02.490" v="2153" actId="571"/>
          <ac:spMkLst>
            <pc:docMk/>
            <pc:sldMk cId="2356631085" sldId="257"/>
            <ac:spMk id="47" creationId="{9D7020D6-C8D1-C199-5883-D16EC3FB06A8}"/>
          </ac:spMkLst>
        </pc:spChg>
        <pc:spChg chg="mod">
          <ac:chgData name="Shivam Mishra" userId="b49a96e930fbf681" providerId="LiveId" clId="{C3314BAF-D987-4339-A3DC-F36985EE87CD}" dt="2023-01-03T16:07:02.490" v="2153" actId="571"/>
          <ac:spMkLst>
            <pc:docMk/>
            <pc:sldMk cId="2356631085" sldId="257"/>
            <ac:spMk id="50" creationId="{519C2F1C-0772-ABBE-C20E-3F69AC55F2EF}"/>
          </ac:spMkLst>
        </pc:spChg>
        <pc:spChg chg="mod">
          <ac:chgData name="Shivam Mishra" userId="b49a96e930fbf681" providerId="LiveId" clId="{C3314BAF-D987-4339-A3DC-F36985EE87CD}" dt="2023-01-04T14:48:22.707" v="2443" actId="1076"/>
          <ac:spMkLst>
            <pc:docMk/>
            <pc:sldMk cId="2356631085" sldId="257"/>
            <ac:spMk id="50" creationId="{C45CBA64-E16B-A3DB-935C-9535C9AF32AF}"/>
          </ac:spMkLst>
        </pc:spChg>
        <pc:spChg chg="mod ord">
          <ac:chgData name="Shivam Mishra" userId="b49a96e930fbf681" providerId="LiveId" clId="{C3314BAF-D987-4339-A3DC-F36985EE87CD}" dt="2023-01-04T14:48:40.332" v="2446" actId="167"/>
          <ac:spMkLst>
            <pc:docMk/>
            <pc:sldMk cId="2356631085" sldId="257"/>
            <ac:spMk id="51" creationId="{8D8301FE-6854-0B9C-0D18-DCEE8D55EE10}"/>
          </ac:spMkLst>
        </pc:spChg>
        <pc:spChg chg="mod">
          <ac:chgData name="Shivam Mishra" userId="b49a96e930fbf681" providerId="LiveId" clId="{C3314BAF-D987-4339-A3DC-F36985EE87CD}" dt="2023-01-03T16:07:02.490" v="2153" actId="571"/>
          <ac:spMkLst>
            <pc:docMk/>
            <pc:sldMk cId="2356631085" sldId="257"/>
            <ac:spMk id="51" creationId="{AA391169-8B83-B486-1F66-F3564E5ED7C5}"/>
          </ac:spMkLst>
        </pc:spChg>
        <pc:spChg chg="mod">
          <ac:chgData name="Shivam Mishra" userId="b49a96e930fbf681" providerId="LiveId" clId="{C3314BAF-D987-4339-A3DC-F36985EE87CD}" dt="2023-01-04T14:48:22.707" v="2443" actId="1076"/>
          <ac:spMkLst>
            <pc:docMk/>
            <pc:sldMk cId="2356631085" sldId="257"/>
            <ac:spMk id="58" creationId="{05D1CBA1-5FF2-6B03-6857-0E6A1FE2A271}"/>
          </ac:spMkLst>
        </pc:spChg>
        <pc:spChg chg="mod">
          <ac:chgData name="Shivam Mishra" userId="b49a96e930fbf681" providerId="LiveId" clId="{C3314BAF-D987-4339-A3DC-F36985EE87CD}" dt="2023-01-03T16:07:02.490" v="2153" actId="571"/>
          <ac:spMkLst>
            <pc:docMk/>
            <pc:sldMk cId="2356631085" sldId="257"/>
            <ac:spMk id="58" creationId="{21C39D9E-2DD7-4675-C963-57BC80EA88C3}"/>
          </ac:spMkLst>
        </pc:spChg>
        <pc:spChg chg="mod">
          <ac:chgData name="Shivam Mishra" userId="b49a96e930fbf681" providerId="LiveId" clId="{C3314BAF-D987-4339-A3DC-F36985EE87CD}" dt="2023-01-03T16:34:53.307" v="2210" actId="115"/>
          <ac:spMkLst>
            <pc:docMk/>
            <pc:sldMk cId="2356631085" sldId="257"/>
            <ac:spMk id="62" creationId="{7C99F1E2-445F-5F0D-9347-7E262C1BF13E}"/>
          </ac:spMkLst>
        </pc:spChg>
        <pc:spChg chg="mod">
          <ac:chgData name="Shivam Mishra" userId="b49a96e930fbf681" providerId="LiveId" clId="{C3314BAF-D987-4339-A3DC-F36985EE87CD}" dt="2023-01-03T16:34:48.872" v="2209" actId="115"/>
          <ac:spMkLst>
            <pc:docMk/>
            <pc:sldMk cId="2356631085" sldId="257"/>
            <ac:spMk id="66" creationId="{EA26FE82-8A7A-74D2-C9D5-6B11DB310471}"/>
          </ac:spMkLst>
        </pc:spChg>
        <pc:spChg chg="mod">
          <ac:chgData name="Shivam Mishra" userId="b49a96e930fbf681" providerId="LiveId" clId="{C3314BAF-D987-4339-A3DC-F36985EE87CD}" dt="2023-01-04T14:50:02.295" v="2465" actId="20577"/>
          <ac:spMkLst>
            <pc:docMk/>
            <pc:sldMk cId="2356631085" sldId="257"/>
            <ac:spMk id="67" creationId="{353EA34F-B891-6AF7-9B8C-367019F0EC52}"/>
          </ac:spMkLst>
        </pc:spChg>
        <pc:spChg chg="mod">
          <ac:chgData name="Shivam Mishra" userId="b49a96e930fbf681" providerId="LiveId" clId="{C3314BAF-D987-4339-A3DC-F36985EE87CD}" dt="2023-01-03T16:07:01.225" v="2150"/>
          <ac:spMkLst>
            <pc:docMk/>
            <pc:sldMk cId="2356631085" sldId="257"/>
            <ac:spMk id="67" creationId="{C761C02C-3649-9A25-F4AF-24EEC74A55CB}"/>
          </ac:spMkLst>
        </pc:spChg>
        <pc:spChg chg="mod">
          <ac:chgData name="Shivam Mishra" userId="b49a96e930fbf681" providerId="LiveId" clId="{C3314BAF-D987-4339-A3DC-F36985EE87CD}" dt="2023-01-04T14:49:22.914" v="2454" actId="207"/>
          <ac:spMkLst>
            <pc:docMk/>
            <pc:sldMk cId="2356631085" sldId="257"/>
            <ac:spMk id="68" creationId="{315CFF9E-EB8B-068D-A345-324E3237AE06}"/>
          </ac:spMkLst>
        </pc:spChg>
        <pc:spChg chg="add del mod">
          <ac:chgData name="Shivam Mishra" userId="b49a96e930fbf681" providerId="LiveId" clId="{C3314BAF-D987-4339-A3DC-F36985EE87CD}" dt="2023-01-03T16:07:01.225" v="2150"/>
          <ac:spMkLst>
            <pc:docMk/>
            <pc:sldMk cId="2356631085" sldId="257"/>
            <ac:spMk id="68" creationId="{6D112B8F-507F-9155-F98A-C7F2433D341C}"/>
          </ac:spMkLst>
        </pc:spChg>
        <pc:spChg chg="mod">
          <ac:chgData name="Shivam Mishra" userId="b49a96e930fbf681" providerId="LiveId" clId="{C3314BAF-D987-4339-A3DC-F36985EE87CD}" dt="2023-01-04T14:49:34.131" v="2456" actId="1076"/>
          <ac:spMkLst>
            <pc:docMk/>
            <pc:sldMk cId="2356631085" sldId="257"/>
            <ac:spMk id="69" creationId="{0A7862AC-9F2C-D0E1-008B-69CB2A0524FB}"/>
          </ac:spMkLst>
        </pc:spChg>
        <pc:spChg chg="mod">
          <ac:chgData name="Shivam Mishra" userId="b49a96e930fbf681" providerId="LiveId" clId="{C3314BAF-D987-4339-A3DC-F36985EE87CD}" dt="2023-01-03T16:07:01.225" v="2150"/>
          <ac:spMkLst>
            <pc:docMk/>
            <pc:sldMk cId="2356631085" sldId="257"/>
            <ac:spMk id="69" creationId="{85A05EC4-BBED-9B8C-95AC-1BA16587F858}"/>
          </ac:spMkLst>
        </pc:spChg>
        <pc:spChg chg="mod">
          <ac:chgData name="Shivam Mishra" userId="b49a96e930fbf681" providerId="LiveId" clId="{C3314BAF-D987-4339-A3DC-F36985EE87CD}" dt="2023-01-03T16:07:49.563" v="2159"/>
          <ac:spMkLst>
            <pc:docMk/>
            <pc:sldMk cId="2356631085" sldId="257"/>
            <ac:spMk id="72" creationId="{98D35D3F-2E1A-925E-B229-6BA4E42DE08F}"/>
          </ac:spMkLst>
        </pc:spChg>
        <pc:spChg chg="mod">
          <ac:chgData name="Shivam Mishra" userId="b49a96e930fbf681" providerId="LiveId" clId="{C3314BAF-D987-4339-A3DC-F36985EE87CD}" dt="2023-01-03T16:07:49.563" v="2159"/>
          <ac:spMkLst>
            <pc:docMk/>
            <pc:sldMk cId="2356631085" sldId="257"/>
            <ac:spMk id="73" creationId="{29AE8A15-8288-CC01-37EC-2FC45AE2F7B3}"/>
          </ac:spMkLst>
        </pc:spChg>
        <pc:spChg chg="mod">
          <ac:chgData name="Shivam Mishra" userId="b49a96e930fbf681" providerId="LiveId" clId="{C3314BAF-D987-4339-A3DC-F36985EE87CD}" dt="2023-01-03T16:07:49.563" v="2159"/>
          <ac:spMkLst>
            <pc:docMk/>
            <pc:sldMk cId="2356631085" sldId="257"/>
            <ac:spMk id="74" creationId="{7B308FBD-9FD2-4CF3-DDE0-AC118CF887F9}"/>
          </ac:spMkLst>
        </pc:spChg>
        <pc:spChg chg="mod">
          <ac:chgData name="Shivam Mishra" userId="b49a96e930fbf681" providerId="LiveId" clId="{C3314BAF-D987-4339-A3DC-F36985EE87CD}" dt="2023-01-03T16:07:54.908" v="2160"/>
          <ac:spMkLst>
            <pc:docMk/>
            <pc:sldMk cId="2356631085" sldId="257"/>
            <ac:spMk id="77" creationId="{C64E07FA-F77B-0AA5-0D72-6A6208CCA5FB}"/>
          </ac:spMkLst>
        </pc:spChg>
        <pc:spChg chg="del mod">
          <ac:chgData name="Shivam Mishra" userId="b49a96e930fbf681" providerId="LiveId" clId="{C3314BAF-D987-4339-A3DC-F36985EE87CD}" dt="2023-01-03T16:08:14.100" v="2162" actId="21"/>
          <ac:spMkLst>
            <pc:docMk/>
            <pc:sldMk cId="2356631085" sldId="257"/>
            <ac:spMk id="78" creationId="{CD700BE3-CC91-A285-DAA3-1EAB3B38D311}"/>
          </ac:spMkLst>
        </pc:spChg>
        <pc:spChg chg="mod">
          <ac:chgData name="Shivam Mishra" userId="b49a96e930fbf681" providerId="LiveId" clId="{C3314BAF-D987-4339-A3DC-F36985EE87CD}" dt="2023-01-03T16:07:54.908" v="2160"/>
          <ac:spMkLst>
            <pc:docMk/>
            <pc:sldMk cId="2356631085" sldId="257"/>
            <ac:spMk id="79" creationId="{F631EA49-BCDA-A4B4-844D-C2B178762B85}"/>
          </ac:spMkLst>
        </pc:spChg>
        <pc:spChg chg="mod">
          <ac:chgData name="Shivam Mishra" userId="b49a96e930fbf681" providerId="LiveId" clId="{C3314BAF-D987-4339-A3DC-F36985EE87CD}" dt="2023-01-04T14:46:30.735" v="2423" actId="1076"/>
          <ac:spMkLst>
            <pc:docMk/>
            <pc:sldMk cId="2356631085" sldId="257"/>
            <ac:spMk id="82" creationId="{8CBA5749-93E5-BBC0-41C6-F9A97C760FD0}"/>
          </ac:spMkLst>
        </pc:spChg>
        <pc:spChg chg="mod ord">
          <ac:chgData name="Shivam Mishra" userId="b49a96e930fbf681" providerId="LiveId" clId="{C3314BAF-D987-4339-A3DC-F36985EE87CD}" dt="2023-01-03T16:32:58.922" v="2203" actId="1076"/>
          <ac:spMkLst>
            <pc:docMk/>
            <pc:sldMk cId="2356631085" sldId="257"/>
            <ac:spMk id="83" creationId="{770318D0-6645-44DA-61A0-FE1D5F1ECD9F}"/>
          </ac:spMkLst>
        </pc:spChg>
        <pc:spChg chg="mod">
          <ac:chgData name="Shivam Mishra" userId="b49a96e930fbf681" providerId="LiveId" clId="{C3314BAF-D987-4339-A3DC-F36985EE87CD}" dt="2023-01-04T14:36:17.226" v="2291" actId="1076"/>
          <ac:spMkLst>
            <pc:docMk/>
            <pc:sldMk cId="2356631085" sldId="257"/>
            <ac:spMk id="84" creationId="{8F332321-84F9-FAC7-A0E5-77D349E9938B}"/>
          </ac:spMkLst>
        </pc:spChg>
        <pc:grpChg chg="add mod ord">
          <ac:chgData name="Shivam Mishra" userId="b49a96e930fbf681" providerId="LiveId" clId="{C3314BAF-D987-4339-A3DC-F36985EE87CD}" dt="2022-12-31T16:16:15.566" v="423" actId="167"/>
          <ac:grpSpMkLst>
            <pc:docMk/>
            <pc:sldMk cId="2356631085" sldId="257"/>
            <ac:grpSpMk id="3" creationId="{D62CA0BA-A617-9800-F7C6-795D31127F78}"/>
          </ac:grpSpMkLst>
        </pc:grpChg>
        <pc:grpChg chg="mod">
          <ac:chgData name="Shivam Mishra" userId="b49a96e930fbf681" providerId="LiveId" clId="{C3314BAF-D987-4339-A3DC-F36985EE87CD}" dt="2022-12-31T16:11:24.979" v="386" actId="207"/>
          <ac:grpSpMkLst>
            <pc:docMk/>
            <pc:sldMk cId="2356631085" sldId="257"/>
            <ac:grpSpMk id="6" creationId="{4A4EBEBF-78C8-B825-C93F-BA6A8B3059B2}"/>
          </ac:grpSpMkLst>
        </pc:grpChg>
        <pc:grpChg chg="mod">
          <ac:chgData name="Shivam Mishra" userId="b49a96e930fbf681" providerId="LiveId" clId="{C3314BAF-D987-4339-A3DC-F36985EE87CD}" dt="2023-01-04T16:07:30.233" v="2527" actId="1076"/>
          <ac:grpSpMkLst>
            <pc:docMk/>
            <pc:sldMk cId="2356631085" sldId="257"/>
            <ac:grpSpMk id="8" creationId="{F59149AF-26BB-55E5-186C-B8996CD30D60}"/>
          </ac:grpSpMkLst>
        </pc:grpChg>
        <pc:grpChg chg="add del mod ord">
          <ac:chgData name="Shivam Mishra" userId="b49a96e930fbf681" providerId="LiveId" clId="{C3314BAF-D987-4339-A3DC-F36985EE87CD}" dt="2023-01-04T14:35:24.856" v="2287" actId="1076"/>
          <ac:grpSpMkLst>
            <pc:docMk/>
            <pc:sldMk cId="2356631085" sldId="257"/>
            <ac:grpSpMk id="16" creationId="{909542AB-8044-4E2C-416F-FC157F9CC8C6}"/>
          </ac:grpSpMkLst>
        </pc:grpChg>
        <pc:grpChg chg="mod">
          <ac:chgData name="Shivam Mishra" userId="b49a96e930fbf681" providerId="LiveId" clId="{C3314BAF-D987-4339-A3DC-F36985EE87CD}" dt="2022-12-31T16:20:49.498" v="446" actId="207"/>
          <ac:grpSpMkLst>
            <pc:docMk/>
            <pc:sldMk cId="2356631085" sldId="257"/>
            <ac:grpSpMk id="17" creationId="{68A19E1F-BC1A-7848-3E86-EECA63D33376}"/>
          </ac:grpSpMkLst>
        </pc:grpChg>
        <pc:grpChg chg="add del mod ord">
          <ac:chgData name="Shivam Mishra" userId="b49a96e930fbf681" providerId="LiveId" clId="{C3314BAF-D987-4339-A3DC-F36985EE87CD}" dt="2023-01-04T15:06:39.963" v="2471" actId="1076"/>
          <ac:grpSpMkLst>
            <pc:docMk/>
            <pc:sldMk cId="2356631085" sldId="257"/>
            <ac:grpSpMk id="22" creationId="{B4D3E767-D74A-0236-EF1B-13BD399C2CD0}"/>
          </ac:grpSpMkLst>
        </pc:grpChg>
        <pc:grpChg chg="mod">
          <ac:chgData name="Shivam Mishra" userId="b49a96e930fbf681" providerId="LiveId" clId="{C3314BAF-D987-4339-A3DC-F36985EE87CD}" dt="2023-01-03T16:32:14.007" v="2194" actId="207"/>
          <ac:grpSpMkLst>
            <pc:docMk/>
            <pc:sldMk cId="2356631085" sldId="257"/>
            <ac:grpSpMk id="23" creationId="{0F44A787-8012-41C7-76A5-F105201BFF50}"/>
          </ac:grpSpMkLst>
        </pc:grpChg>
        <pc:grpChg chg="add mod ord">
          <ac:chgData name="Shivam Mishra" userId="b49a96e930fbf681" providerId="LiveId" clId="{C3314BAF-D987-4339-A3DC-F36985EE87CD}" dt="2023-01-04T17:29:06.178" v="2643" actId="1076"/>
          <ac:grpSpMkLst>
            <pc:docMk/>
            <pc:sldMk cId="2356631085" sldId="257"/>
            <ac:grpSpMk id="27" creationId="{04C1AE9D-D3C1-1FC4-71AC-B037367681E4}"/>
          </ac:grpSpMkLst>
        </pc:grpChg>
        <pc:grpChg chg="add mod">
          <ac:chgData name="Shivam Mishra" userId="b49a96e930fbf681" providerId="LiveId" clId="{C3314BAF-D987-4339-A3DC-F36985EE87CD}" dt="2023-01-03T16:07:02.490" v="2153" actId="571"/>
          <ac:grpSpMkLst>
            <pc:docMk/>
            <pc:sldMk cId="2356631085" sldId="257"/>
            <ac:grpSpMk id="27" creationId="{48A415F9-D6C1-C11B-0FAE-7461F92DFF01}"/>
          </ac:grpSpMkLst>
        </pc:grpChg>
        <pc:grpChg chg="add mod">
          <ac:chgData name="Shivam Mishra" userId="b49a96e930fbf681" providerId="LiveId" clId="{C3314BAF-D987-4339-A3DC-F36985EE87CD}" dt="2022-12-31T16:15:13.284" v="417" actId="164"/>
          <ac:grpSpMkLst>
            <pc:docMk/>
            <pc:sldMk cId="2356631085" sldId="257"/>
            <ac:grpSpMk id="27" creationId="{BDA3E740-BBF9-6A71-FAC1-6508A24CA38F}"/>
          </ac:grpSpMkLst>
        </pc:grpChg>
        <pc:grpChg chg="add mod">
          <ac:chgData name="Shivam Mishra" userId="b49a96e930fbf681" providerId="LiveId" clId="{C3314BAF-D987-4339-A3DC-F36985EE87CD}" dt="2023-01-04T14:34:58.674" v="2285"/>
          <ac:grpSpMkLst>
            <pc:docMk/>
            <pc:sldMk cId="2356631085" sldId="257"/>
            <ac:grpSpMk id="27" creationId="{C994C619-E3EA-CF28-E37F-19D5A6B9B191}"/>
          </ac:grpSpMkLst>
        </pc:grpChg>
        <pc:grpChg chg="add mod ord">
          <ac:chgData name="Shivam Mishra" userId="b49a96e930fbf681" providerId="LiveId" clId="{C3314BAF-D987-4339-A3DC-F36985EE87CD}" dt="2022-12-31T16:16:09.696" v="422" actId="170"/>
          <ac:grpSpMkLst>
            <pc:docMk/>
            <pc:sldMk cId="2356631085" sldId="257"/>
            <ac:grpSpMk id="28" creationId="{92D924FD-70BA-7652-436B-5FC79504E09C}"/>
          </ac:grpSpMkLst>
        </pc:grpChg>
        <pc:grpChg chg="mod">
          <ac:chgData name="Shivam Mishra" userId="b49a96e930fbf681" providerId="LiveId" clId="{C3314BAF-D987-4339-A3DC-F36985EE87CD}" dt="2023-01-04T17:27:22.698" v="2624" actId="207"/>
          <ac:grpSpMkLst>
            <pc:docMk/>
            <pc:sldMk cId="2356631085" sldId="257"/>
            <ac:grpSpMk id="29" creationId="{54E1B1B2-7609-E369-6055-9B5BE8D5804A}"/>
          </ac:grpSpMkLst>
        </pc:grpChg>
        <pc:grpChg chg="mod">
          <ac:chgData name="Shivam Mishra" userId="b49a96e930fbf681" providerId="LiveId" clId="{C3314BAF-D987-4339-A3DC-F36985EE87CD}" dt="2023-01-03T16:07:02.490" v="2153" actId="571"/>
          <ac:grpSpMkLst>
            <pc:docMk/>
            <pc:sldMk cId="2356631085" sldId="257"/>
            <ac:grpSpMk id="29" creationId="{6D74BB30-E28F-02A7-4B81-0BDB889A0DD2}"/>
          </ac:grpSpMkLst>
        </pc:grpChg>
        <pc:grpChg chg="mod">
          <ac:chgData name="Shivam Mishra" userId="b49a96e930fbf681" providerId="LiveId" clId="{C3314BAF-D987-4339-A3DC-F36985EE87CD}" dt="2023-01-04T14:34:58.674" v="2285"/>
          <ac:grpSpMkLst>
            <pc:docMk/>
            <pc:sldMk cId="2356631085" sldId="257"/>
            <ac:grpSpMk id="29" creationId="{A9E05ACB-078B-28FA-ADEA-376CBB08729D}"/>
          </ac:grpSpMkLst>
        </pc:grpChg>
        <pc:grpChg chg="mod">
          <ac:chgData name="Shivam Mishra" userId="b49a96e930fbf681" providerId="LiveId" clId="{C3314BAF-D987-4339-A3DC-F36985EE87CD}" dt="2022-12-31T16:15:51.679" v="420" actId="164"/>
          <ac:grpSpMkLst>
            <pc:docMk/>
            <pc:sldMk cId="2356631085" sldId="257"/>
            <ac:grpSpMk id="31" creationId="{C6A5E886-E57E-9977-9D59-6379834FC1F8}"/>
          </ac:grpSpMkLst>
        </pc:grpChg>
        <pc:grpChg chg="add mod">
          <ac:chgData name="Shivam Mishra" userId="b49a96e930fbf681" providerId="LiveId" clId="{C3314BAF-D987-4339-A3DC-F36985EE87CD}" dt="2023-01-03T16:07:02.490" v="2153" actId="571"/>
          <ac:grpSpMkLst>
            <pc:docMk/>
            <pc:sldMk cId="2356631085" sldId="257"/>
            <ac:grpSpMk id="48" creationId="{3FA93299-95A7-D7C1-B410-BFC7FF12BE6E}"/>
          </ac:grpSpMkLst>
        </pc:grpChg>
        <pc:grpChg chg="add del mod ord">
          <ac:chgData name="Shivam Mishra" userId="b49a96e930fbf681" providerId="LiveId" clId="{C3314BAF-D987-4339-A3DC-F36985EE87CD}" dt="2023-01-04T14:48:56.887" v="2449" actId="21"/>
          <ac:grpSpMkLst>
            <pc:docMk/>
            <pc:sldMk cId="2356631085" sldId="257"/>
            <ac:grpSpMk id="48" creationId="{AAD24D0D-8FCC-6D1E-D289-F52B01C4F802}"/>
          </ac:grpSpMkLst>
        </pc:grpChg>
        <pc:grpChg chg="mod">
          <ac:chgData name="Shivam Mishra" userId="b49a96e930fbf681" providerId="LiveId" clId="{C3314BAF-D987-4339-A3DC-F36985EE87CD}" dt="2023-01-03T16:07:02.490" v="2153" actId="571"/>
          <ac:grpSpMkLst>
            <pc:docMk/>
            <pc:sldMk cId="2356631085" sldId="257"/>
            <ac:grpSpMk id="49" creationId="{BAC4B17E-87BB-02E0-26FD-EE50535CE655}"/>
          </ac:grpSpMkLst>
        </pc:grpChg>
        <pc:grpChg chg="mod">
          <ac:chgData name="Shivam Mishra" userId="b49a96e930fbf681" providerId="LiveId" clId="{C3314BAF-D987-4339-A3DC-F36985EE87CD}" dt="2023-01-04T14:46:34.698" v="2424"/>
          <ac:grpSpMkLst>
            <pc:docMk/>
            <pc:sldMk cId="2356631085" sldId="257"/>
            <ac:grpSpMk id="49" creationId="{CFC4928C-364C-1B61-4523-018D519AA3AD}"/>
          </ac:grpSpMkLst>
        </pc:grpChg>
        <pc:grpChg chg="add del mod ord">
          <ac:chgData name="Shivam Mishra" userId="b49a96e930fbf681" providerId="LiveId" clId="{C3314BAF-D987-4339-A3DC-F36985EE87CD}" dt="2023-01-04T16:31:47.359" v="2555" actId="21"/>
          <ac:grpSpMkLst>
            <pc:docMk/>
            <pc:sldMk cId="2356631085" sldId="257"/>
            <ac:grpSpMk id="59" creationId="{3548D203-63D7-9CA6-5054-3B697BACF64D}"/>
          </ac:grpSpMkLst>
        </pc:grpChg>
        <pc:grpChg chg="add del mod">
          <ac:chgData name="Shivam Mishra" userId="b49a96e930fbf681" providerId="LiveId" clId="{C3314BAF-D987-4339-A3DC-F36985EE87CD}" dt="2023-01-03T16:07:01.225" v="2150"/>
          <ac:grpSpMkLst>
            <pc:docMk/>
            <pc:sldMk cId="2356631085" sldId="257"/>
            <ac:grpSpMk id="59" creationId="{C446463F-B21D-683C-077A-D9F34E201CB1}"/>
          </ac:grpSpMkLst>
        </pc:grpChg>
        <pc:grpChg chg="mod">
          <ac:chgData name="Shivam Mishra" userId="b49a96e930fbf681" providerId="LiveId" clId="{C3314BAF-D987-4339-A3DC-F36985EE87CD}" dt="2023-01-04T14:49:22.914" v="2454" actId="207"/>
          <ac:grpSpMkLst>
            <pc:docMk/>
            <pc:sldMk cId="2356631085" sldId="257"/>
            <ac:grpSpMk id="60" creationId="{9BA54633-7687-1600-C089-508E68257CD1}"/>
          </ac:grpSpMkLst>
        </pc:grpChg>
        <pc:grpChg chg="add del mod">
          <ac:chgData name="Shivam Mishra" userId="b49a96e930fbf681" providerId="LiveId" clId="{C3314BAF-D987-4339-A3DC-F36985EE87CD}" dt="2023-01-03T16:07:01.225" v="2150"/>
          <ac:grpSpMkLst>
            <pc:docMk/>
            <pc:sldMk cId="2356631085" sldId="257"/>
            <ac:grpSpMk id="60" creationId="{AE644E8A-9FCA-C80A-CD9F-AC6393291BAD}"/>
          </ac:grpSpMkLst>
        </pc:grpChg>
        <pc:grpChg chg="add mod">
          <ac:chgData name="Shivam Mishra" userId="b49a96e930fbf681" providerId="LiveId" clId="{C3314BAF-D987-4339-A3DC-F36985EE87CD}" dt="2023-01-03T16:07:49.563" v="2159"/>
          <ac:grpSpMkLst>
            <pc:docMk/>
            <pc:sldMk cId="2356631085" sldId="257"/>
            <ac:grpSpMk id="70" creationId="{BEB5056B-393B-7456-8829-A9A214CF2C96}"/>
          </ac:grpSpMkLst>
        </pc:grpChg>
        <pc:grpChg chg="mod">
          <ac:chgData name="Shivam Mishra" userId="b49a96e930fbf681" providerId="LiveId" clId="{C3314BAF-D987-4339-A3DC-F36985EE87CD}" dt="2023-01-03T16:07:49.563" v="2159"/>
          <ac:grpSpMkLst>
            <pc:docMk/>
            <pc:sldMk cId="2356631085" sldId="257"/>
            <ac:grpSpMk id="71" creationId="{EC714674-E533-B1E5-56E4-39F10ACDF931}"/>
          </ac:grpSpMkLst>
        </pc:grpChg>
        <pc:grpChg chg="add del mod">
          <ac:chgData name="Shivam Mishra" userId="b49a96e930fbf681" providerId="LiveId" clId="{C3314BAF-D987-4339-A3DC-F36985EE87CD}" dt="2023-01-03T16:08:17.717" v="2163" actId="21"/>
          <ac:grpSpMkLst>
            <pc:docMk/>
            <pc:sldMk cId="2356631085" sldId="257"/>
            <ac:grpSpMk id="75" creationId="{9B228D01-E04A-AB89-5A93-D4668AEB4CD2}"/>
          </ac:grpSpMkLst>
        </pc:grpChg>
        <pc:grpChg chg="del mod">
          <ac:chgData name="Shivam Mishra" userId="b49a96e930fbf681" providerId="LiveId" clId="{C3314BAF-D987-4339-A3DC-F36985EE87CD}" dt="2023-01-03T16:08:14.100" v="2162" actId="21"/>
          <ac:grpSpMkLst>
            <pc:docMk/>
            <pc:sldMk cId="2356631085" sldId="257"/>
            <ac:grpSpMk id="76" creationId="{75B40C64-9BA7-F9F6-2DC7-0F0C0114C8B3}"/>
          </ac:grpSpMkLst>
        </pc:grpChg>
        <pc:grpChg chg="add mod ord">
          <ac:chgData name="Shivam Mishra" userId="b49a96e930fbf681" providerId="LiveId" clId="{C3314BAF-D987-4339-A3DC-F36985EE87CD}" dt="2023-01-04T14:46:25.461" v="2422" actId="1076"/>
          <ac:grpSpMkLst>
            <pc:docMk/>
            <pc:sldMk cId="2356631085" sldId="257"/>
            <ac:grpSpMk id="80" creationId="{E61240BF-4AB7-40A4-02E4-BE575D8C115F}"/>
          </ac:grpSpMkLst>
        </pc:grpChg>
        <pc:grpChg chg="mod">
          <ac:chgData name="Shivam Mishra" userId="b49a96e930fbf681" providerId="LiveId" clId="{C3314BAF-D987-4339-A3DC-F36985EE87CD}" dt="2023-01-03T16:31:45.768" v="2192"/>
          <ac:grpSpMkLst>
            <pc:docMk/>
            <pc:sldMk cId="2356631085" sldId="257"/>
            <ac:grpSpMk id="81" creationId="{A471D502-DC8E-DD9F-7D39-CEBF563899F4}"/>
          </ac:grpSpMkLst>
        </pc:grpChg>
        <pc:picChg chg="mod">
          <ac:chgData name="Shivam Mishra" userId="b49a96e930fbf681" providerId="LiveId" clId="{C3314BAF-D987-4339-A3DC-F36985EE87CD}" dt="2023-01-04T14:50:56.693" v="2466" actId="1076"/>
          <ac:picMkLst>
            <pc:docMk/>
            <pc:sldMk cId="2356631085" sldId="257"/>
            <ac:picMk id="4" creationId="{9D1DA347-54A0-D885-7D7C-E31A076FCF0E}"/>
          </ac:picMkLst>
        </pc:picChg>
      </pc:sldChg>
      <pc:sldChg chg="addSp delSp modSp mod delAnim modAnim">
        <pc:chgData name="Shivam Mishra" userId="b49a96e930fbf681" providerId="LiveId" clId="{C3314BAF-D987-4339-A3DC-F36985EE87CD}" dt="2023-01-04T17:59:17.415" v="2687" actId="1076"/>
        <pc:sldMkLst>
          <pc:docMk/>
          <pc:sldMk cId="3928624244" sldId="258"/>
        </pc:sldMkLst>
        <pc:spChg chg="mod">
          <ac:chgData name="Shivam Mishra" userId="b49a96e930fbf681" providerId="LiveId" clId="{C3314BAF-D987-4339-A3DC-F36985EE87CD}" dt="2023-01-04T15:08:46.151" v="2484" actId="20577"/>
          <ac:spMkLst>
            <pc:docMk/>
            <pc:sldMk cId="3928624244" sldId="258"/>
            <ac:spMk id="3" creationId="{21C8794E-7A24-DC47-E4B9-DCD8BF5565BB}"/>
          </ac:spMkLst>
        </pc:spChg>
        <pc:spChg chg="add del mod">
          <ac:chgData name="Shivam Mishra" userId="b49a96e930fbf681" providerId="LiveId" clId="{C3314BAF-D987-4339-A3DC-F36985EE87CD}" dt="2023-01-04T17:57:29.576" v="2667" actId="21"/>
          <ac:spMkLst>
            <pc:docMk/>
            <pc:sldMk cId="3928624244" sldId="258"/>
            <ac:spMk id="8" creationId="{B7399067-7F1B-0CFC-4532-A4BEB37C7304}"/>
          </ac:spMkLst>
        </pc:spChg>
        <pc:picChg chg="add del mod">
          <ac:chgData name="Shivam Mishra" userId="b49a96e930fbf681" providerId="LiveId" clId="{C3314BAF-D987-4339-A3DC-F36985EE87CD}" dt="2023-01-04T17:57:29.576" v="2667" actId="21"/>
          <ac:picMkLst>
            <pc:docMk/>
            <pc:sldMk cId="3928624244" sldId="258"/>
            <ac:picMk id="6" creationId="{CE7262AE-CDCD-4DA9-99E3-270F97390777}"/>
          </ac:picMkLst>
        </pc:picChg>
        <pc:picChg chg="del">
          <ac:chgData name="Shivam Mishra" userId="b49a96e930fbf681" providerId="LiveId" clId="{C3314BAF-D987-4339-A3DC-F36985EE87CD}" dt="2022-12-31T14:49:47.699" v="0" actId="21"/>
          <ac:picMkLst>
            <pc:docMk/>
            <pc:sldMk cId="3928624244" sldId="258"/>
            <ac:picMk id="6" creationId="{E817D424-70E1-BEA8-AED9-93CDBD2658B0}"/>
          </ac:picMkLst>
        </pc:picChg>
        <pc:picChg chg="mod">
          <ac:chgData name="Shivam Mishra" userId="b49a96e930fbf681" providerId="LiveId" clId="{C3314BAF-D987-4339-A3DC-F36985EE87CD}" dt="2022-12-31T16:25:07.688" v="455" actId="1076"/>
          <ac:picMkLst>
            <pc:docMk/>
            <pc:sldMk cId="3928624244" sldId="258"/>
            <ac:picMk id="13" creationId="{59C28361-8AA5-3093-415C-F2D333336542}"/>
          </ac:picMkLst>
        </pc:picChg>
        <pc:picChg chg="add mod">
          <ac:chgData name="Shivam Mishra" userId="b49a96e930fbf681" providerId="LiveId" clId="{C3314BAF-D987-4339-A3DC-F36985EE87CD}" dt="2023-01-04T17:59:17.415" v="2687" actId="1076"/>
          <ac:picMkLst>
            <pc:docMk/>
            <pc:sldMk cId="3928624244" sldId="258"/>
            <ac:picMk id="1026" creationId="{990D7C38-DD24-979B-4083-676286DED70A}"/>
          </ac:picMkLst>
        </pc:picChg>
        <pc:picChg chg="add del mod">
          <ac:chgData name="Shivam Mishra" userId="b49a96e930fbf681" providerId="LiveId" clId="{C3314BAF-D987-4339-A3DC-F36985EE87CD}" dt="2022-12-31T14:51:23.904" v="3" actId="21"/>
          <ac:picMkLst>
            <pc:docMk/>
            <pc:sldMk cId="3928624244" sldId="258"/>
            <ac:picMk id="1026" creationId="{BAED47F6-5178-020C-BB81-3DE791A4F48A}"/>
          </ac:picMkLst>
        </pc:picChg>
        <pc:picChg chg="add mod">
          <ac:chgData name="Shivam Mishra" userId="b49a96e930fbf681" providerId="LiveId" clId="{C3314BAF-D987-4339-A3DC-F36985EE87CD}" dt="2022-12-31T14:52:08.591" v="11" actId="1076"/>
          <ac:picMkLst>
            <pc:docMk/>
            <pc:sldMk cId="3928624244" sldId="258"/>
            <ac:picMk id="1028" creationId="{74948481-BBCB-BA33-1FA7-BA97B1DD7AD0}"/>
          </ac:picMkLst>
        </pc:picChg>
        <pc:picChg chg="mod">
          <ac:chgData name="Shivam Mishra" userId="b49a96e930fbf681" providerId="LiveId" clId="{C3314BAF-D987-4339-A3DC-F36985EE87CD}" dt="2022-12-31T16:25:07.688" v="455" actId="1076"/>
          <ac:picMkLst>
            <pc:docMk/>
            <pc:sldMk cId="3928624244" sldId="258"/>
            <ac:picMk id="2054" creationId="{7D3797F7-F632-9E0C-335E-000E97BD2C07}"/>
          </ac:picMkLst>
        </pc:picChg>
      </pc:sldChg>
      <pc:sldChg chg="modSp mod modAnim">
        <pc:chgData name="Shivam Mishra" userId="b49a96e930fbf681" providerId="LiveId" clId="{C3314BAF-D987-4339-A3DC-F36985EE87CD}" dt="2023-01-04T16:15:17.142" v="2554" actId="20577"/>
        <pc:sldMkLst>
          <pc:docMk/>
          <pc:sldMk cId="2056002746" sldId="259"/>
        </pc:sldMkLst>
        <pc:spChg chg="mod">
          <ac:chgData name="Shivam Mishra" userId="b49a96e930fbf681" providerId="LiveId" clId="{C3314BAF-D987-4339-A3DC-F36985EE87CD}" dt="2023-01-04T16:15:17.142" v="2554" actId="20577"/>
          <ac:spMkLst>
            <pc:docMk/>
            <pc:sldMk cId="2056002746" sldId="259"/>
            <ac:spMk id="3" creationId="{D6523E26-9483-CEC4-A6BA-6452E0676CA8}"/>
          </ac:spMkLst>
        </pc:spChg>
      </pc:sldChg>
      <pc:sldChg chg="addSp delSp modSp mod ord delAnim modAnim">
        <pc:chgData name="Shivam Mishra" userId="b49a96e930fbf681" providerId="LiveId" clId="{C3314BAF-D987-4339-A3DC-F36985EE87CD}" dt="2023-01-04T18:19:07.942" v="3077"/>
        <pc:sldMkLst>
          <pc:docMk/>
          <pc:sldMk cId="1741069534" sldId="260"/>
        </pc:sldMkLst>
        <pc:spChg chg="add mod">
          <ac:chgData name="Shivam Mishra" userId="b49a96e930fbf681" providerId="LiveId" clId="{C3314BAF-D987-4339-A3DC-F36985EE87CD}" dt="2023-01-04T18:08:30.301" v="2808" actId="255"/>
          <ac:spMkLst>
            <pc:docMk/>
            <pc:sldMk cId="1741069534" sldId="260"/>
            <ac:spMk id="2" creationId="{C26E17D5-9437-BE10-4909-06AEF1932912}"/>
          </ac:spMkLst>
        </pc:spChg>
        <pc:spChg chg="add del">
          <ac:chgData name="Shivam Mishra" userId="b49a96e930fbf681" providerId="LiveId" clId="{C3314BAF-D987-4339-A3DC-F36985EE87CD}" dt="2023-01-04T13:18:49.846" v="2240" actId="21"/>
          <ac:spMkLst>
            <pc:docMk/>
            <pc:sldMk cId="1741069534" sldId="260"/>
            <ac:spMk id="12" creationId="{4D0C49A8-C992-03F6-6344-408E9D35065C}"/>
          </ac:spMkLst>
        </pc:spChg>
        <pc:picChg chg="add del mod ord">
          <ac:chgData name="Shivam Mishra" userId="b49a96e930fbf681" providerId="LiveId" clId="{C3314BAF-D987-4339-A3DC-F36985EE87CD}" dt="2023-01-03T14:48:14.542" v="2077" actId="21"/>
          <ac:picMkLst>
            <pc:docMk/>
            <pc:sldMk cId="1741069534" sldId="260"/>
            <ac:picMk id="3" creationId="{1428ABF1-D0C3-84DB-4B7E-219C7E8BB7E1}"/>
          </ac:picMkLst>
        </pc:picChg>
        <pc:picChg chg="add del mod ord">
          <ac:chgData name="Shivam Mishra" userId="b49a96e930fbf681" providerId="LiveId" clId="{C3314BAF-D987-4339-A3DC-F36985EE87CD}" dt="2023-01-02T13:12:20.378" v="2012" actId="21"/>
          <ac:picMkLst>
            <pc:docMk/>
            <pc:sldMk cId="1741069534" sldId="260"/>
            <ac:picMk id="3" creationId="{2BC9DCD0-8669-2F9A-74EA-D158D8B2E60E}"/>
          </ac:picMkLst>
        </pc:picChg>
        <pc:picChg chg="add mod modCrop">
          <ac:chgData name="Shivam Mishra" userId="b49a96e930fbf681" providerId="LiveId" clId="{C3314BAF-D987-4339-A3DC-F36985EE87CD}" dt="2023-01-03T16:30:48.594" v="2191" actId="732"/>
          <ac:picMkLst>
            <pc:docMk/>
            <pc:sldMk cId="1741069534" sldId="260"/>
            <ac:picMk id="3" creationId="{56AD6C2E-2E30-8792-4E72-5045EAA5AA2D}"/>
          </ac:picMkLst>
        </pc:picChg>
        <pc:picChg chg="add del mod">
          <ac:chgData name="Shivam Mishra" userId="b49a96e930fbf681" providerId="LiveId" clId="{C3314BAF-D987-4339-A3DC-F36985EE87CD}" dt="2023-01-02T13:26:09.238" v="2071" actId="21"/>
          <ac:picMkLst>
            <pc:docMk/>
            <pc:sldMk cId="1741069534" sldId="260"/>
            <ac:picMk id="3" creationId="{9638269E-7F6D-02CE-BB5F-5B0928B5F837}"/>
          </ac:picMkLst>
        </pc:picChg>
        <pc:picChg chg="del">
          <ac:chgData name="Shivam Mishra" userId="b49a96e930fbf681" providerId="LiveId" clId="{C3314BAF-D987-4339-A3DC-F36985EE87CD}" dt="2023-01-02T13:05:26.176" v="2009" actId="21"/>
          <ac:picMkLst>
            <pc:docMk/>
            <pc:sldMk cId="1741069534" sldId="260"/>
            <ac:picMk id="5" creationId="{235B544C-9EA0-E148-D55A-574F87BCBBFF}"/>
          </ac:picMkLst>
        </pc:picChg>
        <pc:picChg chg="add del mod ord">
          <ac:chgData name="Shivam Mishra" userId="b49a96e930fbf681" providerId="LiveId" clId="{C3314BAF-D987-4339-A3DC-F36985EE87CD}" dt="2023-01-03T15:39:08.528" v="2087" actId="21"/>
          <ac:picMkLst>
            <pc:docMk/>
            <pc:sldMk cId="1741069534" sldId="260"/>
            <ac:picMk id="5" creationId="{2F4BC71F-49D8-F284-D8DA-59D8C129B594}"/>
          </ac:picMkLst>
        </pc:picChg>
        <pc:picChg chg="add del mod">
          <ac:chgData name="Shivam Mishra" userId="b49a96e930fbf681" providerId="LiveId" clId="{C3314BAF-D987-4339-A3DC-F36985EE87CD}" dt="2023-01-04T12:33:11.454" v="2213" actId="21"/>
          <ac:picMkLst>
            <pc:docMk/>
            <pc:sldMk cId="1741069534" sldId="260"/>
            <ac:picMk id="5" creationId="{98A9FAB0-15EC-8F43-A02D-150035CD13D2}"/>
          </ac:picMkLst>
        </pc:picChg>
        <pc:picChg chg="add del mod ord">
          <ac:chgData name="Shivam Mishra" userId="b49a96e930fbf681" providerId="LiveId" clId="{C3314BAF-D987-4339-A3DC-F36985EE87CD}" dt="2023-01-02T14:04:36.009" v="2074" actId="21"/>
          <ac:picMkLst>
            <pc:docMk/>
            <pc:sldMk cId="1741069534" sldId="260"/>
            <ac:picMk id="6" creationId="{F0A84293-F940-CBB4-1303-42FFCC4588E6}"/>
          </ac:picMkLst>
        </pc:picChg>
        <pc:picChg chg="add del mod ord">
          <ac:chgData name="Shivam Mishra" userId="b49a96e930fbf681" providerId="LiveId" clId="{C3314BAF-D987-4339-A3DC-F36985EE87CD}" dt="2023-01-02T13:25:46.828" v="2069" actId="21"/>
          <ac:picMkLst>
            <pc:docMk/>
            <pc:sldMk cId="1741069534" sldId="260"/>
            <ac:picMk id="7" creationId="{958119C8-929A-6674-0890-E2469BA1616B}"/>
          </ac:picMkLst>
        </pc:picChg>
        <pc:picChg chg="add del mod">
          <ac:chgData name="Shivam Mishra" userId="b49a96e930fbf681" providerId="LiveId" clId="{C3314BAF-D987-4339-A3DC-F36985EE87CD}" dt="2023-01-03T15:40:51.387" v="2089" actId="21"/>
          <ac:picMkLst>
            <pc:docMk/>
            <pc:sldMk cId="1741069534" sldId="260"/>
            <ac:picMk id="7" creationId="{BA0E35C0-B976-CC29-2240-4FF51EF52A61}"/>
          </ac:picMkLst>
        </pc:picChg>
        <pc:picChg chg="add del mod">
          <ac:chgData name="Shivam Mishra" userId="b49a96e930fbf681" providerId="LiveId" clId="{C3314BAF-D987-4339-A3DC-F36985EE87CD}" dt="2023-01-04T12:33:45.945" v="2215" actId="21"/>
          <ac:picMkLst>
            <pc:docMk/>
            <pc:sldMk cId="1741069534" sldId="260"/>
            <ac:picMk id="7" creationId="{EFD9DD24-655F-01A7-0AD0-281283ED98D1}"/>
          </ac:picMkLst>
        </pc:picChg>
        <pc:picChg chg="add mod ord modCrop">
          <ac:chgData name="Shivam Mishra" userId="b49a96e930fbf681" providerId="LiveId" clId="{C3314BAF-D987-4339-A3DC-F36985EE87CD}" dt="2023-01-04T18:00:15.837" v="2690" actId="1076"/>
          <ac:picMkLst>
            <pc:docMk/>
            <pc:sldMk cId="1741069534" sldId="260"/>
            <ac:picMk id="9" creationId="{7A93FBDC-5988-A1E2-9E0E-55BEBF90024E}"/>
          </ac:picMkLst>
        </pc:picChg>
        <pc:picChg chg="add del mod ord modCrop">
          <ac:chgData name="Shivam Mishra" userId="b49a96e930fbf681" providerId="LiveId" clId="{C3314BAF-D987-4339-A3DC-F36985EE87CD}" dt="2023-01-04T12:37:52.825" v="2230" actId="21"/>
          <ac:picMkLst>
            <pc:docMk/>
            <pc:sldMk cId="1741069534" sldId="260"/>
            <ac:picMk id="10" creationId="{7CD61991-7BE6-D64B-340C-BB971411A16D}"/>
          </ac:picMkLst>
        </pc:picChg>
        <pc:picChg chg="add del mod modCrop">
          <ac:chgData name="Shivam Mishra" userId="b49a96e930fbf681" providerId="LiveId" clId="{C3314BAF-D987-4339-A3DC-F36985EE87CD}" dt="2023-01-03T16:13:02.282" v="2164" actId="21"/>
          <ac:picMkLst>
            <pc:docMk/>
            <pc:sldMk cId="1741069534" sldId="260"/>
            <ac:picMk id="11" creationId="{ABDE1AF8-270B-6806-F7A2-032C3610FCC9}"/>
          </ac:picMkLst>
        </pc:picChg>
        <pc:picChg chg="add del mod ord modCrop">
          <ac:chgData name="Shivam Mishra" userId="b49a96e930fbf681" providerId="LiveId" clId="{C3314BAF-D987-4339-A3DC-F36985EE87CD}" dt="2023-01-04T13:25:18.832" v="2258" actId="21"/>
          <ac:picMkLst>
            <pc:docMk/>
            <pc:sldMk cId="1741069534" sldId="260"/>
            <ac:picMk id="14" creationId="{7AFF9D1D-B2C2-3A24-A020-460841633016}"/>
          </ac:picMkLst>
        </pc:picChg>
      </pc:sldChg>
      <pc:sldChg chg="addSp modSp mod modAnim">
        <pc:chgData name="Shivam Mishra" userId="b49a96e930fbf681" providerId="LiveId" clId="{C3314BAF-D987-4339-A3DC-F36985EE87CD}" dt="2023-01-05T05:00:27.798" v="3130" actId="1038"/>
        <pc:sldMkLst>
          <pc:docMk/>
          <pc:sldMk cId="4143094187" sldId="261"/>
        </pc:sldMkLst>
        <pc:spChg chg="add mod">
          <ac:chgData name="Shivam Mishra" userId="b49a96e930fbf681" providerId="LiveId" clId="{C3314BAF-D987-4339-A3DC-F36985EE87CD}" dt="2023-01-04T18:08:50.570" v="2809" actId="255"/>
          <ac:spMkLst>
            <pc:docMk/>
            <pc:sldMk cId="4143094187" sldId="261"/>
            <ac:spMk id="2" creationId="{CFAE8823-5F58-3A24-B582-6B9B33250DB8}"/>
          </ac:spMkLst>
        </pc:spChg>
        <pc:picChg chg="mod modCrop">
          <ac:chgData name="Shivam Mishra" userId="b49a96e930fbf681" providerId="LiveId" clId="{C3314BAF-D987-4339-A3DC-F36985EE87CD}" dt="2023-01-05T05:00:27.798" v="3130" actId="1038"/>
          <ac:picMkLst>
            <pc:docMk/>
            <pc:sldMk cId="4143094187" sldId="261"/>
            <ac:picMk id="3" creationId="{8FC13573-29FA-ECA4-A590-282BAF409DF5}"/>
          </ac:picMkLst>
        </pc:picChg>
      </pc:sldChg>
      <pc:sldChg chg="addSp delSp modSp mod modAnim">
        <pc:chgData name="Shivam Mishra" userId="b49a96e930fbf681" providerId="LiveId" clId="{C3314BAF-D987-4339-A3DC-F36985EE87CD}" dt="2023-01-04T18:18:00.460" v="3072"/>
        <pc:sldMkLst>
          <pc:docMk/>
          <pc:sldMk cId="1351260186" sldId="262"/>
        </pc:sldMkLst>
        <pc:spChg chg="add del mod">
          <ac:chgData name="Shivam Mishra" userId="b49a96e930fbf681" providerId="LiveId" clId="{C3314BAF-D987-4339-A3DC-F36985EE87CD}" dt="2023-01-04T18:06:50.454" v="2788"/>
          <ac:spMkLst>
            <pc:docMk/>
            <pc:sldMk cId="1351260186" sldId="262"/>
            <ac:spMk id="2" creationId="{18CB3893-F624-C9D7-B776-3F18B9ABD713}"/>
          </ac:spMkLst>
        </pc:spChg>
        <pc:spChg chg="add mod">
          <ac:chgData name="Shivam Mishra" userId="b49a96e930fbf681" providerId="LiveId" clId="{C3314BAF-D987-4339-A3DC-F36985EE87CD}" dt="2023-01-04T18:10:19.579" v="2818" actId="1076"/>
          <ac:spMkLst>
            <pc:docMk/>
            <pc:sldMk cId="1351260186" sldId="262"/>
            <ac:spMk id="3" creationId="{112922DF-A261-7AB1-2D03-D44F9449FA19}"/>
          </ac:spMkLst>
        </pc:spChg>
        <pc:spChg chg="mod">
          <ac:chgData name="Shivam Mishra" userId="b49a96e930fbf681" providerId="LiveId" clId="{C3314BAF-D987-4339-A3DC-F36985EE87CD}" dt="2023-01-04T18:07:17.561" v="2789" actId="1076"/>
          <ac:spMkLst>
            <pc:docMk/>
            <pc:sldMk cId="1351260186" sldId="262"/>
            <ac:spMk id="4" creationId="{25803C4E-560F-4031-089A-0C95EA55A8C6}"/>
          </ac:spMkLst>
        </pc:spChg>
        <pc:picChg chg="mod modCrop">
          <ac:chgData name="Shivam Mishra" userId="b49a96e930fbf681" providerId="LiveId" clId="{C3314BAF-D987-4339-A3DC-F36985EE87CD}" dt="2023-01-04T18:07:33.010" v="2793" actId="1076"/>
          <ac:picMkLst>
            <pc:docMk/>
            <pc:sldMk cId="1351260186" sldId="262"/>
            <ac:picMk id="5" creationId="{17F2348F-87B5-C4FD-B12A-20B63BAABF04}"/>
          </ac:picMkLst>
        </pc:picChg>
      </pc:sldChg>
      <pc:sldChg chg="addSp modSp mod modAnim">
        <pc:chgData name="Shivam Mishra" userId="b49a96e930fbf681" providerId="LiveId" clId="{C3314BAF-D987-4339-A3DC-F36985EE87CD}" dt="2023-01-04T18:17:49.653" v="3070"/>
        <pc:sldMkLst>
          <pc:docMk/>
          <pc:sldMk cId="4157246002" sldId="263"/>
        </pc:sldMkLst>
        <pc:spChg chg="add mod">
          <ac:chgData name="Shivam Mishra" userId="b49a96e930fbf681" providerId="LiveId" clId="{C3314BAF-D987-4339-A3DC-F36985EE87CD}" dt="2023-01-04T18:13:10.072" v="2875" actId="12788"/>
          <ac:spMkLst>
            <pc:docMk/>
            <pc:sldMk cId="4157246002" sldId="263"/>
            <ac:spMk id="2" creationId="{D11CB764-0963-2EF5-D7FD-7C766A8F59B9}"/>
          </ac:spMkLst>
        </pc:spChg>
        <pc:picChg chg="mod modCrop">
          <ac:chgData name="Shivam Mishra" userId="b49a96e930fbf681" providerId="LiveId" clId="{C3314BAF-D987-4339-A3DC-F36985EE87CD}" dt="2023-01-04T18:13:17.383" v="2876" actId="14100"/>
          <ac:picMkLst>
            <pc:docMk/>
            <pc:sldMk cId="4157246002" sldId="263"/>
            <ac:picMk id="3" creationId="{35709635-0A35-999B-9005-F7030C7E07BE}"/>
          </ac:picMkLst>
        </pc:picChg>
      </pc:sldChg>
      <pc:sldChg chg="addSp delSp modSp mod modAnim">
        <pc:chgData name="Shivam Mishra" userId="b49a96e930fbf681" providerId="LiveId" clId="{C3314BAF-D987-4339-A3DC-F36985EE87CD}" dt="2023-01-04T18:17:40.257" v="3068"/>
        <pc:sldMkLst>
          <pc:docMk/>
          <pc:sldMk cId="2399752565" sldId="264"/>
        </pc:sldMkLst>
        <pc:spChg chg="add del mod">
          <ac:chgData name="Shivam Mishra" userId="b49a96e930fbf681" providerId="LiveId" clId="{C3314BAF-D987-4339-A3DC-F36985EE87CD}" dt="2023-01-04T18:14:13.936" v="2881" actId="21"/>
          <ac:spMkLst>
            <pc:docMk/>
            <pc:sldMk cId="2399752565" sldId="264"/>
            <ac:spMk id="2" creationId="{EBEAE579-824A-60B5-8FEF-86A911AFA343}"/>
          </ac:spMkLst>
        </pc:spChg>
        <pc:spChg chg="add mod">
          <ac:chgData name="Shivam Mishra" userId="b49a96e930fbf681" providerId="LiveId" clId="{C3314BAF-D987-4339-A3DC-F36985EE87CD}" dt="2023-01-04T18:14:35.680" v="2890" actId="20577"/>
          <ac:spMkLst>
            <pc:docMk/>
            <pc:sldMk cId="2399752565" sldId="264"/>
            <ac:spMk id="4" creationId="{2F8D71DA-F3AA-F58B-9096-CA3122B50359}"/>
          </ac:spMkLst>
        </pc:spChg>
        <pc:picChg chg="mod modCrop">
          <ac:chgData name="Shivam Mishra" userId="b49a96e930fbf681" providerId="LiveId" clId="{C3314BAF-D987-4339-A3DC-F36985EE87CD}" dt="2023-01-04T18:14:48.837" v="2892" actId="14100"/>
          <ac:picMkLst>
            <pc:docMk/>
            <pc:sldMk cId="2399752565" sldId="264"/>
            <ac:picMk id="3" creationId="{E9C8E6AB-311E-7FB6-CC30-6B41C5794714}"/>
          </ac:picMkLst>
        </pc:picChg>
      </pc:sldChg>
      <pc:sldChg chg="addSp delSp modSp mod delAnim modAnim">
        <pc:chgData name="Shivam Mishra" userId="b49a96e930fbf681" providerId="LiveId" clId="{C3314BAF-D987-4339-A3DC-F36985EE87CD}" dt="2023-01-05T05:09:31.879" v="3133" actId="1076"/>
        <pc:sldMkLst>
          <pc:docMk/>
          <pc:sldMk cId="403962336" sldId="266"/>
        </pc:sldMkLst>
        <pc:spChg chg="del">
          <ac:chgData name="Shivam Mishra" userId="b49a96e930fbf681" providerId="LiveId" clId="{C3314BAF-D987-4339-A3DC-F36985EE87CD}" dt="2022-12-31T16:35:48.863" v="673" actId="21"/>
          <ac:spMkLst>
            <pc:docMk/>
            <pc:sldMk cId="403962336" sldId="266"/>
            <ac:spMk id="3" creationId="{35841719-7C7C-6388-87BF-8919482C408D}"/>
          </ac:spMkLst>
        </pc:spChg>
        <pc:spChg chg="add del mod">
          <ac:chgData name="Shivam Mishra" userId="b49a96e930fbf681" providerId="LiveId" clId="{C3314BAF-D987-4339-A3DC-F36985EE87CD}" dt="2023-01-05T05:09:21.557" v="3131" actId="21"/>
          <ac:spMkLst>
            <pc:docMk/>
            <pc:sldMk cId="403962336" sldId="266"/>
            <ac:spMk id="5" creationId="{EF20FB25-DFA9-DC3C-330A-9FB027D170BE}"/>
          </ac:spMkLst>
        </pc:spChg>
        <pc:spChg chg="add mod">
          <ac:chgData name="Shivam Mishra" userId="b49a96e930fbf681" providerId="LiveId" clId="{C3314BAF-D987-4339-A3DC-F36985EE87CD}" dt="2023-01-05T05:09:28.466" v="3132" actId="1076"/>
          <ac:spMkLst>
            <pc:docMk/>
            <pc:sldMk cId="403962336" sldId="266"/>
            <ac:spMk id="6" creationId="{F9B77197-33DB-F00B-DEF2-AF3CDE08E94E}"/>
          </ac:spMkLst>
        </pc:spChg>
        <pc:spChg chg="add mod">
          <ac:chgData name="Shivam Mishra" userId="b49a96e930fbf681" providerId="LiveId" clId="{C3314BAF-D987-4339-A3DC-F36985EE87CD}" dt="2023-01-05T05:09:31.879" v="3133" actId="1076"/>
          <ac:spMkLst>
            <pc:docMk/>
            <pc:sldMk cId="403962336" sldId="266"/>
            <ac:spMk id="7" creationId="{18EE0D7E-E06E-11FF-DAE9-32B53D7ACBF6}"/>
          </ac:spMkLst>
        </pc:spChg>
        <pc:spChg chg="add del mod">
          <ac:chgData name="Shivam Mishra" userId="b49a96e930fbf681" providerId="LiveId" clId="{C3314BAF-D987-4339-A3DC-F36985EE87CD}" dt="2022-12-31T16:48:13.924" v="1126"/>
          <ac:spMkLst>
            <pc:docMk/>
            <pc:sldMk cId="403962336" sldId="266"/>
            <ac:spMk id="8" creationId="{0E224FA5-5B39-0644-65EE-51414B857A9D}"/>
          </ac:spMkLst>
        </pc:spChg>
        <pc:spChg chg="add mod">
          <ac:chgData name="Shivam Mishra" userId="b49a96e930fbf681" providerId="LiveId" clId="{C3314BAF-D987-4339-A3DC-F36985EE87CD}" dt="2022-12-31T16:53:49.613" v="1347"/>
          <ac:spMkLst>
            <pc:docMk/>
            <pc:sldMk cId="403962336" sldId="266"/>
            <ac:spMk id="9" creationId="{B1A1253F-615C-2B81-5119-AE296A103563}"/>
          </ac:spMkLst>
        </pc:spChg>
      </pc:sldChg>
      <pc:sldChg chg="addSp delSp modSp mod delAnim modAnim addCm delCm">
        <pc:chgData name="Shivam Mishra" userId="b49a96e930fbf681" providerId="LiveId" clId="{C3314BAF-D987-4339-A3DC-F36985EE87CD}" dt="2023-01-04T16:36:21.119" v="2558"/>
        <pc:sldMkLst>
          <pc:docMk/>
          <pc:sldMk cId="3136567256" sldId="267"/>
        </pc:sldMkLst>
        <pc:spChg chg="mod">
          <ac:chgData name="Shivam Mishra" userId="b49a96e930fbf681" providerId="LiveId" clId="{C3314BAF-D987-4339-A3DC-F36985EE87CD}" dt="2023-01-04T16:14:02.751" v="2542" actId="12788"/>
          <ac:spMkLst>
            <pc:docMk/>
            <pc:sldMk cId="3136567256" sldId="267"/>
            <ac:spMk id="2" creationId="{D8A386AD-80EE-07C9-6955-07F3BE2C7CD3}"/>
          </ac:spMkLst>
        </pc:spChg>
        <pc:spChg chg="del mod">
          <ac:chgData name="Shivam Mishra" userId="b49a96e930fbf681" providerId="LiveId" clId="{C3314BAF-D987-4339-A3DC-F36985EE87CD}" dt="2022-12-31T16:27:48.425" v="480" actId="21"/>
          <ac:spMkLst>
            <pc:docMk/>
            <pc:sldMk cId="3136567256" sldId="267"/>
            <ac:spMk id="3" creationId="{2E95F11A-BE62-523A-3F1D-9E8349D120E3}"/>
          </ac:spMkLst>
        </pc:spChg>
        <pc:spChg chg="add mod">
          <ac:chgData name="Shivam Mishra" userId="b49a96e930fbf681" providerId="LiveId" clId="{C3314BAF-D987-4339-A3DC-F36985EE87CD}" dt="2022-12-31T14:57:15.642" v="282"/>
          <ac:spMkLst>
            <pc:docMk/>
            <pc:sldMk cId="3136567256" sldId="267"/>
            <ac:spMk id="4" creationId="{DD92F115-510F-C083-75C3-20E649AD80DF}"/>
          </ac:spMkLst>
        </pc:spChg>
        <pc:spChg chg="add mod">
          <ac:chgData name="Shivam Mishra" userId="b49a96e930fbf681" providerId="LiveId" clId="{C3314BAF-D987-4339-A3DC-F36985EE87CD}" dt="2023-01-04T16:13:53.787" v="2541" actId="12788"/>
          <ac:spMkLst>
            <pc:docMk/>
            <pc:sldMk cId="3136567256" sldId="267"/>
            <ac:spMk id="5" creationId="{FB222547-5CB1-BFE1-1E69-A8365114D5A0}"/>
          </ac:spMkLst>
        </pc:spChg>
        <pc:spChg chg="add mod">
          <ac:chgData name="Shivam Mishra" userId="b49a96e930fbf681" providerId="LiveId" clId="{C3314BAF-D987-4339-A3DC-F36985EE87CD}" dt="2023-01-04T16:14:11.857" v="2544" actId="1076"/>
          <ac:spMkLst>
            <pc:docMk/>
            <pc:sldMk cId="3136567256" sldId="267"/>
            <ac:spMk id="6" creationId="{D9240409-F844-463E-1E1E-9FFD82B1DC1E}"/>
          </ac:spMkLst>
        </pc:spChg>
        <pc:spChg chg="add del mod">
          <ac:chgData name="Shivam Mishra" userId="b49a96e930fbf681" providerId="LiveId" clId="{C3314BAF-D987-4339-A3DC-F36985EE87CD}" dt="2023-01-04T16:10:02.943" v="2528" actId="21"/>
          <ac:spMkLst>
            <pc:docMk/>
            <pc:sldMk cId="3136567256" sldId="267"/>
            <ac:spMk id="7" creationId="{596247CD-B540-1B9F-1082-CC58B65CD59C}"/>
          </ac:spMkLst>
        </pc:spChg>
        <pc:spChg chg="add del mod">
          <ac:chgData name="Shivam Mishra" userId="b49a96e930fbf681" providerId="LiveId" clId="{C3314BAF-D987-4339-A3DC-F36985EE87CD}" dt="2023-01-04T16:10:12.018" v="2529" actId="21"/>
          <ac:spMkLst>
            <pc:docMk/>
            <pc:sldMk cId="3136567256" sldId="267"/>
            <ac:spMk id="8" creationId="{4E52CD21-ECEC-F1F5-6644-A3D6B78DF0B6}"/>
          </ac:spMkLst>
        </pc:spChg>
        <pc:spChg chg="add del mod">
          <ac:chgData name="Shivam Mishra" userId="b49a96e930fbf681" providerId="LiveId" clId="{C3314BAF-D987-4339-A3DC-F36985EE87CD}" dt="2023-01-04T16:10:43.592" v="2531" actId="21"/>
          <ac:spMkLst>
            <pc:docMk/>
            <pc:sldMk cId="3136567256" sldId="267"/>
            <ac:spMk id="9" creationId="{240D97E5-2A9E-7EA5-BA53-D3603DA9DFF4}"/>
          </ac:spMkLst>
        </pc:spChg>
        <pc:spChg chg="add mod">
          <ac:chgData name="Shivam Mishra" userId="b49a96e930fbf681" providerId="LiveId" clId="{C3314BAF-D987-4339-A3DC-F36985EE87CD}" dt="2023-01-04T16:14:22.165" v="2545" actId="1076"/>
          <ac:spMkLst>
            <pc:docMk/>
            <pc:sldMk cId="3136567256" sldId="267"/>
            <ac:spMk id="10" creationId="{10AB70FF-EF6F-EFE0-1815-3FF3B006D4ED}"/>
          </ac:spMkLst>
        </pc:spChg>
        <pc:picChg chg="add del mod">
          <ac:chgData name="Shivam Mishra" userId="b49a96e930fbf681" providerId="LiveId" clId="{C3314BAF-D987-4339-A3DC-F36985EE87CD}" dt="2023-01-04T16:10:17.757" v="2530" actId="21"/>
          <ac:picMkLst>
            <pc:docMk/>
            <pc:sldMk cId="3136567256" sldId="267"/>
            <ac:picMk id="3" creationId="{01EFE031-AF27-5BCB-34CF-C3300D081D44}"/>
          </ac:picMkLst>
        </pc:picChg>
        <pc:picChg chg="add del mod modCrop">
          <ac:chgData name="Shivam Mishra" userId="b49a96e930fbf681" providerId="LiveId" clId="{C3314BAF-D987-4339-A3DC-F36985EE87CD}" dt="2022-12-31T16:59:25.367" v="1365" actId="21"/>
          <ac:picMkLst>
            <pc:docMk/>
            <pc:sldMk cId="3136567256" sldId="267"/>
            <ac:picMk id="6" creationId="{5AED9E37-CBA5-4D80-717E-8E5DE01387D5}"/>
          </ac:picMkLst>
        </pc:picChg>
        <pc:picChg chg="add del mod">
          <ac:chgData name="Shivam Mishra" userId="b49a96e930fbf681" providerId="LiveId" clId="{C3314BAF-D987-4339-A3DC-F36985EE87CD}" dt="2023-01-01T11:41:26.267" v="1687" actId="21"/>
          <ac:picMkLst>
            <pc:docMk/>
            <pc:sldMk cId="3136567256" sldId="267"/>
            <ac:picMk id="10" creationId="{0FE56FAC-F917-C926-CDAE-2690D4877DF6}"/>
          </ac:picMkLst>
        </pc:picChg>
        <pc:picChg chg="add mod">
          <ac:chgData name="Shivam Mishra" userId="b49a96e930fbf681" providerId="LiveId" clId="{C3314BAF-D987-4339-A3DC-F36985EE87CD}" dt="2023-01-04T16:11:26.053" v="2537" actId="1076"/>
          <ac:picMkLst>
            <pc:docMk/>
            <pc:sldMk cId="3136567256" sldId="267"/>
            <ac:picMk id="11" creationId="{2991D728-4C03-6D4A-E79B-E9CDEFD32789}"/>
          </ac:picMkLst>
        </pc:picChg>
      </pc:sldChg>
      <pc:sldChg chg="addSp delSp modSp new mod delAnim modAnim">
        <pc:chgData name="Shivam Mishra" userId="b49a96e930fbf681" providerId="LiveId" clId="{C3314BAF-D987-4339-A3DC-F36985EE87CD}" dt="2023-01-04T18:17:26.109" v="3066"/>
        <pc:sldMkLst>
          <pc:docMk/>
          <pc:sldMk cId="4013260739" sldId="268"/>
        </pc:sldMkLst>
        <pc:spChg chg="add mod">
          <ac:chgData name="Shivam Mishra" userId="b49a96e930fbf681" providerId="LiveId" clId="{C3314BAF-D987-4339-A3DC-F36985EE87CD}" dt="2023-01-04T18:15:51.394" v="2980" actId="20577"/>
          <ac:spMkLst>
            <pc:docMk/>
            <pc:sldMk cId="4013260739" sldId="268"/>
            <ac:spMk id="2" creationId="{95E4FD45-C365-3839-F6EB-17E59D7CD7DF}"/>
          </ac:spMkLst>
        </pc:spChg>
        <pc:spChg chg="add mod">
          <ac:chgData name="Shivam Mishra" userId="b49a96e930fbf681" providerId="LiveId" clId="{C3314BAF-D987-4339-A3DC-F36985EE87CD}" dt="2022-12-31T15:14:23.424" v="313"/>
          <ac:spMkLst>
            <pc:docMk/>
            <pc:sldMk cId="4013260739" sldId="268"/>
            <ac:spMk id="6" creationId="{C38C8B7A-4B6F-2E63-DFE5-A0939C1B4DB4}"/>
          </ac:spMkLst>
        </pc:spChg>
        <pc:picChg chg="add del mod">
          <ac:chgData name="Shivam Mishra" userId="b49a96e930fbf681" providerId="LiveId" clId="{C3314BAF-D987-4339-A3DC-F36985EE87CD}" dt="2023-01-04T12:55:00.650" v="2235" actId="21"/>
          <ac:picMkLst>
            <pc:docMk/>
            <pc:sldMk cId="4013260739" sldId="268"/>
            <ac:picMk id="3" creationId="{5E432824-9359-7CE1-4B48-D83C4BF852C0}"/>
          </ac:picMkLst>
        </pc:picChg>
        <pc:picChg chg="add mod ord modCrop">
          <ac:chgData name="Shivam Mishra" userId="b49a96e930fbf681" providerId="LiveId" clId="{C3314BAF-D987-4339-A3DC-F36985EE87CD}" dt="2023-01-04T18:15:23.065" v="2896" actId="14100"/>
          <ac:picMkLst>
            <pc:docMk/>
            <pc:sldMk cId="4013260739" sldId="268"/>
            <ac:picMk id="4" creationId="{029DEE80-B587-061A-53C7-3FEE4D6749F2}"/>
          </ac:picMkLst>
        </pc:picChg>
        <pc:picChg chg="add del">
          <ac:chgData name="Shivam Mishra" userId="b49a96e930fbf681" providerId="LiveId" clId="{C3314BAF-D987-4339-A3DC-F36985EE87CD}" dt="2023-01-04T12:41:20.682" v="2233" actId="21"/>
          <ac:picMkLst>
            <pc:docMk/>
            <pc:sldMk cId="4013260739" sldId="268"/>
            <ac:picMk id="5" creationId="{AE82EFE1-F343-1ED1-63EB-F1133E565932}"/>
          </ac:picMkLst>
        </pc:picChg>
      </pc:sldChg>
      <pc:sldChg chg="addSp delSp modSp new del mod">
        <pc:chgData name="Shivam Mishra" userId="b49a96e930fbf681" providerId="LiveId" clId="{C3314BAF-D987-4339-A3DC-F36985EE87CD}" dt="2023-01-02T13:00:42.028" v="2008" actId="2696"/>
        <pc:sldMkLst>
          <pc:docMk/>
          <pc:sldMk cId="2117291546" sldId="269"/>
        </pc:sldMkLst>
        <pc:spChg chg="add mod">
          <ac:chgData name="Shivam Mishra" userId="b49a96e930fbf681" providerId="LiveId" clId="{C3314BAF-D987-4339-A3DC-F36985EE87CD}" dt="2023-01-02T11:43:01.375" v="2003" actId="242"/>
          <ac:spMkLst>
            <pc:docMk/>
            <pc:sldMk cId="2117291546" sldId="269"/>
            <ac:spMk id="4" creationId="{48CD6294-8F54-49AE-5666-05AE7737AF56}"/>
          </ac:spMkLst>
        </pc:spChg>
        <pc:picChg chg="add del mod">
          <ac:chgData name="Shivam Mishra" userId="b49a96e930fbf681" providerId="LiveId" clId="{C3314BAF-D987-4339-A3DC-F36985EE87CD}" dt="2023-01-02T11:42:36.516" v="1989" actId="21"/>
          <ac:picMkLst>
            <pc:docMk/>
            <pc:sldMk cId="2117291546" sldId="269"/>
            <ac:picMk id="3" creationId="{CDC75C0F-1AB4-ECEB-428D-99D96B08A0C4}"/>
          </ac:picMkLst>
        </pc:picChg>
      </pc:sldChg>
      <pc:sldChg chg="addSp modSp new add del mod modAnim">
        <pc:chgData name="Shivam Mishra" userId="b49a96e930fbf681" providerId="LiveId" clId="{C3314BAF-D987-4339-A3DC-F36985EE87CD}" dt="2023-01-01T12:32:15.626" v="1719" actId="2696"/>
        <pc:sldMkLst>
          <pc:docMk/>
          <pc:sldMk cId="2213735127" sldId="269"/>
        </pc:sldMkLst>
        <pc:spChg chg="add mod">
          <ac:chgData name="Shivam Mishra" userId="b49a96e930fbf681" providerId="LiveId" clId="{C3314BAF-D987-4339-A3DC-F36985EE87CD}" dt="2023-01-01T11:58:17.573" v="1713" actId="207"/>
          <ac:spMkLst>
            <pc:docMk/>
            <pc:sldMk cId="2213735127" sldId="269"/>
            <ac:spMk id="2" creationId="{E3E5800C-12FF-8836-F3D5-5AA28C4154E2}"/>
          </ac:spMkLst>
        </pc:spChg>
        <pc:spChg chg="add mod">
          <ac:chgData name="Shivam Mishra" userId="b49a96e930fbf681" providerId="LiveId" clId="{C3314BAF-D987-4339-A3DC-F36985EE87CD}" dt="2023-01-01T11:46:03.975" v="1695" actId="1076"/>
          <ac:spMkLst>
            <pc:docMk/>
            <pc:sldMk cId="2213735127" sldId="269"/>
            <ac:spMk id="4" creationId="{30541D44-CD03-EA2B-0952-C8F6E8FAA768}"/>
          </ac:spMkLst>
        </pc:spChg>
        <pc:spChg chg="add mod">
          <ac:chgData name="Shivam Mishra" userId="b49a96e930fbf681" providerId="LiveId" clId="{C3314BAF-D987-4339-A3DC-F36985EE87CD}" dt="2023-01-01T12:08:16.078" v="1716" actId="164"/>
          <ac:spMkLst>
            <pc:docMk/>
            <pc:sldMk cId="2213735127" sldId="269"/>
            <ac:spMk id="5" creationId="{1A1F8624-B083-14CD-6CB3-A653684355A2}"/>
          </ac:spMkLst>
        </pc:spChg>
        <pc:spChg chg="add mod">
          <ac:chgData name="Shivam Mishra" userId="b49a96e930fbf681" providerId="LiveId" clId="{C3314BAF-D987-4339-A3DC-F36985EE87CD}" dt="2023-01-01T12:08:16.078" v="1716" actId="164"/>
          <ac:spMkLst>
            <pc:docMk/>
            <pc:sldMk cId="2213735127" sldId="269"/>
            <ac:spMk id="6" creationId="{21F0F22D-6C1E-6B00-AA8E-162754DAFE5D}"/>
          </ac:spMkLst>
        </pc:spChg>
        <pc:spChg chg="add mod">
          <ac:chgData name="Shivam Mishra" userId="b49a96e930fbf681" providerId="LiveId" clId="{C3314BAF-D987-4339-A3DC-F36985EE87CD}" dt="2023-01-01T12:08:16.078" v="1716" actId="164"/>
          <ac:spMkLst>
            <pc:docMk/>
            <pc:sldMk cId="2213735127" sldId="269"/>
            <ac:spMk id="7" creationId="{624E23E7-E9A6-FD23-2055-D3F7FAC928B6}"/>
          </ac:spMkLst>
        </pc:spChg>
        <pc:spChg chg="add mod">
          <ac:chgData name="Shivam Mishra" userId="b49a96e930fbf681" providerId="LiveId" clId="{C3314BAF-D987-4339-A3DC-F36985EE87CD}" dt="2023-01-01T12:08:16.078" v="1716" actId="164"/>
          <ac:spMkLst>
            <pc:docMk/>
            <pc:sldMk cId="2213735127" sldId="269"/>
            <ac:spMk id="8" creationId="{FA637699-AF90-46A6-0A1A-B659968828D0}"/>
          </ac:spMkLst>
        </pc:spChg>
        <pc:spChg chg="add mod">
          <ac:chgData name="Shivam Mishra" userId="b49a96e930fbf681" providerId="LiveId" clId="{C3314BAF-D987-4339-A3DC-F36985EE87CD}" dt="2023-01-01T12:08:16.078" v="1716" actId="164"/>
          <ac:spMkLst>
            <pc:docMk/>
            <pc:sldMk cId="2213735127" sldId="269"/>
            <ac:spMk id="9" creationId="{2A58F4E9-2740-B924-34DC-543AC1D749D6}"/>
          </ac:spMkLst>
        </pc:spChg>
        <pc:spChg chg="add mod">
          <ac:chgData name="Shivam Mishra" userId="b49a96e930fbf681" providerId="LiveId" clId="{C3314BAF-D987-4339-A3DC-F36985EE87CD}" dt="2023-01-01T12:08:16.078" v="1716" actId="164"/>
          <ac:spMkLst>
            <pc:docMk/>
            <pc:sldMk cId="2213735127" sldId="269"/>
            <ac:spMk id="10" creationId="{6CB493B6-C45E-4A38-94D3-F4D7FEFBE011}"/>
          </ac:spMkLst>
        </pc:spChg>
        <pc:spChg chg="add mod">
          <ac:chgData name="Shivam Mishra" userId="b49a96e930fbf681" providerId="LiveId" clId="{C3314BAF-D987-4339-A3DC-F36985EE87CD}" dt="2023-01-01T12:08:16.078" v="1716" actId="164"/>
          <ac:spMkLst>
            <pc:docMk/>
            <pc:sldMk cId="2213735127" sldId="269"/>
            <ac:spMk id="11" creationId="{DA36A58B-B340-A5D6-8C1E-75ECBA4B6D90}"/>
          </ac:spMkLst>
        </pc:spChg>
        <pc:spChg chg="add mod">
          <ac:chgData name="Shivam Mishra" userId="b49a96e930fbf681" providerId="LiveId" clId="{C3314BAF-D987-4339-A3DC-F36985EE87CD}" dt="2023-01-01T12:08:16.078" v="1716" actId="164"/>
          <ac:spMkLst>
            <pc:docMk/>
            <pc:sldMk cId="2213735127" sldId="269"/>
            <ac:spMk id="12" creationId="{32BBB9B1-6661-E4B1-C18B-B3427D6A9BA9}"/>
          </ac:spMkLst>
        </pc:spChg>
        <pc:spChg chg="add mod">
          <ac:chgData name="Shivam Mishra" userId="b49a96e930fbf681" providerId="LiveId" clId="{C3314BAF-D987-4339-A3DC-F36985EE87CD}" dt="2023-01-01T12:08:16.078" v="1716" actId="164"/>
          <ac:spMkLst>
            <pc:docMk/>
            <pc:sldMk cId="2213735127" sldId="269"/>
            <ac:spMk id="13" creationId="{1752D062-E2EF-A299-913C-5208D7394BE6}"/>
          </ac:spMkLst>
        </pc:spChg>
        <pc:spChg chg="add mod">
          <ac:chgData name="Shivam Mishra" userId="b49a96e930fbf681" providerId="LiveId" clId="{C3314BAF-D987-4339-A3DC-F36985EE87CD}" dt="2023-01-01T12:08:16.078" v="1716" actId="164"/>
          <ac:spMkLst>
            <pc:docMk/>
            <pc:sldMk cId="2213735127" sldId="269"/>
            <ac:spMk id="14" creationId="{F7099795-772A-FF15-85DF-E59E23579420}"/>
          </ac:spMkLst>
        </pc:spChg>
        <pc:grpChg chg="add mod">
          <ac:chgData name="Shivam Mishra" userId="b49a96e930fbf681" providerId="LiveId" clId="{C3314BAF-D987-4339-A3DC-F36985EE87CD}" dt="2023-01-01T12:08:27.116" v="1717" actId="1076"/>
          <ac:grpSpMkLst>
            <pc:docMk/>
            <pc:sldMk cId="2213735127" sldId="269"/>
            <ac:grpSpMk id="15" creationId="{2B401EF8-B548-A96B-A590-1DAF7DF98560}"/>
          </ac:grpSpMkLst>
        </pc:grpChg>
        <pc:picChg chg="add mod">
          <ac:chgData name="Shivam Mishra" userId="b49a96e930fbf681" providerId="LiveId" clId="{C3314BAF-D987-4339-A3DC-F36985EE87CD}" dt="2023-01-01T11:46:07.329" v="1696" actId="1076"/>
          <ac:picMkLst>
            <pc:docMk/>
            <pc:sldMk cId="2213735127" sldId="269"/>
            <ac:picMk id="3" creationId="{3F464CDE-2E39-9465-25A5-4C5DB3E2E90C}"/>
          </ac:picMkLst>
        </pc:picChg>
      </pc:sldChg>
      <pc:sldChg chg="addSp modSp new mod modAnim">
        <pc:chgData name="Shivam Mishra" userId="b49a96e930fbf681" providerId="LiveId" clId="{C3314BAF-D987-4339-A3DC-F36985EE87CD}" dt="2023-01-04T18:17:15.889" v="3064"/>
        <pc:sldMkLst>
          <pc:docMk/>
          <pc:sldMk cId="2689067210" sldId="270"/>
        </pc:sldMkLst>
        <pc:spChg chg="add mod">
          <ac:chgData name="Shivam Mishra" userId="b49a96e930fbf681" providerId="LiveId" clId="{C3314BAF-D987-4339-A3DC-F36985EE87CD}" dt="2023-01-02T12:59:32.869" v="2005"/>
          <ac:spMkLst>
            <pc:docMk/>
            <pc:sldMk cId="2689067210" sldId="270"/>
            <ac:spMk id="2" creationId="{26BE2F5A-AE0E-8864-A449-4B58E707D4A4}"/>
          </ac:spMkLst>
        </pc:spChg>
        <pc:spChg chg="add mod">
          <ac:chgData name="Shivam Mishra" userId="b49a96e930fbf681" providerId="LiveId" clId="{C3314BAF-D987-4339-A3DC-F36985EE87CD}" dt="2023-01-04T18:17:08.622" v="3062" actId="20577"/>
          <ac:spMkLst>
            <pc:docMk/>
            <pc:sldMk cId="2689067210" sldId="270"/>
            <ac:spMk id="3" creationId="{9206772B-924C-034D-8D95-AA9E303D6BC3}"/>
          </ac:spMkLst>
        </pc:spChg>
        <pc:picChg chg="add mod ord modCrop">
          <ac:chgData name="Shivam Mishra" userId="b49a96e930fbf681" providerId="LiveId" clId="{C3314BAF-D987-4339-A3DC-F36985EE87CD}" dt="2023-01-04T18:16:36.144" v="2983" actId="14100"/>
          <ac:picMkLst>
            <pc:docMk/>
            <pc:sldMk cId="2689067210" sldId="270"/>
            <ac:picMk id="4" creationId="{AE698AA1-C8A6-0E16-B77D-3AA0A0DDF108}"/>
          </ac:picMkLst>
        </pc:picChg>
      </pc:sldChg>
      <pc:sldChg chg="addSp delSp modSp new mod">
        <pc:chgData name="Shivam Mishra" userId="b49a96e930fbf681" providerId="LiveId" clId="{C3314BAF-D987-4339-A3DC-F36985EE87CD}" dt="2023-01-04T17:55:41.092" v="2664" actId="115"/>
        <pc:sldMkLst>
          <pc:docMk/>
          <pc:sldMk cId="1862639455" sldId="271"/>
        </pc:sldMkLst>
        <pc:spChg chg="mod">
          <ac:chgData name="Shivam Mishra" userId="b49a96e930fbf681" providerId="LiveId" clId="{C3314BAF-D987-4339-A3DC-F36985EE87CD}" dt="2023-01-04T17:16:43.243" v="2597" actId="20577"/>
          <ac:spMkLst>
            <pc:docMk/>
            <pc:sldMk cId="1862639455" sldId="271"/>
            <ac:spMk id="2" creationId="{985AC5BF-4879-0732-3193-C5305611488B}"/>
          </ac:spMkLst>
        </pc:spChg>
        <pc:spChg chg="add del mod">
          <ac:chgData name="Shivam Mishra" userId="b49a96e930fbf681" providerId="LiveId" clId="{C3314BAF-D987-4339-A3DC-F36985EE87CD}" dt="2023-01-04T17:17:41.051" v="2600"/>
          <ac:spMkLst>
            <pc:docMk/>
            <pc:sldMk cId="1862639455" sldId="271"/>
            <ac:spMk id="3" creationId="{7B62FE2E-7F33-C9C3-1B1A-2E90049ED8E3}"/>
          </ac:spMkLst>
        </pc:spChg>
        <pc:spChg chg="add mod">
          <ac:chgData name="Shivam Mishra" userId="b49a96e930fbf681" providerId="LiveId" clId="{C3314BAF-D987-4339-A3DC-F36985EE87CD}" dt="2023-01-04T17:55:41.092" v="2664" actId="115"/>
          <ac:spMkLst>
            <pc:docMk/>
            <pc:sldMk cId="1862639455" sldId="271"/>
            <ac:spMk id="4" creationId="{23CA6539-6232-74D9-A00B-7F5AD2C47EB5}"/>
          </ac:spMkLst>
        </pc:spChg>
        <pc:spChg chg="add del mod">
          <ac:chgData name="Shivam Mishra" userId="b49a96e930fbf681" providerId="LiveId" clId="{C3314BAF-D987-4339-A3DC-F36985EE87CD}" dt="2023-01-04T17:55:08.481" v="2659" actId="21"/>
          <ac:spMkLst>
            <pc:docMk/>
            <pc:sldMk cId="1862639455" sldId="271"/>
            <ac:spMk id="5" creationId="{E65E96D3-CB9F-5FE9-4CEF-0D263E75E8A1}"/>
          </ac:spMkLst>
        </pc:spChg>
      </pc:sldChg>
      <pc:sldChg chg="modSp new del mod">
        <pc:chgData name="Shivam Mishra" userId="b49a96e930fbf681" providerId="LiveId" clId="{C3314BAF-D987-4339-A3DC-F36985EE87CD}" dt="2023-01-04T14:40:18.315" v="2354" actId="2696"/>
        <pc:sldMkLst>
          <pc:docMk/>
          <pc:sldMk cId="4175442758" sldId="271"/>
        </pc:sldMkLst>
        <pc:spChg chg="mod">
          <ac:chgData name="Shivam Mishra" userId="b49a96e930fbf681" providerId="LiveId" clId="{C3314BAF-D987-4339-A3DC-F36985EE87CD}" dt="2023-01-04T14:38:43.771" v="2314" actId="20577"/>
          <ac:spMkLst>
            <pc:docMk/>
            <pc:sldMk cId="4175442758" sldId="271"/>
            <ac:spMk id="2" creationId="{D6300C22-4DDC-6824-38A6-B6227B324CB3}"/>
          </ac:spMkLst>
        </pc:spChg>
      </pc:sldChg>
      <pc:sldChg chg="addSp delSp modSp new del mod delAnim modAnim">
        <pc:chgData name="Shivam Mishra" userId="b49a96e930fbf681" providerId="LiveId" clId="{C3314BAF-D987-4339-A3DC-F36985EE87CD}" dt="2023-01-04T16:11:43.625" v="2540" actId="2696"/>
        <pc:sldMkLst>
          <pc:docMk/>
          <pc:sldMk cId="1039845967" sldId="272"/>
        </pc:sldMkLst>
        <pc:spChg chg="add del mod">
          <ac:chgData name="Shivam Mishra" userId="b49a96e930fbf681" providerId="LiveId" clId="{C3314BAF-D987-4339-A3DC-F36985EE87CD}" dt="2023-01-04T16:10:54.151" v="2532" actId="21"/>
          <ac:spMkLst>
            <pc:docMk/>
            <pc:sldMk cId="1039845967" sldId="272"/>
            <ac:spMk id="2" creationId="{A46392BC-A91D-C301-6081-87990AAAB371}"/>
          </ac:spMkLst>
        </pc:spChg>
        <pc:spChg chg="add del mod">
          <ac:chgData name="Shivam Mishra" userId="b49a96e930fbf681" providerId="LiveId" clId="{C3314BAF-D987-4339-A3DC-F36985EE87CD}" dt="2023-01-04T16:10:54.151" v="2532" actId="21"/>
          <ac:spMkLst>
            <pc:docMk/>
            <pc:sldMk cId="1039845967" sldId="272"/>
            <ac:spMk id="3" creationId="{F4F57FDD-15A0-F409-8BCE-546B42C27218}"/>
          </ac:spMkLst>
        </pc:spChg>
        <pc:spChg chg="add del mod">
          <ac:chgData name="Shivam Mishra" userId="b49a96e930fbf681" providerId="LiveId" clId="{C3314BAF-D987-4339-A3DC-F36985EE87CD}" dt="2023-01-04T16:10:54.151" v="2532" actId="21"/>
          <ac:spMkLst>
            <pc:docMk/>
            <pc:sldMk cId="1039845967" sldId="272"/>
            <ac:spMk id="4" creationId="{121D1714-5B05-10C8-B348-B1F9E697CBFA}"/>
          </ac:spMkLst>
        </pc:spChg>
        <pc:picChg chg="add del mod modCrop">
          <ac:chgData name="Shivam Mishra" userId="b49a96e930fbf681" providerId="LiveId" clId="{C3314BAF-D987-4339-A3DC-F36985EE87CD}" dt="2023-01-04T16:10:54.151" v="2532" actId="21"/>
          <ac:picMkLst>
            <pc:docMk/>
            <pc:sldMk cId="1039845967" sldId="272"/>
            <ac:picMk id="6" creationId="{A984711B-6433-AB92-CF01-863449E79823}"/>
          </ac:picMkLst>
        </pc:picChg>
      </pc:sldChg>
      <pc:sldChg chg="addSp modSp new mod modAnim">
        <pc:chgData name="Shivam Mishra" userId="b49a96e930fbf681" providerId="LiveId" clId="{C3314BAF-D987-4339-A3DC-F36985EE87CD}" dt="2023-01-04T18:22:01.618" v="3127"/>
        <pc:sldMkLst>
          <pc:docMk/>
          <pc:sldMk cId="1328649145" sldId="272"/>
        </pc:sldMkLst>
        <pc:spChg chg="add mod">
          <ac:chgData name="Shivam Mishra" userId="b49a96e930fbf681" providerId="LiveId" clId="{C3314BAF-D987-4339-A3DC-F36985EE87CD}" dt="2023-01-04T18:21:55.979" v="3125" actId="20577"/>
          <ac:spMkLst>
            <pc:docMk/>
            <pc:sldMk cId="1328649145" sldId="272"/>
            <ac:spMk id="4" creationId="{F3963CC2-0F83-C047-DA23-C6DF113C47AA}"/>
          </ac:spMkLst>
        </pc:spChg>
        <pc:picChg chg="add mod modCrop">
          <ac:chgData name="Shivam Mishra" userId="b49a96e930fbf681" providerId="LiveId" clId="{C3314BAF-D987-4339-A3DC-F36985EE87CD}" dt="2023-01-04T17:25:44.897" v="2619" actId="14100"/>
          <ac:picMkLst>
            <pc:docMk/>
            <pc:sldMk cId="1328649145" sldId="272"/>
            <ac:picMk id="3" creationId="{3AAB9B01-5043-7D15-EBA4-8B4A6327B35B}"/>
          </ac:picMkLst>
        </pc:picChg>
      </pc:sldChg>
      <pc:sldChg chg="new del">
        <pc:chgData name="Shivam Mishra" userId="b49a96e930fbf681" providerId="LiveId" clId="{C3314BAF-D987-4339-A3DC-F36985EE87CD}" dt="2023-01-05T04:57:00.132" v="3129" actId="2696"/>
        <pc:sldMkLst>
          <pc:docMk/>
          <pc:sldMk cId="3823015955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817131-9CF4-B93D-7F21-34E7FCBA9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CCC9F-ECAE-B303-FF15-ABD798001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B2144-8ABD-4534-816E-58D7CA13C7C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2F932-6036-E9D5-34A1-0B2C02BFF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8B6EB-64CA-9154-BD36-7237F6DC8A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E9AB-AE21-4B7B-8ECB-5285C4D8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85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B62B6-914F-4EC3-979C-C0781C12EE3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8350C-E1F9-43F0-9D9F-8906BE834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87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8350C-E1F9-43F0-9D9F-8906BE834CF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7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8350C-E1F9-43F0-9D9F-8906BE834CF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3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8350C-E1F9-43F0-9D9F-8906BE834CF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0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8350C-E1F9-43F0-9D9F-8906BE834CF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9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8350C-E1F9-43F0-9D9F-8906BE834CF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7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2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2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13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1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3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2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531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152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8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6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034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34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714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71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02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488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75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86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980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97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94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896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123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6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46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7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5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9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9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7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B9B034-849D-4265-B810-80721A9FBEC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6B436F-7779-4934-9961-9B7A7C632A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2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4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.jpeg"/><Relationship Id="rId11" Type="http://schemas.openxmlformats.org/officeDocument/2006/relationships/slide" Target="slide7.xml"/><Relationship Id="rId5" Type="http://schemas.openxmlformats.org/officeDocument/2006/relationships/slide" Target="slide12.xml"/><Relationship Id="rId15" Type="http://schemas.openxmlformats.org/officeDocument/2006/relationships/slide" Target="slide2.xml"/><Relationship Id="rId10" Type="http://schemas.openxmlformats.org/officeDocument/2006/relationships/slide" Target="slide8.xml"/><Relationship Id="rId4" Type="http://schemas.openxmlformats.org/officeDocument/2006/relationships/slide" Target="slide13.xml"/><Relationship Id="rId9" Type="http://schemas.openxmlformats.org/officeDocument/2006/relationships/slide" Target="slide9.xml"/><Relationship Id="rId1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trickb1912/ipl-complete-dataset-20082020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hyperlink" Target="https://www.inec.cr/tablas-de-documento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07E0-596A-82DA-31E8-75CF9B9C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18" y="125738"/>
            <a:ext cx="6180682" cy="1641804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PERFORMANCE OF MUMBAI IN </a:t>
            </a:r>
            <a:endParaRPr lang="en-IN" sz="2800" dirty="0">
              <a:solidFill>
                <a:srgbClr val="0070C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C1AE9D-D3C1-1FC4-71AC-B037367681E4}"/>
              </a:ext>
            </a:extLst>
          </p:cNvPr>
          <p:cNvGrpSpPr/>
          <p:nvPr/>
        </p:nvGrpSpPr>
        <p:grpSpPr>
          <a:xfrm>
            <a:off x="5867115" y="0"/>
            <a:ext cx="953240" cy="6347012"/>
            <a:chOff x="1314854" y="10909"/>
            <a:chExt cx="953240" cy="6347012"/>
          </a:xfr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4E1B1B2-7609-E369-6055-9B5BE8D5804A}"/>
                </a:ext>
              </a:extLst>
            </p:cNvPr>
            <p:cNvGrpSpPr/>
            <p:nvPr/>
          </p:nvGrpSpPr>
          <p:grpSpPr>
            <a:xfrm>
              <a:off x="1314854" y="10909"/>
              <a:ext cx="953240" cy="6347012"/>
              <a:chOff x="1513941" y="1745283"/>
              <a:chExt cx="953240" cy="4609652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8592ADF-47B1-2980-F44B-81E9F82E7443}"/>
                  </a:ext>
                </a:extLst>
              </p:cNvPr>
              <p:cNvSpPr/>
              <p:nvPr/>
            </p:nvSpPr>
            <p:spPr>
              <a:xfrm>
                <a:off x="1513941" y="1745283"/>
                <a:ext cx="550433" cy="46096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FC2F9C3-E4A3-49BC-88D5-B16CA644A431}"/>
                  </a:ext>
                </a:extLst>
              </p:cNvPr>
              <p:cNvSpPr/>
              <p:nvPr/>
            </p:nvSpPr>
            <p:spPr>
              <a:xfrm rot="5400000">
                <a:off x="1933781" y="2809909"/>
                <a:ext cx="654423" cy="4123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45" name="TextBox 44">
              <a:hlinkClick r:id="rId3" action="ppaction://hlinksldjump"/>
              <a:extLst>
                <a:ext uri="{FF2B5EF4-FFF2-40B4-BE49-F238E27FC236}">
                  <a16:creationId xmlns:a16="http://schemas.microsoft.com/office/drawing/2014/main" id="{282DF06C-6C1A-C0FC-3475-D9DBC5702352}"/>
                </a:ext>
              </a:extLst>
            </p:cNvPr>
            <p:cNvSpPr txBox="1"/>
            <p:nvPr/>
          </p:nvSpPr>
          <p:spPr>
            <a:xfrm>
              <a:off x="1650788" y="1563202"/>
              <a:ext cx="42207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4" action="ppaction://hlinksldjump"/>
                </a:rPr>
                <a:t>12</a:t>
              </a:r>
              <a:endParaRPr lang="en-IN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61240BF-4AB7-40A4-02E4-BE575D8C115F}"/>
              </a:ext>
            </a:extLst>
          </p:cNvPr>
          <p:cNvGrpSpPr/>
          <p:nvPr/>
        </p:nvGrpSpPr>
        <p:grpSpPr>
          <a:xfrm>
            <a:off x="5323296" y="0"/>
            <a:ext cx="943535" cy="6347012"/>
            <a:chOff x="1551073" y="10909"/>
            <a:chExt cx="943535" cy="6347012"/>
          </a:xfr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471D502-DC8E-DD9F-7D39-CEBF563899F4}"/>
                </a:ext>
              </a:extLst>
            </p:cNvPr>
            <p:cNvGrpSpPr/>
            <p:nvPr/>
          </p:nvGrpSpPr>
          <p:grpSpPr>
            <a:xfrm>
              <a:off x="1551073" y="10909"/>
              <a:ext cx="943535" cy="6347012"/>
              <a:chOff x="1750160" y="1745283"/>
              <a:chExt cx="943535" cy="4609652"/>
            </a:xfrm>
            <a:grpFill/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70318D0-6645-44DA-61A0-FE1D5F1ECD9F}"/>
                  </a:ext>
                </a:extLst>
              </p:cNvPr>
              <p:cNvSpPr/>
              <p:nvPr/>
            </p:nvSpPr>
            <p:spPr>
              <a:xfrm>
                <a:off x="1750160" y="1745283"/>
                <a:ext cx="550433" cy="46096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8F332321-84F9-FAC7-A0E5-77D349E9938B}"/>
                  </a:ext>
                </a:extLst>
              </p:cNvPr>
              <p:cNvSpPr/>
              <p:nvPr/>
            </p:nvSpPr>
            <p:spPr>
              <a:xfrm rot="5400000">
                <a:off x="2160295" y="3276034"/>
                <a:ext cx="654423" cy="4123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82" name="TextBox 81">
              <a:hlinkClick r:id="rId3" action="ppaction://hlinksldjump"/>
              <a:extLst>
                <a:ext uri="{FF2B5EF4-FFF2-40B4-BE49-F238E27FC236}">
                  <a16:creationId xmlns:a16="http://schemas.microsoft.com/office/drawing/2014/main" id="{8CBA5749-93E5-BBC0-41C6-F9A97C760FD0}"/>
                </a:ext>
              </a:extLst>
            </p:cNvPr>
            <p:cNvSpPr txBox="1"/>
            <p:nvPr/>
          </p:nvSpPr>
          <p:spPr>
            <a:xfrm>
              <a:off x="1851789" y="2217020"/>
              <a:ext cx="42207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5" action="ppaction://hlinksldjump"/>
                </a:rPr>
                <a:t>11</a:t>
              </a:r>
              <a:endParaRPr lang="en-IN" dirty="0"/>
            </a:p>
          </p:txBody>
        </p:sp>
      </p:grpSp>
      <p:pic>
        <p:nvPicPr>
          <p:cNvPr id="4" name="Picture 18" descr="IPL New Logo: इंडियन प्रीमियर लीग का नया Logo टाइटल स्पॉन्सर के साथ आया  सामने - IPL New Logo: IPL unveils new logo featuring title sponsor Dream11  for the upcoming edition of">
            <a:extLst>
              <a:ext uri="{FF2B5EF4-FFF2-40B4-BE49-F238E27FC236}">
                <a16:creationId xmlns:a16="http://schemas.microsoft.com/office/drawing/2014/main" id="{9D1DA347-54A0-D885-7D7C-E31A076FC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-16922" r="10870" b="16924"/>
          <a:stretch/>
        </p:blipFill>
        <p:spPr bwMode="auto">
          <a:xfrm>
            <a:off x="7736594" y="1670835"/>
            <a:ext cx="3940104" cy="200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3E767-D74A-0236-EF1B-13BD399C2CD0}"/>
              </a:ext>
            </a:extLst>
          </p:cNvPr>
          <p:cNvGrpSpPr/>
          <p:nvPr/>
        </p:nvGrpSpPr>
        <p:grpSpPr>
          <a:xfrm>
            <a:off x="4792669" y="0"/>
            <a:ext cx="936857" cy="6347012"/>
            <a:chOff x="1563879" y="0"/>
            <a:chExt cx="936857" cy="6347012"/>
          </a:xfrm>
          <a:solidFill>
            <a:schemeClr val="accent5">
              <a:lumMod val="75000"/>
            </a:scheme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44A787-8012-41C7-76A5-F105201BFF50}"/>
                </a:ext>
              </a:extLst>
            </p:cNvPr>
            <p:cNvGrpSpPr/>
            <p:nvPr/>
          </p:nvGrpSpPr>
          <p:grpSpPr>
            <a:xfrm>
              <a:off x="1563879" y="0"/>
              <a:ext cx="936857" cy="6347012"/>
              <a:chOff x="1762966" y="1737360"/>
              <a:chExt cx="936857" cy="4609652"/>
            </a:xfrm>
            <a:grpFill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2EB9A0-BF59-3B92-2C65-69AD96F3EB33}"/>
                  </a:ext>
                </a:extLst>
              </p:cNvPr>
              <p:cNvSpPr/>
              <p:nvPr/>
            </p:nvSpPr>
            <p:spPr>
              <a:xfrm>
                <a:off x="1762966" y="1737360"/>
                <a:ext cx="550433" cy="46096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90C99A80-62B2-C20C-E049-E8522A41211B}"/>
                  </a:ext>
                </a:extLst>
              </p:cNvPr>
              <p:cNvSpPr/>
              <p:nvPr/>
            </p:nvSpPr>
            <p:spPr>
              <a:xfrm rot="5400000">
                <a:off x="2166423" y="3835998"/>
                <a:ext cx="654423" cy="4123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4" name="TextBox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0E957D1A-0E51-4059-803A-05B77BB8248C}"/>
                </a:ext>
              </a:extLst>
            </p:cNvPr>
            <p:cNvSpPr txBox="1"/>
            <p:nvPr/>
          </p:nvSpPr>
          <p:spPr>
            <a:xfrm>
              <a:off x="1874248" y="2988840"/>
              <a:ext cx="42207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10</a:t>
              </a:r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9542AB-8044-4E2C-416F-FC157F9CC8C6}"/>
              </a:ext>
            </a:extLst>
          </p:cNvPr>
          <p:cNvGrpSpPr/>
          <p:nvPr/>
        </p:nvGrpSpPr>
        <p:grpSpPr>
          <a:xfrm>
            <a:off x="4249486" y="0"/>
            <a:ext cx="962810" cy="6347012"/>
            <a:chOff x="2104521" y="0"/>
            <a:chExt cx="962810" cy="6347012"/>
          </a:xfr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A19E1F-BC1A-7848-3E86-EECA63D33376}"/>
                </a:ext>
              </a:extLst>
            </p:cNvPr>
            <p:cNvGrpSpPr/>
            <p:nvPr/>
          </p:nvGrpSpPr>
          <p:grpSpPr>
            <a:xfrm>
              <a:off x="2104521" y="0"/>
              <a:ext cx="962810" cy="6347012"/>
              <a:chOff x="2310709" y="1737360"/>
              <a:chExt cx="962810" cy="4609652"/>
            </a:xfrm>
            <a:grpFill/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A058A8C-332B-F929-4556-A25687F7FB6A}"/>
                  </a:ext>
                </a:extLst>
              </p:cNvPr>
              <p:cNvSpPr/>
              <p:nvPr/>
            </p:nvSpPr>
            <p:spPr>
              <a:xfrm>
                <a:off x="2310709" y="1737360"/>
                <a:ext cx="550433" cy="46096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16552C4-BD9E-5007-1D6E-498865FFBF53}"/>
                  </a:ext>
                </a:extLst>
              </p:cNvPr>
              <p:cNvSpPr/>
              <p:nvPr/>
            </p:nvSpPr>
            <p:spPr>
              <a:xfrm rot="5400000">
                <a:off x="2740119" y="4430323"/>
                <a:ext cx="654423" cy="4123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" name="TextBox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32D49793-DD4E-ABCC-149F-1E6DBB50D41F}"/>
                </a:ext>
              </a:extLst>
            </p:cNvPr>
            <p:cNvSpPr txBox="1"/>
            <p:nvPr/>
          </p:nvSpPr>
          <p:spPr>
            <a:xfrm>
              <a:off x="2574079" y="3802141"/>
              <a:ext cx="3016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8" action="ppaction://hlinksldjump"/>
                </a:rPr>
                <a:t>9</a:t>
              </a:r>
              <a:endParaRPr lang="en-IN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2CA0BA-A617-9800-F7C6-795D31127F78}"/>
              </a:ext>
            </a:extLst>
          </p:cNvPr>
          <p:cNvGrpSpPr/>
          <p:nvPr/>
        </p:nvGrpSpPr>
        <p:grpSpPr>
          <a:xfrm>
            <a:off x="3706709" y="0"/>
            <a:ext cx="962810" cy="6347012"/>
            <a:chOff x="2620749" y="0"/>
            <a:chExt cx="962810" cy="6347012"/>
          </a:xfrm>
          <a:solidFill>
            <a:schemeClr val="bg2">
              <a:lumMod val="25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4EBEBF-78C8-B825-C93F-BA6A8B3059B2}"/>
                </a:ext>
              </a:extLst>
            </p:cNvPr>
            <p:cNvGrpSpPr/>
            <p:nvPr/>
          </p:nvGrpSpPr>
          <p:grpSpPr>
            <a:xfrm>
              <a:off x="2620749" y="0"/>
              <a:ext cx="962810" cy="6347012"/>
              <a:chOff x="2861142" y="1737360"/>
              <a:chExt cx="962810" cy="4609652"/>
            </a:xfrm>
            <a:grpFill/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609D83-ADC9-6F5D-B381-349E53784CAD}"/>
                  </a:ext>
                </a:extLst>
              </p:cNvPr>
              <p:cNvSpPr/>
              <p:nvPr/>
            </p:nvSpPr>
            <p:spPr>
              <a:xfrm>
                <a:off x="2861142" y="1737360"/>
                <a:ext cx="550433" cy="46096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708EB577-9431-EB79-6CD3-0FED71083BB6}"/>
                  </a:ext>
                </a:extLst>
              </p:cNvPr>
              <p:cNvSpPr/>
              <p:nvPr/>
            </p:nvSpPr>
            <p:spPr>
              <a:xfrm rot="5400000">
                <a:off x="3290552" y="5073309"/>
                <a:ext cx="654423" cy="4123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>
              <a:hlinkClick r:id="rId9" action="ppaction://hlinksldjump"/>
              <a:extLst>
                <a:ext uri="{FF2B5EF4-FFF2-40B4-BE49-F238E27FC236}">
                  <a16:creationId xmlns:a16="http://schemas.microsoft.com/office/drawing/2014/main" id="{85ACBA24-960D-99EF-6341-88CCA8B631D8}"/>
                </a:ext>
              </a:extLst>
            </p:cNvPr>
            <p:cNvSpPr txBox="1"/>
            <p:nvPr/>
          </p:nvSpPr>
          <p:spPr>
            <a:xfrm>
              <a:off x="3096507" y="4692489"/>
              <a:ext cx="31788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8</a:t>
              </a:r>
              <a:endParaRPr lang="en-IN" u="sng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D924FD-70BA-7652-436B-5FC79504E09C}"/>
              </a:ext>
            </a:extLst>
          </p:cNvPr>
          <p:cNvGrpSpPr/>
          <p:nvPr/>
        </p:nvGrpSpPr>
        <p:grpSpPr>
          <a:xfrm>
            <a:off x="3167719" y="0"/>
            <a:ext cx="938578" cy="6347012"/>
            <a:chOff x="3167719" y="0"/>
            <a:chExt cx="938578" cy="63470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6A5E886-E57E-9977-9D59-6379834FC1F8}"/>
                </a:ext>
              </a:extLst>
            </p:cNvPr>
            <p:cNvGrpSpPr/>
            <p:nvPr/>
          </p:nvGrpSpPr>
          <p:grpSpPr>
            <a:xfrm>
              <a:off x="3167719" y="0"/>
              <a:ext cx="938578" cy="6347012"/>
              <a:chOff x="3156276" y="0"/>
              <a:chExt cx="938578" cy="634701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A5B881-ACF6-EF8F-1148-84CEEAEBF97C}"/>
                  </a:ext>
                </a:extLst>
              </p:cNvPr>
              <p:cNvSpPr/>
              <p:nvPr/>
            </p:nvSpPr>
            <p:spPr>
              <a:xfrm>
                <a:off x="3156276" y="0"/>
                <a:ext cx="550433" cy="63470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5054C699-39C3-68FD-105B-4D2B84567AB5}"/>
                  </a:ext>
                </a:extLst>
              </p:cNvPr>
              <p:cNvSpPr/>
              <p:nvPr/>
            </p:nvSpPr>
            <p:spPr>
              <a:xfrm rot="5400000">
                <a:off x="3446003" y="5564165"/>
                <a:ext cx="885324" cy="412378"/>
              </a:xfrm>
              <a:prstGeom prst="triangle">
                <a:avLst>
                  <a:gd name="adj" fmla="val 510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D983594-7FA0-900A-5441-5F915A62CA5B}"/>
                </a:ext>
              </a:extLst>
            </p:cNvPr>
            <p:cNvSpPr txBox="1"/>
            <p:nvPr/>
          </p:nvSpPr>
          <p:spPr>
            <a:xfrm>
              <a:off x="3755529" y="5585688"/>
              <a:ext cx="334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10" action="ppaction://hlinksldjump"/>
                </a:rPr>
                <a:t>7</a:t>
              </a:r>
              <a:endParaRPr lang="en-IN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0983652-02B1-64EF-9358-4500F6C98E90}"/>
              </a:ext>
            </a:extLst>
          </p:cNvPr>
          <p:cNvSpPr txBox="1"/>
          <p:nvPr/>
        </p:nvSpPr>
        <p:spPr>
          <a:xfrm>
            <a:off x="9089847" y="4309300"/>
            <a:ext cx="267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Team : Impact Facts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Himanshu Pandey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Nilesh Pandey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Shivam Mishra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2DB316-5423-9434-1EEE-033860367332}"/>
              </a:ext>
            </a:extLst>
          </p:cNvPr>
          <p:cNvGrpSpPr/>
          <p:nvPr/>
        </p:nvGrpSpPr>
        <p:grpSpPr>
          <a:xfrm>
            <a:off x="2620749" y="0"/>
            <a:ext cx="962810" cy="6347012"/>
            <a:chOff x="2620749" y="0"/>
            <a:chExt cx="962810" cy="634701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65AA465-2997-A47C-AA28-AECB13833F2F}"/>
                </a:ext>
              </a:extLst>
            </p:cNvPr>
            <p:cNvGrpSpPr/>
            <p:nvPr/>
          </p:nvGrpSpPr>
          <p:grpSpPr>
            <a:xfrm>
              <a:off x="2620749" y="0"/>
              <a:ext cx="962810" cy="6347012"/>
              <a:chOff x="2861142" y="1737360"/>
              <a:chExt cx="962810" cy="4609652"/>
            </a:xfr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3D50784-1A43-A7FA-F1C3-0B2A04BFF4BC}"/>
                  </a:ext>
                </a:extLst>
              </p:cNvPr>
              <p:cNvSpPr/>
              <p:nvPr/>
            </p:nvSpPr>
            <p:spPr>
              <a:xfrm>
                <a:off x="2861142" y="1737360"/>
                <a:ext cx="550433" cy="46096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82FDDC04-8F4C-61D3-F988-A9C479EFB49D}"/>
                  </a:ext>
                </a:extLst>
              </p:cNvPr>
              <p:cNvSpPr/>
              <p:nvPr/>
            </p:nvSpPr>
            <p:spPr>
              <a:xfrm rot="5400000">
                <a:off x="3290552" y="5073309"/>
                <a:ext cx="654423" cy="4123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6" name="TextBox 65">
              <a:hlinkClick r:id="rId11" action="ppaction://hlinksldjump"/>
              <a:extLst>
                <a:ext uri="{FF2B5EF4-FFF2-40B4-BE49-F238E27FC236}">
                  <a16:creationId xmlns:a16="http://schemas.microsoft.com/office/drawing/2014/main" id="{EA26FE82-8A7A-74D2-C9D5-6B11DB310471}"/>
                </a:ext>
              </a:extLst>
            </p:cNvPr>
            <p:cNvSpPr txBox="1"/>
            <p:nvPr/>
          </p:nvSpPr>
          <p:spPr>
            <a:xfrm>
              <a:off x="3236963" y="46924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6</a:t>
              </a:r>
              <a:endParaRPr lang="en-IN" u="sng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6E9907-AB58-56F2-1011-10BBBCED4ADB}"/>
              </a:ext>
            </a:extLst>
          </p:cNvPr>
          <p:cNvGrpSpPr/>
          <p:nvPr/>
        </p:nvGrpSpPr>
        <p:grpSpPr>
          <a:xfrm>
            <a:off x="2104521" y="0"/>
            <a:ext cx="962810" cy="6347012"/>
            <a:chOff x="2104521" y="0"/>
            <a:chExt cx="962810" cy="634701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179FBC-2704-746D-3099-768672FBF7B8}"/>
                </a:ext>
              </a:extLst>
            </p:cNvPr>
            <p:cNvGrpSpPr/>
            <p:nvPr/>
          </p:nvGrpSpPr>
          <p:grpSpPr>
            <a:xfrm>
              <a:off x="2104521" y="0"/>
              <a:ext cx="962810" cy="6347012"/>
              <a:chOff x="2310709" y="1737360"/>
              <a:chExt cx="962810" cy="4609652"/>
            </a:xfr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4C0037-A32E-A4EB-7DAD-84A0C3B95285}"/>
                  </a:ext>
                </a:extLst>
              </p:cNvPr>
              <p:cNvSpPr/>
              <p:nvPr/>
            </p:nvSpPr>
            <p:spPr>
              <a:xfrm>
                <a:off x="2310709" y="1737360"/>
                <a:ext cx="550433" cy="46096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923BC848-60E5-AFF6-7A39-6FE764DE0B35}"/>
                  </a:ext>
                </a:extLst>
              </p:cNvPr>
              <p:cNvSpPr/>
              <p:nvPr/>
            </p:nvSpPr>
            <p:spPr>
              <a:xfrm rot="5400000">
                <a:off x="2740119" y="4430323"/>
                <a:ext cx="654423" cy="4123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544D58-85F8-4070-DC6F-DBD98D771205}"/>
                </a:ext>
              </a:extLst>
            </p:cNvPr>
            <p:cNvSpPr txBox="1"/>
            <p:nvPr/>
          </p:nvSpPr>
          <p:spPr>
            <a:xfrm>
              <a:off x="2677563" y="380214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12" action="ppaction://hlinksldjump"/>
                </a:rPr>
                <a:t>5</a:t>
              </a:r>
              <a:endParaRPr lang="en-IN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F9AA51-BD6D-DD38-A818-6E03222632F5}"/>
              </a:ext>
            </a:extLst>
          </p:cNvPr>
          <p:cNvGrpSpPr/>
          <p:nvPr/>
        </p:nvGrpSpPr>
        <p:grpSpPr>
          <a:xfrm>
            <a:off x="1563879" y="0"/>
            <a:ext cx="962810" cy="6347012"/>
            <a:chOff x="1563879" y="0"/>
            <a:chExt cx="962810" cy="634701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E8A8719-EA81-05BC-BFFC-2BD51D4152E7}"/>
                </a:ext>
              </a:extLst>
            </p:cNvPr>
            <p:cNvGrpSpPr/>
            <p:nvPr/>
          </p:nvGrpSpPr>
          <p:grpSpPr>
            <a:xfrm>
              <a:off x="1563879" y="0"/>
              <a:ext cx="962810" cy="6347012"/>
              <a:chOff x="1762966" y="1737360"/>
              <a:chExt cx="962810" cy="4609652"/>
            </a:xfr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676DE2-0972-3DAB-7CE8-F141DDD67973}"/>
                  </a:ext>
                </a:extLst>
              </p:cNvPr>
              <p:cNvSpPr/>
              <p:nvPr/>
            </p:nvSpPr>
            <p:spPr>
              <a:xfrm>
                <a:off x="1762966" y="1737360"/>
                <a:ext cx="550433" cy="46096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C745021F-FC2A-43BA-E658-A62DC9A61FC9}"/>
                  </a:ext>
                </a:extLst>
              </p:cNvPr>
              <p:cNvSpPr/>
              <p:nvPr/>
            </p:nvSpPr>
            <p:spPr>
              <a:xfrm rot="5400000">
                <a:off x="2192376" y="3787338"/>
                <a:ext cx="654423" cy="4123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4" name="TextBox 63">
              <a:hlinkClick r:id="rId3" action="ppaction://hlinksldjump"/>
              <a:extLst>
                <a:ext uri="{FF2B5EF4-FFF2-40B4-BE49-F238E27FC236}">
                  <a16:creationId xmlns:a16="http://schemas.microsoft.com/office/drawing/2014/main" id="{7D5751A6-BC8D-2209-4D87-391AFF57F450}"/>
                </a:ext>
              </a:extLst>
            </p:cNvPr>
            <p:cNvSpPr txBox="1"/>
            <p:nvPr/>
          </p:nvSpPr>
          <p:spPr>
            <a:xfrm>
              <a:off x="2112967" y="29117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B785C1-FA5B-6215-EE5D-A4BEEB1C47A9}"/>
              </a:ext>
            </a:extLst>
          </p:cNvPr>
          <p:cNvGrpSpPr/>
          <p:nvPr/>
        </p:nvGrpSpPr>
        <p:grpSpPr>
          <a:xfrm>
            <a:off x="1059041" y="0"/>
            <a:ext cx="962810" cy="6347012"/>
            <a:chOff x="1047946" y="0"/>
            <a:chExt cx="962810" cy="634701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48A20FF-8DF0-4AF7-3866-6689094C7DFA}"/>
                </a:ext>
              </a:extLst>
            </p:cNvPr>
            <p:cNvGrpSpPr/>
            <p:nvPr/>
          </p:nvGrpSpPr>
          <p:grpSpPr>
            <a:xfrm>
              <a:off x="1047946" y="0"/>
              <a:ext cx="962810" cy="6347012"/>
              <a:chOff x="1235336" y="1737360"/>
              <a:chExt cx="962810" cy="4609652"/>
            </a:xfr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88CDBF-1C98-8DA8-EE72-C286F50F58B7}"/>
                  </a:ext>
                </a:extLst>
              </p:cNvPr>
              <p:cNvSpPr/>
              <p:nvPr/>
            </p:nvSpPr>
            <p:spPr>
              <a:xfrm>
                <a:off x="1235336" y="1737360"/>
                <a:ext cx="550433" cy="46096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6728AFC7-EA79-4AE1-70B1-F46FA502C5C5}"/>
                  </a:ext>
                </a:extLst>
              </p:cNvPr>
              <p:cNvSpPr/>
              <p:nvPr/>
            </p:nvSpPr>
            <p:spPr>
              <a:xfrm rot="5400000">
                <a:off x="1664746" y="3144353"/>
                <a:ext cx="654423" cy="4123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A625BC-56A8-CF1D-874D-0C138B41D2E2}"/>
                </a:ext>
              </a:extLst>
            </p:cNvPr>
            <p:cNvSpPr txBox="1"/>
            <p:nvPr/>
          </p:nvSpPr>
          <p:spPr>
            <a:xfrm>
              <a:off x="1572904" y="20214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13" action="ppaction://hlinksldjump"/>
                </a:rPr>
                <a:t>3</a:t>
              </a:r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053773E-05C3-E67C-D60C-94CC1C849C36}"/>
              </a:ext>
            </a:extLst>
          </p:cNvPr>
          <p:cNvGrpSpPr/>
          <p:nvPr/>
        </p:nvGrpSpPr>
        <p:grpSpPr>
          <a:xfrm>
            <a:off x="515302" y="0"/>
            <a:ext cx="962810" cy="6347012"/>
            <a:chOff x="515302" y="0"/>
            <a:chExt cx="962810" cy="634701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F8197B-E0F1-0AD0-B88D-FAE810E84F28}"/>
                </a:ext>
              </a:extLst>
            </p:cNvPr>
            <p:cNvGrpSpPr/>
            <p:nvPr/>
          </p:nvGrpSpPr>
          <p:grpSpPr>
            <a:xfrm>
              <a:off x="515302" y="0"/>
              <a:ext cx="962810" cy="6347012"/>
              <a:chOff x="683558" y="1737360"/>
              <a:chExt cx="962810" cy="4609652"/>
            </a:xfr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BB7FEAA-DD7D-186F-3130-E73F65D0E399}"/>
                  </a:ext>
                </a:extLst>
              </p:cNvPr>
              <p:cNvSpPr/>
              <p:nvPr/>
            </p:nvSpPr>
            <p:spPr>
              <a:xfrm>
                <a:off x="683558" y="1737360"/>
                <a:ext cx="550433" cy="46096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44D10F46-32A5-B0BC-AD81-EF43AAAD594C}"/>
                  </a:ext>
                </a:extLst>
              </p:cNvPr>
              <p:cNvSpPr/>
              <p:nvPr/>
            </p:nvSpPr>
            <p:spPr>
              <a:xfrm rot="5400000">
                <a:off x="1112968" y="2501368"/>
                <a:ext cx="654423" cy="4123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2" name="TextBox 61">
              <a:hlinkClick r:id="rId14" action="ppaction://hlinksldjump"/>
              <a:extLst>
                <a:ext uri="{FF2B5EF4-FFF2-40B4-BE49-F238E27FC236}">
                  <a16:creationId xmlns:a16="http://schemas.microsoft.com/office/drawing/2014/main" id="{7C99F1E2-445F-5F0D-9347-7E262C1BF13E}"/>
                </a:ext>
              </a:extLst>
            </p:cNvPr>
            <p:cNvSpPr txBox="1"/>
            <p:nvPr/>
          </p:nvSpPr>
          <p:spPr>
            <a:xfrm>
              <a:off x="1065733" y="11310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2</a:t>
              </a:r>
              <a:endParaRPr lang="en-IN" u="sng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9149AF-26BB-55E5-186C-B8996CD30D60}"/>
              </a:ext>
            </a:extLst>
          </p:cNvPr>
          <p:cNvGrpSpPr/>
          <p:nvPr/>
        </p:nvGrpSpPr>
        <p:grpSpPr>
          <a:xfrm>
            <a:off x="-9245" y="0"/>
            <a:ext cx="951239" cy="6347012"/>
            <a:chOff x="-11220" y="0"/>
            <a:chExt cx="951239" cy="634701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F466B44-F4C6-8D97-3F44-EE33F9439EA2}"/>
                </a:ext>
              </a:extLst>
            </p:cNvPr>
            <p:cNvGrpSpPr/>
            <p:nvPr/>
          </p:nvGrpSpPr>
          <p:grpSpPr>
            <a:xfrm>
              <a:off x="-11220" y="0"/>
              <a:ext cx="951239" cy="6347012"/>
              <a:chOff x="134470" y="1737360"/>
              <a:chExt cx="951239" cy="4609652"/>
            </a:xfr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DB90AB-A097-88C5-7875-76736E90314E}"/>
                  </a:ext>
                </a:extLst>
              </p:cNvPr>
              <p:cNvSpPr/>
              <p:nvPr/>
            </p:nvSpPr>
            <p:spPr>
              <a:xfrm>
                <a:off x="134470" y="1737360"/>
                <a:ext cx="550433" cy="46096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3766D620-3489-AEF4-AA72-A29261DDBF01}"/>
                  </a:ext>
                </a:extLst>
              </p:cNvPr>
              <p:cNvSpPr/>
              <p:nvPr/>
            </p:nvSpPr>
            <p:spPr>
              <a:xfrm rot="5400000">
                <a:off x="552309" y="1858383"/>
                <a:ext cx="654423" cy="41237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E017AD-38D4-249B-FC9E-D8BA7F102D2C}"/>
                </a:ext>
              </a:extLst>
            </p:cNvPr>
            <p:cNvSpPr txBox="1"/>
            <p:nvPr/>
          </p:nvSpPr>
          <p:spPr>
            <a:xfrm>
              <a:off x="594966" y="2407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15" action="ppaction://hlinksldjump"/>
                </a:rPr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63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98AA1-C8A6-0E16-B77D-3AA0A0DDF1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5" b="5739"/>
          <a:stretch/>
        </p:blipFill>
        <p:spPr>
          <a:xfrm>
            <a:off x="0" y="669303"/>
            <a:ext cx="12192000" cy="5795078"/>
          </a:xfrm>
          <a:prstGeom prst="rect">
            <a:avLst/>
          </a:prstGeom>
        </p:spPr>
      </p:pic>
      <p:sp>
        <p:nvSpPr>
          <p:cNvPr id="2" name="Oval 1">
            <a:hlinkClick r:id="rId3" action="ppaction://hlinksldjump"/>
            <a:extLst>
              <a:ext uri="{FF2B5EF4-FFF2-40B4-BE49-F238E27FC236}">
                <a16:creationId xmlns:a16="http://schemas.microsoft.com/office/drawing/2014/main" id="{26BE2F5A-AE0E-8864-A449-4B58E707D4A4}"/>
              </a:ext>
            </a:extLst>
          </p:cNvPr>
          <p:cNvSpPr/>
          <p:nvPr/>
        </p:nvSpPr>
        <p:spPr>
          <a:xfrm>
            <a:off x="11663082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6772B-924C-034D-8D95-AA9E303D6BC3}"/>
              </a:ext>
            </a:extLst>
          </p:cNvPr>
          <p:cNvSpPr txBox="1"/>
          <p:nvPr/>
        </p:nvSpPr>
        <p:spPr>
          <a:xfrm>
            <a:off x="1635943" y="56401"/>
            <a:ext cx="8920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Palatino Linotype" panose="02040502050505030304" pitchFamily="18" charset="0"/>
              </a:rPr>
              <a:t>MI matches against other teams</a:t>
            </a:r>
            <a:endParaRPr lang="en-IN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6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B9B01-5043-7D15-EBA4-8B4A6327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9" r="14020" b="9554"/>
          <a:stretch/>
        </p:blipFill>
        <p:spPr>
          <a:xfrm>
            <a:off x="377073" y="716437"/>
            <a:ext cx="11378152" cy="4798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963CC2-0F83-C047-DA23-C6DF113C47AA}"/>
              </a:ext>
            </a:extLst>
          </p:cNvPr>
          <p:cNvSpPr txBox="1"/>
          <p:nvPr/>
        </p:nvSpPr>
        <p:spPr>
          <a:xfrm>
            <a:off x="1635943" y="56401"/>
            <a:ext cx="8920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Palatino Linotype" panose="02040502050505030304" pitchFamily="18" charset="0"/>
              </a:rPr>
              <a:t>Data for Chi-Square Test</a:t>
            </a:r>
            <a:endParaRPr lang="en-IN" sz="3200" dirty="0">
              <a:latin typeface="Palatino Linotype" panose="02040502050505030304" pitchFamily="18" charset="0"/>
            </a:endParaRPr>
          </a:p>
        </p:txBody>
      </p:sp>
      <p:sp>
        <p:nvSpPr>
          <p:cNvPr id="2" name="Oval 1">
            <a:hlinkClick r:id="rId3" action="ppaction://hlinksldjump"/>
            <a:extLst>
              <a:ext uri="{FF2B5EF4-FFF2-40B4-BE49-F238E27FC236}">
                <a16:creationId xmlns:a16="http://schemas.microsoft.com/office/drawing/2014/main" id="{434ED2E2-756F-966C-047F-ABA6C9664751}"/>
              </a:ext>
            </a:extLst>
          </p:cNvPr>
          <p:cNvSpPr/>
          <p:nvPr/>
        </p:nvSpPr>
        <p:spPr>
          <a:xfrm>
            <a:off x="11663082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86AD-80EE-07C9-6955-07F3BE2C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Palatino Linotype" panose="02040502050505030304" pitchFamily="18" charset="0"/>
              </a:rPr>
              <a:t>CHI SQUARE TEST</a:t>
            </a:r>
            <a:endParaRPr lang="en-IN" sz="4000" dirty="0">
              <a:latin typeface="Palatino Linotype" panose="02040502050505030304" pitchFamily="18" charset="0"/>
            </a:endParaRPr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DD92F115-510F-C083-75C3-20E649AD80DF}"/>
              </a:ext>
            </a:extLst>
          </p:cNvPr>
          <p:cNvSpPr/>
          <p:nvPr/>
        </p:nvSpPr>
        <p:spPr>
          <a:xfrm>
            <a:off x="11663082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22547-5CB1-BFE1-1E69-A8365114D5A0}"/>
              </a:ext>
            </a:extLst>
          </p:cNvPr>
          <p:cNvSpPr txBox="1"/>
          <p:nvPr/>
        </p:nvSpPr>
        <p:spPr>
          <a:xfrm>
            <a:off x="1561652" y="1773721"/>
            <a:ext cx="906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Ho :- There is no association between the toss winning and the toss decision</a:t>
            </a:r>
          </a:p>
          <a:p>
            <a:pPr algn="ctr">
              <a:buClr>
                <a:schemeClr val="accent1"/>
              </a:buClr>
            </a:pPr>
            <a:r>
              <a:rPr lang="en-US" dirty="0">
                <a:latin typeface="Georgia" panose="02040502050405020303" pitchFamily="18" charset="0"/>
              </a:rPr>
              <a:t>vs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H1 :- There is association between the toss winning and the toss decision</a:t>
            </a:r>
            <a:endParaRPr lang="en-IN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240409-F844-463E-1E1E-9FFD82B1DC1E}"/>
                  </a:ext>
                </a:extLst>
              </p:cNvPr>
              <p:cNvSpPr txBox="1"/>
              <p:nvPr/>
            </p:nvSpPr>
            <p:spPr>
              <a:xfrm>
                <a:off x="1851683" y="3572516"/>
                <a:ext cx="37113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Georgia" panose="02040502050405020303" pitchFamily="18" charset="0"/>
                  </a:rPr>
                  <a:t>Considering Level of Significance,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=0.05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240409-F844-463E-1E1E-9FFD82B1D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83" y="3572516"/>
                <a:ext cx="3711388" cy="646331"/>
              </a:xfrm>
              <a:prstGeom prst="rect">
                <a:avLst/>
              </a:prstGeom>
              <a:blipFill>
                <a:blip r:embed="rId3"/>
                <a:stretch>
                  <a:fillRect l="-1478" t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AB70FF-EF6F-EFE0-1815-3FF3B006D4ED}"/>
                  </a:ext>
                </a:extLst>
              </p:cNvPr>
              <p:cNvSpPr txBox="1"/>
              <p:nvPr/>
            </p:nvSpPr>
            <p:spPr>
              <a:xfrm>
                <a:off x="1451386" y="4520476"/>
                <a:ext cx="93501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Georgia" panose="02040502050405020303" pitchFamily="18" charset="0"/>
                  </a:rPr>
                  <a:t>Conclusion:-</a:t>
                </a:r>
              </a:p>
              <a:p>
                <a:r>
                  <a:rPr lang="en-IN" dirty="0">
                    <a:latin typeface="Georgia" panose="02040502050405020303" pitchFamily="18" charset="0"/>
                  </a:rPr>
                  <a:t>As we can observe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𝑃𝑣𝑎𝑙𝑢𝑒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 ∝,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We reject Ho and conclude.</a:t>
                </a:r>
                <a:endParaRPr lang="en-IN" b="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Georgia" panose="02040502050405020303" pitchFamily="18" charset="0"/>
                  </a:rPr>
                  <a:t>There is Association between the toss winning and the toss decision</a:t>
                </a:r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AB70FF-EF6F-EFE0-1815-3FF3B006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386" y="4520476"/>
                <a:ext cx="9350188" cy="1200329"/>
              </a:xfrm>
              <a:prstGeom prst="rect">
                <a:avLst/>
              </a:prstGeom>
              <a:blipFill>
                <a:blip r:embed="rId4"/>
                <a:stretch>
                  <a:fillRect l="-522" t="-3061" b="-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991D728-4C03-6D4A-E79B-E9CDEFD327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1" t="33677" r="46726" b="37457"/>
          <a:stretch/>
        </p:blipFill>
        <p:spPr>
          <a:xfrm>
            <a:off x="6126480" y="2894136"/>
            <a:ext cx="3120272" cy="19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6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596-0205-5993-FA95-F8749126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Palatino Linotype" panose="02040502050505030304" pitchFamily="18" charset="0"/>
              </a:rPr>
              <a:t>CONCLUSION </a:t>
            </a:r>
            <a:endParaRPr lang="en-IN" sz="4000" dirty="0">
              <a:latin typeface="Palatino Linotype" panose="02040502050505030304" pitchFamily="18" charset="0"/>
            </a:endParaRPr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B5F63118-CA94-896D-23FB-0F3E84D2F757}"/>
              </a:ext>
            </a:extLst>
          </p:cNvPr>
          <p:cNvSpPr/>
          <p:nvPr/>
        </p:nvSpPr>
        <p:spPr>
          <a:xfrm>
            <a:off x="11663082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77197-33DB-F00B-DEF2-AF3CDE08E94E}"/>
                  </a:ext>
                </a:extLst>
              </p:cNvPr>
              <p:cNvSpPr txBox="1"/>
              <p:nvPr/>
            </p:nvSpPr>
            <p:spPr>
              <a:xfrm>
                <a:off x="1360492" y="1905506"/>
                <a:ext cx="294042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Georgia" panose="02040502050405020303" pitchFamily="18" charset="0"/>
                  </a:rPr>
                  <a:t>The overall performance of Mumbai in this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IN" dirty="0">
                    <a:latin typeface="Georgia" panose="02040502050405020303" pitchFamily="18" charset="0"/>
                  </a:rPr>
                  <a:t> season of IPL is good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77197-33DB-F00B-DEF2-AF3CDE08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492" y="1905506"/>
                <a:ext cx="2940424" cy="923330"/>
              </a:xfrm>
              <a:prstGeom prst="rect">
                <a:avLst/>
              </a:prstGeom>
              <a:blipFill>
                <a:blip r:embed="rId3"/>
                <a:stretch>
                  <a:fillRect l="-1656" t="-3974" r="-2899" b="-9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EE0D7E-E06E-11FF-DAE9-32B53D7ACBF6}"/>
                  </a:ext>
                </a:extLst>
              </p:cNvPr>
              <p:cNvSpPr txBox="1"/>
              <p:nvPr/>
            </p:nvSpPr>
            <p:spPr>
              <a:xfrm>
                <a:off x="5564107" y="2591133"/>
                <a:ext cx="4177552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Georgia" panose="02040502050405020303" pitchFamily="18" charset="0"/>
                  </a:rPr>
                  <a:t>If Mumbai Loss the Toss against Delhi and Kolkata the Match Winning Chances of Mumbai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19.44% </m:t>
                    </m:r>
                  </m:oMath>
                </a14:m>
                <a:r>
                  <a:rPr lang="en-IN" dirty="0">
                    <a:latin typeface="Georgia" panose="02040502050405020303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17.39%</m:t>
                    </m:r>
                  </m:oMath>
                </a14:m>
                <a:r>
                  <a:rPr lang="en-IN" dirty="0">
                    <a:latin typeface="Georgia" panose="02040502050405020303" pitchFamily="18" charset="0"/>
                  </a:rPr>
                  <a:t> respectively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EE0D7E-E06E-11FF-DAE9-32B53D7AC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07" y="2591133"/>
                <a:ext cx="4177552" cy="1200329"/>
              </a:xfrm>
              <a:prstGeom prst="rect">
                <a:avLst/>
              </a:prstGeom>
              <a:blipFill>
                <a:blip r:embed="rId4"/>
                <a:stretch>
                  <a:fillRect l="-1314" t="-2538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1253F-615C-2B81-5119-AE296A103563}"/>
                  </a:ext>
                </a:extLst>
              </p:cNvPr>
              <p:cNvSpPr txBox="1"/>
              <p:nvPr/>
            </p:nvSpPr>
            <p:spPr>
              <a:xfrm>
                <a:off x="1097280" y="5288201"/>
                <a:ext cx="1005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Georgia" panose="02040502050405020303" pitchFamily="18" charset="0"/>
                  </a:rPr>
                  <a:t>Mumbai Will Win Match by Taking decision as Bat and Field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56.25</m:t>
                    </m:r>
                  </m:oMath>
                </a14:m>
                <a:r>
                  <a:rPr lang="en-IN" dirty="0">
                    <a:latin typeface="Georgia" panose="02040502050405020303" pitchFamily="18" charset="0"/>
                  </a:rPr>
                  <a:t>%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59.65% </m:t>
                    </m:r>
                  </m:oMath>
                </a14:m>
                <a:r>
                  <a:rPr lang="en-IN" dirty="0">
                    <a:latin typeface="Georgia" panose="02040502050405020303" pitchFamily="18" charset="0"/>
                  </a:rPr>
                  <a:t>respectively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1253F-615C-2B81-5119-AE296A103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288201"/>
                <a:ext cx="10058400" cy="369332"/>
              </a:xfrm>
              <a:prstGeom prst="rect">
                <a:avLst/>
              </a:prstGeom>
              <a:blipFill>
                <a:blip r:embed="rId5"/>
                <a:stretch>
                  <a:fillRect l="-48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C5BF-4879-0732-3193-C5305611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Palatino Linotype" panose="02040502050505030304" pitchFamily="18" charset="0"/>
              </a:rPr>
              <a:t>REFERENCE</a:t>
            </a:r>
            <a:endParaRPr lang="en-IN" sz="4000" dirty="0"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A6539-6232-74D9-A00B-7F5AD2C47EB5}"/>
              </a:ext>
            </a:extLst>
          </p:cNvPr>
          <p:cNvSpPr txBox="1"/>
          <p:nvPr/>
        </p:nvSpPr>
        <p:spPr>
          <a:xfrm>
            <a:off x="1225484" y="2375555"/>
            <a:ext cx="10058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jamovi</a:t>
            </a:r>
            <a:r>
              <a:rPr lang="en-US" dirty="0"/>
              <a:t> project (2022). </a:t>
            </a:r>
            <a:r>
              <a:rPr lang="en-US" dirty="0" err="1"/>
              <a:t>jamovi</a:t>
            </a:r>
            <a:r>
              <a:rPr lang="en-US" dirty="0"/>
              <a:t>. (Version 2.3) [Computer Software]. Retrieved from </a:t>
            </a:r>
            <a:r>
              <a:rPr lang="en-US" u="sng" dirty="0">
                <a:solidFill>
                  <a:srgbClr val="00B0F0"/>
                </a:solidFill>
              </a:rPr>
              <a:t>https://www.jamovi.org. 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u="sng" dirty="0">
              <a:solidFill>
                <a:srgbClr val="00B0F0"/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rgbClr val="00B0F0"/>
                </a:solidFill>
                <a:hlinkClick r:id="rId2"/>
              </a:rPr>
              <a:t>https://www.kaggle.com/datasets/patrickb1912/ipl-complete-dataset-20082020</a:t>
            </a:r>
            <a:endParaRPr lang="en-US" u="sng" dirty="0">
              <a:solidFill>
                <a:srgbClr val="00B0F0"/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u="sng" dirty="0">
              <a:solidFill>
                <a:srgbClr val="00B0F0"/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IN" dirty="0"/>
              <a:t>R Core Team (2021). R: A Language and environment for statistical computing. (Version 4.1) [Computer software]. Retrieved from </a:t>
            </a:r>
            <a:r>
              <a:rPr lang="en-IN" u="sng" dirty="0">
                <a:solidFill>
                  <a:srgbClr val="00B0F0"/>
                </a:solidFill>
              </a:rPr>
              <a:t>https://cran.r-project.org. </a:t>
            </a:r>
            <a:r>
              <a:rPr lang="en-IN" dirty="0"/>
              <a:t>(R packages retrieved from MRAN snapshot 2022-01-01).</a:t>
            </a:r>
            <a:endParaRPr lang="en-US" u="sng" dirty="0">
              <a:solidFill>
                <a:srgbClr val="00B0F0"/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u="sng" dirty="0">
              <a:solidFill>
                <a:srgbClr val="00B0F0"/>
              </a:solidFill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rgbClr val="00B0F0"/>
                </a:solidFill>
              </a:rPr>
              <a:t>https://public.tableau.com/app/profile/shivam.mishra2602/viz/IPLDataAnalysis_16718918378380/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63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8973-5F3D-D264-4CBF-524C932B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1524"/>
            <a:ext cx="7729728" cy="1188720"/>
          </a:xfrm>
        </p:spPr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METHODOLOGY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794E-7A24-DC47-E4B9-DCD8BF55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We have Taken Secondary Data from Kaggle</a:t>
            </a:r>
          </a:p>
        </p:txBody>
      </p:sp>
      <p:sp>
        <p:nvSpPr>
          <p:cNvPr id="7" name="AutoShape 2" descr="Tableau logo">
            <a:extLst>
              <a:ext uri="{FF2B5EF4-FFF2-40B4-BE49-F238E27FC236}">
                <a16:creationId xmlns:a16="http://schemas.microsoft.com/office/drawing/2014/main" id="{519D2F25-541B-2672-CE7F-036EA4B69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1502" y="1820180"/>
            <a:ext cx="388103" cy="38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4 Tableau Software Logo Icons - Free in SVG, PNG, ICO - IconScout">
            <a:extLst>
              <a:ext uri="{FF2B5EF4-FFF2-40B4-BE49-F238E27FC236}">
                <a16:creationId xmlns:a16="http://schemas.microsoft.com/office/drawing/2014/main" id="{7D3797F7-F632-9E0C-335E-000E97BD2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476" y="3008900"/>
            <a:ext cx="1385048" cy="138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C28361-8AA5-3093-415C-F2D333336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31556" y="3496510"/>
            <a:ext cx="1385049" cy="1385049"/>
          </a:xfrm>
          <a:prstGeom prst="rect">
            <a:avLst/>
          </a:prstGeom>
        </p:spPr>
      </p:pic>
      <p:sp>
        <p:nvSpPr>
          <p:cNvPr id="4" name="Oval 3">
            <a:hlinkClick r:id="rId6" action="ppaction://hlinksldjump"/>
            <a:extLst>
              <a:ext uri="{FF2B5EF4-FFF2-40B4-BE49-F238E27FC236}">
                <a16:creationId xmlns:a16="http://schemas.microsoft.com/office/drawing/2014/main" id="{76F1C55D-4D69-5D38-95C3-1405EDEC071D}"/>
              </a:ext>
            </a:extLst>
          </p:cNvPr>
          <p:cNvSpPr/>
          <p:nvPr/>
        </p:nvSpPr>
        <p:spPr>
          <a:xfrm>
            <a:off x="11663082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948481-BBCB-BA33-1FA7-BA97B1DD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95" y="3411345"/>
            <a:ext cx="1385049" cy="14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wnload pgAdmin 4 for Mac | MacUpdate">
            <a:extLst>
              <a:ext uri="{FF2B5EF4-FFF2-40B4-BE49-F238E27FC236}">
                <a16:creationId xmlns:a16="http://schemas.microsoft.com/office/drawing/2014/main" id="{990D7C38-DD24-979B-4083-676286DE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64" y="3008900"/>
            <a:ext cx="13680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24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8149-ECCC-FD01-9388-4CBA077A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OBJECTIVES</a:t>
            </a:r>
            <a:endParaRPr lang="en-IN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23E26-9483-CEC4-A6BA-6452E0676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eorgia" panose="02040502050405020303" pitchFamily="18" charset="0"/>
                  </a:rPr>
                  <a:t>To Forecast how many match will happen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eorgia" panose="02040502050405020303" pitchFamily="18" charset="0"/>
                  </a:rPr>
                  <a:t>To study the performance of Mumbai in IPL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dirty="0">
                    <a:latin typeface="Georgia" panose="02040502050405020303" pitchFamily="18" charset="0"/>
                  </a:rPr>
                  <a:t> years.</a:t>
                </a:r>
              </a:p>
              <a:p>
                <a:pPr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Georgia" panose="02040502050405020303" pitchFamily="18" charset="0"/>
                  </a:rPr>
                  <a:t> Association between the toss winning and toss decision in IPL</a:t>
                </a:r>
              </a:p>
              <a:p>
                <a:pPr>
                  <a:buClr>
                    <a:srgbClr val="0070C0"/>
                  </a:buClr>
                  <a:buFont typeface="Wingdings" panose="05000000000000000000" pitchFamily="2" charset="2"/>
                  <a:buChar char="Ø"/>
                </a:pPr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23E26-9483-CEC4-A6BA-6452E0676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FCF513CF-4383-F48C-18E9-04500BC0E151}"/>
              </a:ext>
            </a:extLst>
          </p:cNvPr>
          <p:cNvSpPr/>
          <p:nvPr/>
        </p:nvSpPr>
        <p:spPr>
          <a:xfrm>
            <a:off x="11663082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02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93FBDC-5988-A1E2-9E0E-55BEBF9002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8" b="5740"/>
          <a:stretch/>
        </p:blipFill>
        <p:spPr>
          <a:xfrm>
            <a:off x="0" y="625983"/>
            <a:ext cx="12192000" cy="5974186"/>
          </a:xfrm>
          <a:prstGeom prst="rect">
            <a:avLst/>
          </a:prstGeom>
        </p:spPr>
      </p:pic>
      <p:sp>
        <p:nvSpPr>
          <p:cNvPr id="4" name="Oval 3">
            <a:hlinkClick r:id="rId4" action="ppaction://hlinksldjump"/>
            <a:extLst>
              <a:ext uri="{FF2B5EF4-FFF2-40B4-BE49-F238E27FC236}">
                <a16:creationId xmlns:a16="http://schemas.microsoft.com/office/drawing/2014/main" id="{40452AC2-A1E3-B2E9-8C94-119A7C613B4E}"/>
              </a:ext>
            </a:extLst>
          </p:cNvPr>
          <p:cNvSpPr/>
          <p:nvPr/>
        </p:nvSpPr>
        <p:spPr>
          <a:xfrm>
            <a:off x="11663082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D6C2E-2E30-8792-4E72-5045EAA5AA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8" t="28103" r="44492" b="59203"/>
          <a:stretch/>
        </p:blipFill>
        <p:spPr>
          <a:xfrm>
            <a:off x="1395167" y="4455268"/>
            <a:ext cx="3714162" cy="11348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6E17D5-9437-BE10-4909-06AEF1932912}"/>
              </a:ext>
            </a:extLst>
          </p:cNvPr>
          <p:cNvSpPr txBox="1"/>
          <p:nvPr/>
        </p:nvSpPr>
        <p:spPr>
          <a:xfrm>
            <a:off x="2499675" y="167027"/>
            <a:ext cx="7192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tino Linotype" panose="02040502050505030304" pitchFamily="18" charset="0"/>
              </a:rPr>
              <a:t>Time Series Analysis</a:t>
            </a:r>
            <a:endParaRPr lang="en-IN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69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13573-29FA-ECA4-A590-282BAF409D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40"/>
          <a:stretch/>
        </p:blipFill>
        <p:spPr>
          <a:xfrm>
            <a:off x="9427" y="531715"/>
            <a:ext cx="12192000" cy="6068454"/>
          </a:xfrm>
          <a:prstGeom prst="rect">
            <a:avLst/>
          </a:prstGeom>
        </p:spPr>
      </p:pic>
      <p:sp>
        <p:nvSpPr>
          <p:cNvPr id="5" name="Oval 4">
            <a:hlinkClick r:id="rId4" action="ppaction://hlinksldjump"/>
            <a:extLst>
              <a:ext uri="{FF2B5EF4-FFF2-40B4-BE49-F238E27FC236}">
                <a16:creationId xmlns:a16="http://schemas.microsoft.com/office/drawing/2014/main" id="{4B54DAFE-98C2-4072-5F34-BEB3168FA0E7}"/>
              </a:ext>
            </a:extLst>
          </p:cNvPr>
          <p:cNvSpPr/>
          <p:nvPr/>
        </p:nvSpPr>
        <p:spPr>
          <a:xfrm>
            <a:off x="11663082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E8823-5F58-3A24-B582-6B9B33250DB8}"/>
              </a:ext>
            </a:extLst>
          </p:cNvPr>
          <p:cNvSpPr txBox="1"/>
          <p:nvPr/>
        </p:nvSpPr>
        <p:spPr>
          <a:xfrm>
            <a:off x="1769883" y="138747"/>
            <a:ext cx="8652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tino Linotype" panose="02040502050505030304" pitchFamily="18" charset="0"/>
              </a:rPr>
              <a:t>MI winning toss won match with bat</a:t>
            </a:r>
            <a:endParaRPr lang="en-IN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94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F2348F-87B5-C4FD-B12A-20B63BAAB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b="5739"/>
          <a:stretch/>
        </p:blipFill>
        <p:spPr>
          <a:xfrm>
            <a:off x="0" y="550567"/>
            <a:ext cx="12192000" cy="5983614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25803C4E-560F-4031-089A-0C95EA55A8C6}"/>
              </a:ext>
            </a:extLst>
          </p:cNvPr>
          <p:cNvSpPr/>
          <p:nvPr/>
        </p:nvSpPr>
        <p:spPr>
          <a:xfrm>
            <a:off x="11710216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922DF-A261-7AB1-2D03-D44F9449FA19}"/>
              </a:ext>
            </a:extLst>
          </p:cNvPr>
          <p:cNvSpPr txBox="1"/>
          <p:nvPr/>
        </p:nvSpPr>
        <p:spPr>
          <a:xfrm>
            <a:off x="2410905" y="56401"/>
            <a:ext cx="73701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Palatino Linotype" panose="02040502050505030304" pitchFamily="18" charset="0"/>
              </a:rPr>
              <a:t>MI winning toss won match with field</a:t>
            </a:r>
            <a:endParaRPr lang="en-IN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60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09635-0A35-999B-9005-F7030C7E0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1" b="5740"/>
          <a:stretch/>
        </p:blipFill>
        <p:spPr>
          <a:xfrm>
            <a:off x="0" y="641176"/>
            <a:ext cx="12192000" cy="5823204"/>
          </a:xfrm>
          <a:prstGeom prst="rect">
            <a:avLst/>
          </a:prstGeom>
        </p:spPr>
      </p:pic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E449CEA7-E25D-12F9-466A-6E3B4F24B282}"/>
              </a:ext>
            </a:extLst>
          </p:cNvPr>
          <p:cNvSpPr/>
          <p:nvPr/>
        </p:nvSpPr>
        <p:spPr>
          <a:xfrm>
            <a:off x="11663082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CB764-0963-2EF5-D7FD-7C766A8F59B9}"/>
              </a:ext>
            </a:extLst>
          </p:cNvPr>
          <p:cNvSpPr txBox="1"/>
          <p:nvPr/>
        </p:nvSpPr>
        <p:spPr>
          <a:xfrm>
            <a:off x="1635943" y="56401"/>
            <a:ext cx="8920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Palatino Linotype" panose="02040502050505030304" pitchFamily="18" charset="0"/>
              </a:rPr>
              <a:t>MI losing toss won match opponent choose bat</a:t>
            </a:r>
            <a:endParaRPr lang="en-IN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46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8E6AB-311E-7FB6-CC30-6B41C57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8" b="5739"/>
          <a:stretch/>
        </p:blipFill>
        <p:spPr>
          <a:xfrm>
            <a:off x="0" y="641176"/>
            <a:ext cx="12192000" cy="5958993"/>
          </a:xfrm>
          <a:prstGeom prst="rect">
            <a:avLst/>
          </a:prstGeom>
        </p:spPr>
      </p:pic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7F68F1D4-6853-0E47-BA4F-4CEEA66E062F}"/>
              </a:ext>
            </a:extLst>
          </p:cNvPr>
          <p:cNvSpPr/>
          <p:nvPr/>
        </p:nvSpPr>
        <p:spPr>
          <a:xfrm>
            <a:off x="11663082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D71DA-F3AA-F58B-9096-CA3122B50359}"/>
              </a:ext>
            </a:extLst>
          </p:cNvPr>
          <p:cNvSpPr txBox="1"/>
          <p:nvPr/>
        </p:nvSpPr>
        <p:spPr>
          <a:xfrm>
            <a:off x="1635943" y="56401"/>
            <a:ext cx="8920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Palatino Linotype" panose="02040502050505030304" pitchFamily="18" charset="0"/>
              </a:rPr>
              <a:t>MI losing toss won match opponent choose field</a:t>
            </a:r>
            <a:endParaRPr lang="en-IN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52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9DEE80-B587-061A-53C7-3FEE4D6749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8" b="5739"/>
          <a:stretch/>
        </p:blipFill>
        <p:spPr>
          <a:xfrm>
            <a:off x="0" y="612742"/>
            <a:ext cx="12192000" cy="5851638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C38C8B7A-4B6F-2E63-DFE5-A0939C1B4DB4}"/>
              </a:ext>
            </a:extLst>
          </p:cNvPr>
          <p:cNvSpPr/>
          <p:nvPr/>
        </p:nvSpPr>
        <p:spPr>
          <a:xfrm>
            <a:off x="11663082" y="6464380"/>
            <a:ext cx="385481" cy="2715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4FD45-C365-3839-F6EB-17E59D7CD7DF}"/>
              </a:ext>
            </a:extLst>
          </p:cNvPr>
          <p:cNvSpPr txBox="1"/>
          <p:nvPr/>
        </p:nvSpPr>
        <p:spPr>
          <a:xfrm>
            <a:off x="1635943" y="56401"/>
            <a:ext cx="8920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latin typeface="Palatino Linotype" panose="02040502050505030304" pitchFamily="18" charset="0"/>
              </a:rPr>
              <a:t>MI matches in popular stadium</a:t>
            </a:r>
            <a:endParaRPr lang="en-IN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2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1191</TotalTime>
  <Words>346</Words>
  <Application>Microsoft Office PowerPoint</Application>
  <PresentationFormat>Widescreen</PresentationFormat>
  <Paragraphs>58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Georgia</vt:lpstr>
      <vt:lpstr>Palatino Linotype</vt:lpstr>
      <vt:lpstr>Wingdings</vt:lpstr>
      <vt:lpstr>1_Retrospect</vt:lpstr>
      <vt:lpstr>2_Retrospect</vt:lpstr>
      <vt:lpstr>Retrospect</vt:lpstr>
      <vt:lpstr>PERFORMANCE OF MUMBAI IN </vt:lpstr>
      <vt:lpstr>METHODOLOGY 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 SQUARE TEST</vt:lpstr>
      <vt:lpstr>CONCLUSION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of  Mumbai in</dc:title>
  <dc:creator>Shivam Mishra</dc:creator>
  <cp:lastModifiedBy>Shivam Mishra</cp:lastModifiedBy>
  <cp:revision>8</cp:revision>
  <dcterms:created xsi:type="dcterms:W3CDTF">2022-12-25T13:38:11Z</dcterms:created>
  <dcterms:modified xsi:type="dcterms:W3CDTF">2023-01-05T06:15:56Z</dcterms:modified>
</cp:coreProperties>
</file>