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04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6ad566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6ad566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6ad566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6ad5663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6ad5663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6ad5663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6ad5663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6ad5663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6ad5663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6ad5663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5/22/2021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822960" y="3779203"/>
            <a:ext cx="8321040" cy="7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A </a:t>
            </a:r>
            <a:r>
              <a:rPr lang="e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dashing looking website where all important info about </a:t>
            </a:r>
            <a:r>
              <a:rPr lang="e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covid-19 </a:t>
            </a:r>
            <a:r>
              <a:rPr lang="e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can be found</a:t>
            </a:r>
            <a:r>
              <a:rPr lang="en" sz="2400" dirty="0">
                <a:solidFill>
                  <a:srgbClr val="7030A0"/>
                </a:solidFill>
                <a:latin typeface="Algerian" pitchFamily="82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sp>
        <p:nvSpPr>
          <p:cNvPr id="5" name="Rectangle 4"/>
          <p:cNvSpPr/>
          <p:nvPr/>
        </p:nvSpPr>
        <p:spPr>
          <a:xfrm>
            <a:off x="1187976" y="1998325"/>
            <a:ext cx="7956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" sz="5400" b="1" cap="all" spc="0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Covid-19 Resources</a:t>
            </a:r>
            <a:endParaRPr lang="en-US" sz="5400" b="1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710" y="481309"/>
            <a:ext cx="4376090" cy="9379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Team LEO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86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Idea/Problem Statement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6880" y="975360"/>
            <a:ext cx="7030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Organized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correct information about the resources related to covid19 is very essential at this time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People must be aware about the dangers,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precautions , and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vaccination related information without going out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In lockdown and during quarantine period , people have nothing to do and get bored so we also added something for them.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IN" dirty="0" smtClean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So, why not to substitute maximum websites with a single website?</a:t>
            </a:r>
            <a:endParaRPr lang="en-IN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459264" y="1"/>
            <a:ext cx="8062912" cy="894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Proposed Solution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599" y="1019174"/>
            <a:ext cx="7534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1800" dirty="0" smtClean="0"/>
              <a:t>So, we have designed this website where people will not only get everything about covid19 but also get some amusement at this time of distress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In </a:t>
            </a:r>
            <a:r>
              <a:rPr lang="en-US" sz="1800" dirty="0" smtClean="0"/>
              <a:t>this website you will get</a:t>
            </a:r>
            <a:r>
              <a:rPr lang="en-US" sz="1800" dirty="0" smtClean="0"/>
              <a:t>:-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    *Covid-19 info</a:t>
            </a:r>
          </a:p>
          <a:p>
            <a:r>
              <a:rPr lang="en-US" sz="1800" dirty="0" smtClean="0"/>
              <a:t>     *Covid-19 tracker</a:t>
            </a:r>
          </a:p>
          <a:p>
            <a:r>
              <a:rPr lang="en-US" sz="1800" dirty="0" smtClean="0"/>
              <a:t>     *</a:t>
            </a:r>
            <a:r>
              <a:rPr lang="en-US" sz="1800" dirty="0" smtClean="0"/>
              <a:t>Info about help </a:t>
            </a:r>
            <a:r>
              <a:rPr lang="en-US" sz="1800" dirty="0" smtClean="0"/>
              <a:t>center</a:t>
            </a:r>
          </a:p>
          <a:p>
            <a:r>
              <a:rPr lang="en-US" sz="1800" dirty="0" smtClean="0"/>
              <a:t>     *</a:t>
            </a:r>
            <a:r>
              <a:rPr lang="en-US" sz="1800" dirty="0" smtClean="0"/>
              <a:t>FAQs related to </a:t>
            </a:r>
            <a:r>
              <a:rPr lang="en-US" sz="1800" dirty="0" smtClean="0"/>
              <a:t>covid-19</a:t>
            </a:r>
          </a:p>
          <a:p>
            <a:r>
              <a:rPr lang="en-US" sz="1800" dirty="0" smtClean="0"/>
              <a:t>     *</a:t>
            </a:r>
            <a:r>
              <a:rPr lang="en-US" sz="1800" dirty="0" smtClean="0"/>
              <a:t>Play </a:t>
            </a:r>
            <a:r>
              <a:rPr lang="en-US" sz="1800" dirty="0" smtClean="0"/>
              <a:t>games</a:t>
            </a:r>
          </a:p>
          <a:p>
            <a:r>
              <a:rPr lang="en-US" sz="1800" dirty="0" smtClean="0"/>
              <a:t>     *</a:t>
            </a:r>
            <a:r>
              <a:rPr lang="en-US" sz="1800" dirty="0" smtClean="0"/>
              <a:t>Listen to </a:t>
            </a:r>
            <a:r>
              <a:rPr lang="en-US" sz="1800" dirty="0" smtClean="0"/>
              <a:t>music</a:t>
            </a:r>
          </a:p>
          <a:p>
            <a:r>
              <a:rPr lang="en-US" sz="1800" dirty="0" smtClean="0"/>
              <a:t>     *</a:t>
            </a:r>
            <a:r>
              <a:rPr lang="en-US" sz="1800" dirty="0" smtClean="0"/>
              <a:t>Watch movies and </a:t>
            </a:r>
            <a:r>
              <a:rPr lang="en-US" sz="1800" dirty="0" smtClean="0"/>
              <a:t>shows</a:t>
            </a:r>
          </a:p>
          <a:p>
            <a:r>
              <a:rPr lang="en-US" sz="1800" dirty="0" smtClean="0"/>
              <a:t>     *Vaccine related </a:t>
            </a:r>
            <a:r>
              <a:rPr lang="en-US" sz="1800" dirty="0" smtClean="0"/>
              <a:t>information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    *</a:t>
            </a:r>
            <a:r>
              <a:rPr lang="en-US" sz="1800" dirty="0" smtClean="0"/>
              <a:t> Helpline numbers for different states </a:t>
            </a:r>
            <a:r>
              <a:rPr lang="en-US" sz="1800" dirty="0" smtClean="0"/>
              <a:t>with call function 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11200" y="132080"/>
            <a:ext cx="81312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Implementation Details With Tech Stack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8354" y="1433810"/>
            <a:ext cx="4150495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sz="3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3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JavaScript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PHP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36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MySQL</a:t>
            </a:r>
            <a:endParaRPr lang="en-US" sz="3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AOS Animation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21860" y="13917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WOW </a:t>
            </a:r>
            <a:r>
              <a:rPr lang="en" dirty="0" smtClean="0">
                <a:solidFill>
                  <a:schemeClr val="accent5"/>
                </a:solidFill>
              </a:rPr>
              <a:t>Factor !!!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9700" y="1019175"/>
            <a:ext cx="7458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1800" dirty="0" smtClean="0"/>
              <a:t>The most important thing about this website is that you will get everything here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People </a:t>
            </a:r>
            <a:r>
              <a:rPr lang="en-US" sz="1800" dirty="0" smtClean="0"/>
              <a:t>can play games which will be exciting and new for them because these are designed solely by us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It </a:t>
            </a:r>
            <a:r>
              <a:rPr lang="en-US" sz="1800" dirty="0" smtClean="0"/>
              <a:t>will help people to cope with the </a:t>
            </a:r>
            <a:r>
              <a:rPr lang="en-US" sz="1800" dirty="0" smtClean="0"/>
              <a:t>boredom </a:t>
            </a:r>
            <a:r>
              <a:rPr lang="en-US" sz="1800" dirty="0" smtClean="0"/>
              <a:t>and negativity that arises due to lockdown and quarantine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The website looks very attractive and contain eye catching animations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Helpline </a:t>
            </a:r>
            <a:r>
              <a:rPr lang="en-US" sz="1800" dirty="0" smtClean="0"/>
              <a:t>numbers </a:t>
            </a:r>
            <a:r>
              <a:rPr lang="en-US" sz="1800" dirty="0" smtClean="0"/>
              <a:t>for different states and some useful questions with answers related to </a:t>
            </a:r>
            <a:r>
              <a:rPr lang="en-US" sz="1800" dirty="0" smtClean="0"/>
              <a:t>covid-19.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Future Work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247775"/>
            <a:ext cx="7572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dirty="0" smtClean="0"/>
              <a:t>In future if this website get hosted I am sure people will get benefited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We will add more sources which will provide more real time data about the vaccination and other important updates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Proper filters will be added that more useful information comes first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We will come up with more  exciting games.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</TotalTime>
  <Words>351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Slide 1</vt:lpstr>
      <vt:lpstr>Idea/Problem Statement</vt:lpstr>
      <vt:lpstr>Proposed Solution</vt:lpstr>
      <vt:lpstr>Implementation Details With Tech Stack</vt:lpstr>
      <vt:lpstr>WOW Factor !!!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LEO</dc:title>
  <cp:lastModifiedBy>Windows User</cp:lastModifiedBy>
  <cp:revision>8</cp:revision>
  <dcterms:modified xsi:type="dcterms:W3CDTF">2021-05-22T16:00:13Z</dcterms:modified>
</cp:coreProperties>
</file>