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e6ad5663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e6ad566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e6ad5663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e6ad5663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e6ad5663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e6ad566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e6ad5663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e6ad5663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e6ad5663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e6ad566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894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8761D"/>
                </a:solidFill>
              </a:rPr>
              <a:t>Team Name: kingOfClub</a:t>
            </a:r>
            <a:endParaRPr>
              <a:solidFill>
                <a:srgbClr val="38761D"/>
              </a:solidFill>
            </a:endParaRPr>
          </a:p>
        </p:txBody>
      </p:sp>
      <p:sp>
        <p:nvSpPr>
          <p:cNvPr id="55" name="Google Shape;55;p13"/>
          <p:cNvSpPr txBox="1">
            <a:spLocks noGrp="1"/>
          </p:cNvSpPr>
          <p:nvPr>
            <p:ph type="subTitle" idx="1"/>
          </p:nvPr>
        </p:nvSpPr>
        <p:spPr>
          <a:xfrm>
            <a:off x="311700" y="25306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rgbClr val="20124D"/>
                </a:solidFill>
              </a:rPr>
              <a:t>Project Name: </a:t>
            </a:r>
            <a:r>
              <a:rPr lang="en" sz="3200">
                <a:solidFill>
                  <a:srgbClr val="9900FF"/>
                </a:solidFill>
              </a:rPr>
              <a:t>SpeakUp</a:t>
            </a:r>
            <a:endParaRPr sz="3200">
              <a:solidFill>
                <a:srgbClr val="9900FF"/>
              </a:solidFill>
            </a:endParaRPr>
          </a:p>
        </p:txBody>
      </p:sp>
      <p:sp>
        <p:nvSpPr>
          <p:cNvPr id="56" name="Google Shape;56;p13"/>
          <p:cNvSpPr txBox="1">
            <a:spLocks noGrp="1"/>
          </p:cNvSpPr>
          <p:nvPr>
            <p:ph type="subTitle" idx="1"/>
          </p:nvPr>
        </p:nvSpPr>
        <p:spPr>
          <a:xfrm>
            <a:off x="311700" y="35119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rgbClr val="783F04"/>
                </a:solidFill>
              </a:rPr>
              <a:t>Theme: Mental Health</a:t>
            </a:r>
            <a:endParaRPr sz="2500">
              <a:solidFill>
                <a:srgbClr val="783F0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75125" y="422325"/>
            <a:ext cx="8523900" cy="3995400"/>
          </a:xfrm>
          <a:prstGeom prst="rect">
            <a:avLst/>
          </a:prstGeom>
        </p:spPr>
        <p:txBody>
          <a:bodyPr spcFirstLastPara="1" wrap="square" lIns="91425" tIns="91425" rIns="91425" bIns="91425" anchor="b" anchorCtr="0">
            <a:noAutofit/>
          </a:bodyPr>
          <a:lstStyle/>
          <a:p>
            <a:pPr marL="2286000" lvl="0" indent="457200" algn="l" rtl="0">
              <a:spcBef>
                <a:spcPts val="0"/>
              </a:spcBef>
              <a:spcAft>
                <a:spcPts val="0"/>
              </a:spcAft>
              <a:buClr>
                <a:schemeClr val="dk1"/>
              </a:buClr>
              <a:buSzPts val="1100"/>
              <a:buFont typeface="Arial"/>
              <a:buNone/>
            </a:pPr>
            <a:r>
              <a:rPr lang="en" sz="2400">
                <a:solidFill>
                  <a:schemeClr val="accent5"/>
                </a:solidFill>
              </a:rPr>
              <a:t>Idea/Problem Statement</a:t>
            </a:r>
            <a:endParaRPr sz="2400">
              <a:solidFill>
                <a:schemeClr val="accent5"/>
              </a:solidFill>
            </a:endParaRPr>
          </a:p>
          <a:p>
            <a:pPr marL="0" lvl="0" indent="0" algn="ctr" rtl="0">
              <a:spcBef>
                <a:spcPts val="0"/>
              </a:spcBef>
              <a:spcAft>
                <a:spcPts val="0"/>
              </a:spcAft>
              <a:buNone/>
            </a:pPr>
            <a:endParaRPr sz="2400">
              <a:solidFill>
                <a:srgbClr val="4A86E8"/>
              </a:solidFill>
            </a:endParaRPr>
          </a:p>
          <a:p>
            <a:pPr marL="0" lvl="0" indent="0" algn="ctr" rtl="0">
              <a:spcBef>
                <a:spcPts val="0"/>
              </a:spcBef>
              <a:spcAft>
                <a:spcPts val="0"/>
              </a:spcAft>
              <a:buNone/>
            </a:pPr>
            <a:r>
              <a:rPr lang="en" sz="2400">
                <a:solidFill>
                  <a:srgbClr val="4A86E8"/>
                </a:solidFill>
              </a:rPr>
              <a:t>It is observed that Mental health problems affect one in four people in any given year. These problems ranges from mostly common problem like depression and anxiety to rarer problems like schizophrenia and bipolar disorder. </a:t>
            </a:r>
            <a:endParaRPr sz="2400">
              <a:solidFill>
                <a:srgbClr val="4A86E8"/>
              </a:solidFill>
            </a:endParaRPr>
          </a:p>
          <a:p>
            <a:pPr marL="0" lvl="0" indent="0" algn="ctr" rtl="0">
              <a:spcBef>
                <a:spcPts val="0"/>
              </a:spcBef>
              <a:spcAft>
                <a:spcPts val="0"/>
              </a:spcAft>
              <a:buNone/>
            </a:pPr>
            <a:r>
              <a:rPr lang="en" sz="2400">
                <a:solidFill>
                  <a:srgbClr val="4A86E8"/>
                </a:solidFill>
              </a:rPr>
              <a:t>This condition is worsen by the fact that they don’t open up about their problem to public and hence dying day by day with the burdened of these feelings.</a:t>
            </a:r>
            <a:endParaRPr sz="2400">
              <a:solidFill>
                <a:srgbClr val="4A86E8"/>
              </a:solidFill>
            </a:endParaRPr>
          </a:p>
          <a:p>
            <a:pPr marL="0" lvl="0" indent="0" algn="ctr" rtl="0">
              <a:spcBef>
                <a:spcPts val="0"/>
              </a:spcBef>
              <a:spcAft>
                <a:spcPts val="0"/>
              </a:spcAft>
              <a:buNone/>
            </a:pPr>
            <a:endParaRPr sz="24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328750"/>
            <a:ext cx="8520600" cy="4951200"/>
          </a:xfrm>
          <a:prstGeom prst="rect">
            <a:avLst/>
          </a:prstGeom>
        </p:spPr>
        <p:txBody>
          <a:bodyPr spcFirstLastPara="1" wrap="square" lIns="91425" tIns="91425" rIns="91425" bIns="91425" anchor="b" anchorCtr="0">
            <a:noAutofit/>
          </a:bodyPr>
          <a:lstStyle/>
          <a:p>
            <a:pPr marL="1828800" lvl="0" indent="457200" algn="l" rtl="0">
              <a:spcBef>
                <a:spcPts val="0"/>
              </a:spcBef>
              <a:spcAft>
                <a:spcPts val="0"/>
              </a:spcAft>
              <a:buClr>
                <a:schemeClr val="dk1"/>
              </a:buClr>
              <a:buSzPts val="1100"/>
              <a:buFont typeface="Arial"/>
              <a:buNone/>
            </a:pPr>
            <a:r>
              <a:rPr lang="en" sz="4100">
                <a:solidFill>
                  <a:srgbClr val="351C75"/>
                </a:solidFill>
              </a:rPr>
              <a:t>Proposed Solution</a:t>
            </a:r>
            <a:endParaRPr sz="4100">
              <a:solidFill>
                <a:srgbClr val="351C75"/>
              </a:solidFill>
            </a:endParaRPr>
          </a:p>
          <a:p>
            <a:pPr marL="0" lvl="0" indent="0" algn="l" rtl="0">
              <a:spcBef>
                <a:spcPts val="0"/>
              </a:spcBef>
              <a:spcAft>
                <a:spcPts val="0"/>
              </a:spcAft>
              <a:buNone/>
            </a:pPr>
            <a:endParaRPr sz="800">
              <a:solidFill>
                <a:schemeClr val="accent5"/>
              </a:solidFill>
            </a:endParaRPr>
          </a:p>
          <a:p>
            <a:pPr marL="0" lvl="0" indent="0" algn="l" rtl="0">
              <a:spcBef>
                <a:spcPts val="0"/>
              </a:spcBef>
              <a:spcAft>
                <a:spcPts val="0"/>
              </a:spcAft>
              <a:buNone/>
            </a:pPr>
            <a:r>
              <a:rPr lang="en" sz="2100">
                <a:solidFill>
                  <a:srgbClr val="38761D"/>
                </a:solidFill>
              </a:rPr>
              <a:t>T</a:t>
            </a:r>
            <a:r>
              <a:rPr lang="en" sz="2100">
                <a:solidFill>
                  <a:srgbClr val="134F5C"/>
                </a:solidFill>
              </a:rPr>
              <a:t>o deal with the problem, we creating a web application that solves the problem by providing following features:</a:t>
            </a:r>
            <a:endParaRPr sz="2100">
              <a:solidFill>
                <a:srgbClr val="134F5C"/>
              </a:solidFill>
            </a:endParaRPr>
          </a:p>
          <a:p>
            <a:pPr marL="0" lvl="0" indent="0" algn="l" rtl="0">
              <a:spcBef>
                <a:spcPts val="0"/>
              </a:spcBef>
              <a:spcAft>
                <a:spcPts val="0"/>
              </a:spcAft>
              <a:buNone/>
            </a:pPr>
            <a:endParaRPr sz="2200">
              <a:solidFill>
                <a:srgbClr val="134F5C"/>
              </a:solidFill>
            </a:endParaRPr>
          </a:p>
          <a:p>
            <a:pPr marL="457200" lvl="0" indent="-349250" algn="l" rtl="0">
              <a:spcBef>
                <a:spcPts val="0"/>
              </a:spcBef>
              <a:spcAft>
                <a:spcPts val="0"/>
              </a:spcAft>
              <a:buClr>
                <a:srgbClr val="134F5C"/>
              </a:buClr>
              <a:buSzPts val="1900"/>
              <a:buAutoNum type="arabicPeriod"/>
            </a:pPr>
            <a:r>
              <a:rPr lang="en" sz="1900" b="1">
                <a:solidFill>
                  <a:srgbClr val="134F5C"/>
                </a:solidFill>
              </a:rPr>
              <a:t>Expert Chat</a:t>
            </a:r>
            <a:r>
              <a:rPr lang="en" sz="1900">
                <a:solidFill>
                  <a:srgbClr val="134F5C"/>
                </a:solidFill>
              </a:rPr>
              <a:t>: User can have one to one online conversation from different experts.</a:t>
            </a:r>
            <a:endParaRPr sz="1900">
              <a:solidFill>
                <a:srgbClr val="134F5C"/>
              </a:solidFill>
            </a:endParaRPr>
          </a:p>
          <a:p>
            <a:pPr marL="457200" lvl="0" indent="-349250" algn="l" rtl="0">
              <a:spcBef>
                <a:spcPts val="0"/>
              </a:spcBef>
              <a:spcAft>
                <a:spcPts val="0"/>
              </a:spcAft>
              <a:buClr>
                <a:srgbClr val="134F5C"/>
              </a:buClr>
              <a:buSzPts val="1900"/>
              <a:buAutoNum type="arabicPeriod"/>
            </a:pPr>
            <a:r>
              <a:rPr lang="en" sz="1900" b="1">
                <a:solidFill>
                  <a:srgbClr val="134F5C"/>
                </a:solidFill>
              </a:rPr>
              <a:t>Chat with Lakshman</a:t>
            </a:r>
            <a:r>
              <a:rPr lang="en" sz="1900">
                <a:solidFill>
                  <a:srgbClr val="134F5C"/>
                </a:solidFill>
              </a:rPr>
              <a:t>: It is an AI chat bot that provides instant solution to commonly asked questions.</a:t>
            </a:r>
            <a:endParaRPr sz="1900">
              <a:solidFill>
                <a:srgbClr val="134F5C"/>
              </a:solidFill>
            </a:endParaRPr>
          </a:p>
          <a:p>
            <a:pPr marL="457200" lvl="0" indent="-349250" algn="l" rtl="0">
              <a:spcBef>
                <a:spcPts val="0"/>
              </a:spcBef>
              <a:spcAft>
                <a:spcPts val="0"/>
              </a:spcAft>
              <a:buClr>
                <a:srgbClr val="134F5C"/>
              </a:buClr>
              <a:buSzPts val="1900"/>
              <a:buAutoNum type="arabicPeriod"/>
            </a:pPr>
            <a:r>
              <a:rPr lang="en" sz="1900" b="1">
                <a:solidFill>
                  <a:srgbClr val="134F5C"/>
                </a:solidFill>
              </a:rPr>
              <a:t>Community Chat</a:t>
            </a:r>
            <a:r>
              <a:rPr lang="en" sz="1900">
                <a:solidFill>
                  <a:srgbClr val="134F5C"/>
                </a:solidFill>
              </a:rPr>
              <a:t>: A forum for people dealing with same problem. Each user can express themselves anonymously.  </a:t>
            </a:r>
            <a:endParaRPr sz="1900">
              <a:solidFill>
                <a:srgbClr val="134F5C"/>
              </a:solidFill>
            </a:endParaRPr>
          </a:p>
          <a:p>
            <a:pPr marL="457200" lvl="0" indent="-349250" algn="l" rtl="0">
              <a:spcBef>
                <a:spcPts val="0"/>
              </a:spcBef>
              <a:spcAft>
                <a:spcPts val="0"/>
              </a:spcAft>
              <a:buClr>
                <a:srgbClr val="134F5C"/>
              </a:buClr>
              <a:buSzPts val="1900"/>
              <a:buAutoNum type="arabicPeriod"/>
            </a:pPr>
            <a:r>
              <a:rPr lang="en" sz="1900" b="1">
                <a:solidFill>
                  <a:srgbClr val="134F5C"/>
                </a:solidFill>
              </a:rPr>
              <a:t>Services:</a:t>
            </a:r>
            <a:r>
              <a:rPr lang="en" sz="1900">
                <a:solidFill>
                  <a:srgbClr val="134F5C"/>
                </a:solidFill>
              </a:rPr>
              <a:t> User can find based on their current location, ilist of available experts and their distance from the user. User can book an appointment or consult for therapy or counselling.</a:t>
            </a:r>
            <a:endParaRPr sz="1900">
              <a:solidFill>
                <a:srgbClr val="134F5C"/>
              </a:solidFill>
            </a:endParaRPr>
          </a:p>
          <a:p>
            <a:pPr marL="457200" lvl="0" indent="0" algn="l" rtl="0">
              <a:spcBef>
                <a:spcPts val="0"/>
              </a:spcBef>
              <a:spcAft>
                <a:spcPts val="0"/>
              </a:spcAft>
              <a:buNone/>
            </a:pPr>
            <a:endParaRPr sz="1200">
              <a:solidFill>
                <a:schemeClr val="accent5"/>
              </a:solidFill>
            </a:endParaRPr>
          </a:p>
          <a:p>
            <a:pPr marL="0" lvl="0" indent="0" algn="ctr" rtl="0">
              <a:spcBef>
                <a:spcPts val="0"/>
              </a:spcBef>
              <a:spcAft>
                <a:spcPts val="0"/>
              </a:spcAft>
              <a:buClr>
                <a:schemeClr val="dk1"/>
              </a:buClr>
              <a:buSzPts val="1100"/>
              <a:buFont typeface="Arial"/>
              <a:buNone/>
            </a:pPr>
            <a:r>
              <a:rPr lang="en" sz="2300">
                <a:solidFill>
                  <a:srgbClr val="F1C232"/>
                </a:solidFill>
              </a:rPr>
              <a:t>“Happiness increases &amp; sadness reduces on sharing with others”</a:t>
            </a:r>
            <a:endParaRPr sz="17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89600"/>
            <a:ext cx="8520600" cy="47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5B0F00"/>
                </a:solidFill>
              </a:rPr>
              <a:t>Implementation Details With Tech Stack</a:t>
            </a:r>
            <a:endParaRPr sz="2700">
              <a:solidFill>
                <a:srgbClr val="5B0F00"/>
              </a:solidFill>
            </a:endParaRPr>
          </a:p>
          <a:p>
            <a:pPr marL="0" lvl="0" indent="0" algn="l" rtl="0">
              <a:spcBef>
                <a:spcPts val="0"/>
              </a:spcBef>
              <a:spcAft>
                <a:spcPts val="0"/>
              </a:spcAft>
              <a:buNone/>
            </a:pPr>
            <a:endParaRPr sz="2700">
              <a:solidFill>
                <a:schemeClr val="accent5"/>
              </a:solidFill>
            </a:endParaRPr>
          </a:p>
          <a:p>
            <a:pPr marL="0" lvl="0" indent="0" algn="l" rtl="0">
              <a:spcBef>
                <a:spcPts val="0"/>
              </a:spcBef>
              <a:spcAft>
                <a:spcPts val="0"/>
              </a:spcAft>
              <a:buNone/>
            </a:pPr>
            <a:r>
              <a:rPr lang="en" sz="2600">
                <a:solidFill>
                  <a:srgbClr val="45818E"/>
                </a:solidFill>
              </a:rPr>
              <a:t>We build AI chat bot with using ChatGPT openAI API and our own dataset.</a:t>
            </a:r>
            <a:endParaRPr sz="2600">
              <a:solidFill>
                <a:srgbClr val="45818E"/>
              </a:solidFill>
            </a:endParaRPr>
          </a:p>
          <a:p>
            <a:pPr marL="0" lvl="0" indent="0" algn="l" rtl="0">
              <a:spcBef>
                <a:spcPts val="0"/>
              </a:spcBef>
              <a:spcAft>
                <a:spcPts val="0"/>
              </a:spcAft>
              <a:buNone/>
            </a:pPr>
            <a:r>
              <a:rPr lang="en" sz="2600">
                <a:solidFill>
                  <a:srgbClr val="45818E"/>
                </a:solidFill>
              </a:rPr>
              <a:t>We created expert chat and community chat application using django channels and redis server.</a:t>
            </a:r>
            <a:endParaRPr sz="2600">
              <a:solidFill>
                <a:srgbClr val="45818E"/>
              </a:solidFill>
            </a:endParaRPr>
          </a:p>
          <a:p>
            <a:pPr marL="0" lvl="0" indent="0" algn="l" rtl="0">
              <a:spcBef>
                <a:spcPts val="0"/>
              </a:spcBef>
              <a:spcAft>
                <a:spcPts val="0"/>
              </a:spcAft>
              <a:buNone/>
            </a:pPr>
            <a:r>
              <a:rPr lang="en" sz="2600">
                <a:solidFill>
                  <a:srgbClr val="45818E"/>
                </a:solidFill>
              </a:rPr>
              <a:t>In Services, we stored details of every expert and calculated expert distance by using Google maps API for distance.</a:t>
            </a:r>
            <a:endParaRPr sz="2600">
              <a:solidFill>
                <a:srgbClr val="45818E"/>
              </a:solidFill>
            </a:endParaRPr>
          </a:p>
          <a:p>
            <a:pPr marL="0" lvl="0" indent="0" algn="l" rtl="0">
              <a:spcBef>
                <a:spcPts val="0"/>
              </a:spcBef>
              <a:spcAft>
                <a:spcPts val="0"/>
              </a:spcAft>
              <a:buNone/>
            </a:pPr>
            <a:r>
              <a:rPr lang="en" sz="2500">
                <a:solidFill>
                  <a:srgbClr val="45818E"/>
                </a:solidFill>
              </a:rPr>
              <a:t>Common Techstack : HTML,CSS,JS,Python,Django</a:t>
            </a:r>
            <a:endParaRPr sz="2500">
              <a:solidFill>
                <a:srgbClr val="45818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14500" y="1618249"/>
            <a:ext cx="8520600" cy="3525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9900FF"/>
                </a:solidFill>
              </a:rPr>
              <a:t>WOW Factor!!</a:t>
            </a:r>
            <a:endParaRPr>
              <a:solidFill>
                <a:srgbClr val="9900FF"/>
              </a:solidFill>
            </a:endParaRPr>
          </a:p>
          <a:p>
            <a:pPr marL="0" lvl="0" indent="0" algn="ctr" rtl="0">
              <a:spcBef>
                <a:spcPts val="0"/>
              </a:spcBef>
              <a:spcAft>
                <a:spcPts val="0"/>
              </a:spcAft>
              <a:buNone/>
            </a:pPr>
            <a:endParaRPr>
              <a:solidFill>
                <a:srgbClr val="B45F06"/>
              </a:solidFill>
            </a:endParaRPr>
          </a:p>
          <a:p>
            <a:pPr marL="0" lvl="0" indent="0" algn="ctr" rtl="0">
              <a:spcBef>
                <a:spcPts val="0"/>
              </a:spcBef>
              <a:spcAft>
                <a:spcPts val="0"/>
              </a:spcAft>
              <a:buNone/>
            </a:pPr>
            <a:r>
              <a:rPr lang="en">
                <a:solidFill>
                  <a:srgbClr val="B45F06"/>
                </a:solidFill>
              </a:rPr>
              <a:t>Providing user with these many platforms to open up and take a stand to speak about what &amp; how they feel to experts, AI or common people anonymously.</a:t>
            </a:r>
            <a:endParaRPr>
              <a:solidFill>
                <a:srgbClr val="B45F06"/>
              </a:solidFill>
            </a:endParaRPr>
          </a:p>
          <a:p>
            <a:pPr marL="0" lvl="0" indent="0" algn="ctr" rtl="0">
              <a:spcBef>
                <a:spcPts val="0"/>
              </a:spcBef>
              <a:spcAft>
                <a:spcPts val="0"/>
              </a:spcAft>
              <a:buNone/>
            </a:pPr>
            <a:r>
              <a:rPr lang="en">
                <a:solidFill>
                  <a:srgbClr val="B45F06"/>
                </a:solidFill>
              </a:rPr>
              <a:t>&amp; </a:t>
            </a:r>
            <a:endParaRPr>
              <a:solidFill>
                <a:srgbClr val="B45F06"/>
              </a:solidFill>
            </a:endParaRPr>
          </a:p>
          <a:p>
            <a:pPr marL="0" lvl="0" indent="0" algn="ctr" rtl="0">
              <a:spcBef>
                <a:spcPts val="0"/>
              </a:spcBef>
              <a:spcAft>
                <a:spcPts val="0"/>
              </a:spcAft>
              <a:buNone/>
            </a:pPr>
            <a:r>
              <a:rPr lang="en">
                <a:solidFill>
                  <a:srgbClr val="B45F06"/>
                </a:solidFill>
              </a:rPr>
              <a:t>Training AI with our own dataset</a:t>
            </a:r>
            <a:endParaRPr>
              <a:solidFill>
                <a:srgbClr val="B45F06"/>
              </a:solidFill>
            </a:endParaRPr>
          </a:p>
          <a:p>
            <a:pPr marL="0" lvl="0" indent="0" algn="ctr" rtl="0">
              <a:spcBef>
                <a:spcPts val="0"/>
              </a:spcBef>
              <a:spcAft>
                <a:spcPts val="0"/>
              </a:spcAft>
              <a:buNone/>
            </a:pPr>
            <a:endParaRPr>
              <a:solidFill>
                <a:srgbClr val="B45F06"/>
              </a:solidFill>
            </a:endParaRPr>
          </a:p>
          <a:p>
            <a:pPr marL="0" lvl="0" indent="0" algn="ctr" rtl="0">
              <a:spcBef>
                <a:spcPts val="0"/>
              </a:spcBef>
              <a:spcAft>
                <a:spcPts val="0"/>
              </a:spcAft>
              <a:buNone/>
            </a:pPr>
            <a:endParaRPr>
              <a:solidFill>
                <a:srgbClr val="B45F06"/>
              </a:solidFill>
            </a:endParaRPr>
          </a:p>
          <a:p>
            <a:pPr marL="0" lvl="0" indent="0" algn="ctr" rtl="0">
              <a:spcBef>
                <a:spcPts val="0"/>
              </a:spcBef>
              <a:spcAft>
                <a:spcPts val="0"/>
              </a:spcAft>
              <a:buNone/>
            </a:pPr>
            <a:endParaRPr>
              <a:solidFill>
                <a:srgbClr val="B45F06"/>
              </a:solidFill>
            </a:endParaRPr>
          </a:p>
          <a:p>
            <a:pPr marL="0" lvl="0" indent="0" algn="l" rtl="0">
              <a:spcBef>
                <a:spcPts val="0"/>
              </a:spcBef>
              <a:spcAft>
                <a:spcPts val="0"/>
              </a:spcAft>
              <a:buNone/>
            </a:pPr>
            <a:r>
              <a:rPr lang="en">
                <a:solidFill>
                  <a:srgbClr val="B45F06"/>
                </a:solidFill>
              </a:rPr>
              <a:t>									</a:t>
            </a:r>
            <a:endParaRPr>
              <a:solidFill>
                <a:srgbClr val="B45F06"/>
              </a:solidFill>
            </a:endParaRPr>
          </a:p>
          <a:p>
            <a:pPr marL="0" lvl="0" indent="0" algn="ctr" rtl="0">
              <a:spcBef>
                <a:spcPts val="0"/>
              </a:spcBef>
              <a:spcAft>
                <a:spcPts val="0"/>
              </a:spcAft>
              <a:buNone/>
            </a:pPr>
            <a:endParaRPr>
              <a:solidFill>
                <a:srgbClr val="B45F0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43250" y="222525"/>
            <a:ext cx="8857500" cy="446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5"/>
                </a:solidFill>
              </a:rPr>
              <a:t>Future Work</a:t>
            </a:r>
            <a:endParaRPr sz="3000" dirty="0">
              <a:solidFill>
                <a:schemeClr val="accent5"/>
              </a:solidFill>
            </a:endParaRPr>
          </a:p>
          <a:p>
            <a:pPr marL="0" lvl="0" indent="0" algn="ctr" rtl="0">
              <a:spcBef>
                <a:spcPts val="0"/>
              </a:spcBef>
              <a:spcAft>
                <a:spcPts val="0"/>
              </a:spcAft>
              <a:buNone/>
            </a:pPr>
            <a:endParaRPr sz="2800" dirty="0">
              <a:solidFill>
                <a:schemeClr val="accent5"/>
              </a:solidFill>
            </a:endParaRPr>
          </a:p>
          <a:p>
            <a:pPr marL="457200" lvl="0" indent="-406400" algn="l" rtl="0">
              <a:spcBef>
                <a:spcPts val="0"/>
              </a:spcBef>
              <a:spcAft>
                <a:spcPts val="0"/>
              </a:spcAft>
              <a:buClr>
                <a:srgbClr val="3D85C6"/>
              </a:buClr>
              <a:buSzPts val="2800"/>
              <a:buChar char="●"/>
            </a:pPr>
            <a:r>
              <a:rPr lang="en" sz="2800" dirty="0">
                <a:solidFill>
                  <a:srgbClr val="3D85C6"/>
                </a:solidFill>
              </a:rPr>
              <a:t>Improving our chat bot to detect user’s mental health status using user’s chats and recommend activity to improve upon it.</a:t>
            </a:r>
            <a:endParaRPr sz="2800" dirty="0">
              <a:solidFill>
                <a:srgbClr val="3D85C6"/>
              </a:solidFill>
            </a:endParaRPr>
          </a:p>
          <a:p>
            <a:pPr marL="457200" lvl="0" indent="-406400" algn="l" rtl="0">
              <a:spcBef>
                <a:spcPts val="0"/>
              </a:spcBef>
              <a:spcAft>
                <a:spcPts val="0"/>
              </a:spcAft>
              <a:buClr>
                <a:srgbClr val="3D85C6"/>
              </a:buClr>
              <a:buSzPts val="2800"/>
              <a:buChar char="●"/>
            </a:pPr>
            <a:r>
              <a:rPr lang="en" sz="2800">
                <a:solidFill>
                  <a:srgbClr val="3D85C6"/>
                </a:solidFill>
              </a:rPr>
              <a:t>Tracking user’s mental health score and regularly updating to experts for monitoring.</a:t>
            </a:r>
            <a:endParaRPr sz="2800" dirty="0">
              <a:solidFill>
                <a:srgbClr val="3D85C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Team Name: kingOfClub</vt:lpstr>
      <vt:lpstr>Idea/Problem Statement  It is observed that Mental health problems affect one in four people in any given year. These problems ranges from mostly common problem like depression and anxiety to rarer problems like schizophrenia and bipolar disorder.  This condition is worsen by the fact that they don’t open up about their problem to public and hence dying day by day with the burdened of these feelings. </vt:lpstr>
      <vt:lpstr>Proposed Solution  To deal with the problem, we creating a web application that solves the problem by providing following features:  Expert Chat: User can have one to one online conversation from different experts. Chat with Lakshman: It is an AI chat bot that provides instant solution to commonly asked questions. Community Chat: A forum for people dealing with same problem. Each user can express themselves anonymously.   Services: User can find based on their current location, ilist of available experts and their distance from the user. User can book an appointment or consult for therapy or counselling.  “Happiness increases &amp; sadness reduces on sharing with others”</vt:lpstr>
      <vt:lpstr>Implementation Details With Tech Stack  We build AI chat bot with using ChatGPT openAI API and our own dataset. We created expert chat and community chat application using django channels and redis server. In Services, we stored details of every expert and calculated expert distance by using Google maps API for distance. Common Techstack : HTML,CSS,JS,Python,Django</vt:lpstr>
      <vt:lpstr>WOW Factor!!  Providing user with these many platforms to open up and take a stand to speak about what &amp; how they feel to experts, AI or common people anonymously. &amp;  Training AI with our own dataset              </vt:lpstr>
      <vt:lpstr>Future Work  Improving our chat bot to detect user’s mental health status using user’s chats and recommend activity to improve upon it. Tracking user’s mental health score and regularly updating to experts for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kingOfClub</dc:title>
  <cp:lastModifiedBy>Shiva Nand</cp:lastModifiedBy>
  <cp:revision>1</cp:revision>
  <dcterms:modified xsi:type="dcterms:W3CDTF">2023-03-26T01:40:39Z</dcterms:modified>
</cp:coreProperties>
</file>