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6ad566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6ad566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6ad566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6ad566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6ad566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6ad566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6ad566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6ad566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6ad5663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6ad566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9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Team Name: kingOfClub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30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0124D"/>
                </a:solidFill>
              </a:rPr>
              <a:t>Project Name: </a:t>
            </a:r>
            <a:r>
              <a:rPr lang="en" sz="3200">
                <a:solidFill>
                  <a:srgbClr val="9900FF"/>
                </a:solidFill>
              </a:rPr>
              <a:t>SpeakUp</a:t>
            </a:r>
            <a:endParaRPr sz="3200">
              <a:solidFill>
                <a:srgbClr val="9900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11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83F04"/>
                </a:solidFill>
              </a:rPr>
              <a:t>Theme:</a:t>
            </a:r>
            <a:r>
              <a:rPr lang="en" sz="2500">
                <a:solidFill>
                  <a:srgbClr val="783F04"/>
                </a:solidFill>
              </a:rPr>
              <a:t> Mental Health</a:t>
            </a:r>
            <a:endParaRPr sz="2500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75125" y="422325"/>
            <a:ext cx="8523900" cy="39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I</a:t>
            </a:r>
            <a:r>
              <a:rPr lang="en" sz="2400">
                <a:solidFill>
                  <a:schemeClr val="accent5"/>
                </a:solidFill>
              </a:rPr>
              <a:t>dea/Problem Statement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It is observed that Mental health problems affect one in four people in any given year. These problems ranges from mostly </a:t>
            </a:r>
            <a:r>
              <a:rPr lang="en" sz="2400">
                <a:solidFill>
                  <a:srgbClr val="4A86E8"/>
                </a:solidFill>
              </a:rPr>
              <a:t>common problem like depression and anxiety to rarer problems like schizophrenia and bipolar disorder. 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This condition is worsen by the fact that they don’t open up about their problem to public and hence dying day by day with the burdened of these feelings.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328750"/>
            <a:ext cx="8520600" cy="49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rgbClr val="351C75"/>
                </a:solidFill>
              </a:rPr>
              <a:t>Proposed Solution</a:t>
            </a:r>
            <a:endParaRPr sz="41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T</a:t>
            </a:r>
            <a:r>
              <a:rPr lang="en" sz="2100">
                <a:solidFill>
                  <a:srgbClr val="134F5C"/>
                </a:solidFill>
              </a:rPr>
              <a:t>o deal with the problem, we creating a web </a:t>
            </a:r>
            <a:r>
              <a:rPr lang="en" sz="2100">
                <a:solidFill>
                  <a:srgbClr val="134F5C"/>
                </a:solidFill>
              </a:rPr>
              <a:t>application that solves the problem by providing following features:</a:t>
            </a:r>
            <a:endParaRPr sz="21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34F5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AutoNum type="arabicPeriod"/>
            </a:pPr>
            <a:r>
              <a:rPr b="1" lang="en" sz="1900">
                <a:solidFill>
                  <a:srgbClr val="134F5C"/>
                </a:solidFill>
              </a:rPr>
              <a:t>Expert Chat</a:t>
            </a:r>
            <a:r>
              <a:rPr lang="en" sz="1900">
                <a:solidFill>
                  <a:srgbClr val="134F5C"/>
                </a:solidFill>
              </a:rPr>
              <a:t>: User can have one to one online conversation from different experts.</a:t>
            </a:r>
            <a:endParaRPr sz="1900">
              <a:solidFill>
                <a:srgbClr val="134F5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AutoNum type="arabicPeriod"/>
            </a:pPr>
            <a:r>
              <a:rPr b="1" lang="en" sz="1900">
                <a:solidFill>
                  <a:srgbClr val="134F5C"/>
                </a:solidFill>
              </a:rPr>
              <a:t>Chat with Lakshman</a:t>
            </a:r>
            <a:r>
              <a:rPr lang="en" sz="1900">
                <a:solidFill>
                  <a:srgbClr val="134F5C"/>
                </a:solidFill>
              </a:rPr>
              <a:t>: It is an AI chat bot that provides instant solution to commonly asked questions.</a:t>
            </a:r>
            <a:endParaRPr sz="1900">
              <a:solidFill>
                <a:srgbClr val="134F5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AutoNum type="arabicPeriod"/>
            </a:pPr>
            <a:r>
              <a:rPr b="1" lang="en" sz="1900">
                <a:solidFill>
                  <a:srgbClr val="134F5C"/>
                </a:solidFill>
              </a:rPr>
              <a:t>Community Chat</a:t>
            </a:r>
            <a:r>
              <a:rPr lang="en" sz="1900">
                <a:solidFill>
                  <a:srgbClr val="134F5C"/>
                </a:solidFill>
              </a:rPr>
              <a:t>: A forum for people dealing with same problem. Each user can express themselves anonymously.  </a:t>
            </a:r>
            <a:endParaRPr sz="1900">
              <a:solidFill>
                <a:srgbClr val="134F5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AutoNum type="arabicPeriod"/>
            </a:pPr>
            <a:r>
              <a:rPr b="1" lang="en" sz="1900">
                <a:solidFill>
                  <a:srgbClr val="134F5C"/>
                </a:solidFill>
              </a:rPr>
              <a:t>Services:</a:t>
            </a:r>
            <a:r>
              <a:rPr lang="en" sz="1900">
                <a:solidFill>
                  <a:srgbClr val="134F5C"/>
                </a:solidFill>
              </a:rPr>
              <a:t> User can find based on their current location, ilist of available experts and their distance from the user. User can book an appointment or consult for therapy or counselling.</a:t>
            </a:r>
            <a:endParaRPr sz="1900">
              <a:solidFill>
                <a:srgbClr val="134F5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1C232"/>
                </a:solidFill>
              </a:rPr>
              <a:t>“Happiness increases &amp; sadness reduces on sharing with others”</a:t>
            </a:r>
            <a:endParaRPr sz="1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89600"/>
            <a:ext cx="85206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B0F00"/>
                </a:solidFill>
              </a:rPr>
              <a:t>Implementation Details With Tech Stack</a:t>
            </a:r>
            <a:endParaRPr sz="27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5818E"/>
                </a:solidFill>
              </a:rPr>
              <a:t>We build AI chat bot with using ChatGPT openAI API and our own dataset.</a:t>
            </a:r>
            <a:endParaRPr sz="26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5818E"/>
                </a:solidFill>
              </a:rPr>
              <a:t>We created expert chat and community chat application using django channels and redis server.</a:t>
            </a:r>
            <a:endParaRPr sz="26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5818E"/>
                </a:solidFill>
              </a:rPr>
              <a:t>In Services, we stored details of every expert and </a:t>
            </a:r>
            <a:r>
              <a:rPr lang="en" sz="2600">
                <a:solidFill>
                  <a:srgbClr val="45818E"/>
                </a:solidFill>
              </a:rPr>
              <a:t>calculated</a:t>
            </a:r>
            <a:r>
              <a:rPr lang="en" sz="2600">
                <a:solidFill>
                  <a:srgbClr val="45818E"/>
                </a:solidFill>
              </a:rPr>
              <a:t> expert distance by using Google maps API for distance.</a:t>
            </a:r>
            <a:endParaRPr sz="26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5818E"/>
                </a:solidFill>
              </a:rPr>
              <a:t>Common Techstack : HTML,CSS,JS,Python,Django</a:t>
            </a:r>
            <a:endParaRPr sz="25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14500" y="1618249"/>
            <a:ext cx="8520600" cy="3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WOW Factor!</a:t>
            </a:r>
            <a:r>
              <a:rPr lang="en">
                <a:solidFill>
                  <a:srgbClr val="9900FF"/>
                </a:solidFill>
              </a:rPr>
              <a:t>!</a:t>
            </a:r>
            <a:endParaRPr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Providing user with these many platforms to open up and take a stand to speak about what &amp; how they feel to experts, AI or common people anonymously.</a:t>
            </a:r>
            <a:endParaRPr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&amp; </a:t>
            </a:r>
            <a:endParaRPr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Training AI with our own dataset</a:t>
            </a:r>
            <a:endParaRPr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									</a:t>
            </a:r>
            <a:endParaRPr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143250" y="222525"/>
            <a:ext cx="8857500" cy="44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F</a:t>
            </a:r>
            <a:r>
              <a:rPr lang="en" sz="3000">
                <a:solidFill>
                  <a:schemeClr val="accent5"/>
                </a:solidFill>
              </a:rPr>
              <a:t>uture Work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Char char="●"/>
            </a:pPr>
            <a:r>
              <a:rPr lang="en" sz="2800">
                <a:solidFill>
                  <a:srgbClr val="3D85C6"/>
                </a:solidFill>
              </a:rPr>
              <a:t>Improving our chat bot to detect user’s mental health status using user’s chats and recommend activity to improve upon it.</a:t>
            </a:r>
            <a:endParaRPr sz="2800">
              <a:solidFill>
                <a:srgbClr val="3D85C6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Char char="●"/>
            </a:pPr>
            <a:r>
              <a:rPr lang="en" sz="2800">
                <a:solidFill>
                  <a:srgbClr val="3D85C6"/>
                </a:solidFill>
              </a:rPr>
              <a:t>Tracking user’s mental health score and regularly to experts for monitoring.</a:t>
            </a:r>
            <a:endParaRPr sz="28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