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esh patil" userId="10928d74f37ea76d" providerId="LiveId" clId="{F1DB0FF9-0D3F-4714-B658-D49FA0C563E1}"/>
    <pc:docChg chg="undo custSel addSld modSld">
      <pc:chgData name="nilesh patil" userId="10928d74f37ea76d" providerId="LiveId" clId="{F1DB0FF9-0D3F-4714-B658-D49FA0C563E1}" dt="2024-03-10T04:18:33.239" v="30" actId="1076"/>
      <pc:docMkLst>
        <pc:docMk/>
      </pc:docMkLst>
      <pc:sldChg chg="addSp delSp modSp new mod">
        <pc:chgData name="nilesh patil" userId="10928d74f37ea76d" providerId="LiveId" clId="{F1DB0FF9-0D3F-4714-B658-D49FA0C563E1}" dt="2024-03-10T04:18:33.239" v="30" actId="1076"/>
        <pc:sldMkLst>
          <pc:docMk/>
          <pc:sldMk cId="2955182936" sldId="265"/>
        </pc:sldMkLst>
        <pc:spChg chg="mod">
          <ac:chgData name="nilesh patil" userId="10928d74f37ea76d" providerId="LiveId" clId="{F1DB0FF9-0D3F-4714-B658-D49FA0C563E1}" dt="2024-03-10T04:18:33.239" v="30" actId="1076"/>
          <ac:spMkLst>
            <pc:docMk/>
            <pc:sldMk cId="2955182936" sldId="265"/>
            <ac:spMk id="2" creationId="{A3E16EAC-848C-D8C0-807E-60B96671E350}"/>
          </ac:spMkLst>
        </pc:spChg>
        <pc:spChg chg="del mod">
          <ac:chgData name="nilesh patil" userId="10928d74f37ea76d" providerId="LiveId" clId="{F1DB0FF9-0D3F-4714-B658-D49FA0C563E1}" dt="2024-03-10T04:18:05.073" v="24" actId="478"/>
          <ac:spMkLst>
            <pc:docMk/>
            <pc:sldMk cId="2955182936" sldId="265"/>
            <ac:spMk id="3" creationId="{38B49090-775D-9F64-579D-FD0D5056F274}"/>
          </ac:spMkLst>
        </pc:spChg>
        <pc:spChg chg="add del mod">
          <ac:chgData name="nilesh patil" userId="10928d74f37ea76d" providerId="LiveId" clId="{F1DB0FF9-0D3F-4714-B658-D49FA0C563E1}" dt="2024-03-10T04:18:22.224" v="27" actId="21"/>
          <ac:spMkLst>
            <pc:docMk/>
            <pc:sldMk cId="2955182936" sldId="265"/>
            <ac:spMk id="5" creationId="{E968D161-E844-C57F-6911-FB7B6E30DE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8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5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8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5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0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6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6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6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1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0C92E7-0A13-4991-A912-8AD70E30CFF8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3779-6F18-4B33-83E9-5A7ADA5A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6B3E-587F-45D9-095C-959176508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Calculator using GUI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A8366-E84A-35C2-523D-640B1C2BC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PRESENTOR: Nilesh </a:t>
            </a:r>
            <a:r>
              <a:rPr lang="en-IN" dirty="0" err="1"/>
              <a:t>patil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91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46A5-AF46-966F-8CD0-A631A649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DD2B-3A64-2187-3494-62FB8381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calculator is basically a program on a computer that simulates the behavior of any hand held calculator useful for performing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Mathematical Calculations. It is a very basic device used in our everyday lives. Now all the smartphones also have a Calculator application in them.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While creating any GUI Application there are mainly two steps: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first step is to create a User Interface.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second step is the most important one and in this, to add functionalities to the GUI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49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B0B2-BEF4-9602-C364-BC5070C8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6C7B-AC16-A683-3FE3-4180A3AF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- Python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Libraries - </a:t>
            </a:r>
            <a:r>
              <a:rPr lang="en-IN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:- </a:t>
            </a:r>
            <a:r>
              <a:rPr lang="en-IN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standard GUI library for Python. Python when combined with </a:t>
            </a:r>
            <a:r>
              <a:rPr lang="en-IN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a fast and easy way to create GUI applications. </a:t>
            </a:r>
            <a:r>
              <a:rPr lang="en-IN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a powerful object-oriented interface to the Tk GUI toolkit.</a:t>
            </a:r>
          </a:p>
          <a:p>
            <a:pPr marL="0" indent="0">
              <a:buNone/>
            </a:pP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7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4AE1-8812-F285-75F3-3EC9BDC6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83B1D-B2CA-7C03-2226-F786364B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285" y="1309169"/>
            <a:ext cx="3734253" cy="5420690"/>
          </a:xfrm>
        </p:spPr>
      </p:pic>
    </p:spTree>
    <p:extLst>
      <p:ext uri="{BB962C8B-B14F-4D97-AF65-F5344CB8AC3E}">
        <p14:creationId xmlns:p14="http://schemas.microsoft.com/office/powerpoint/2010/main" val="160590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B737-9841-EE0B-6E88-839ED850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Söhne"/>
              </a:rPr>
              <a:t>How it works</a:t>
            </a:r>
            <a:br>
              <a:rPr lang="en-IN" b="1" dirty="0">
                <a:solidFill>
                  <a:srgbClr val="0D0D0D"/>
                </a:solidFill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1489-BF5B-2B48-B347-1656FCC0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732429"/>
            <a:ext cx="8946541" cy="187527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Tk() - To create a main window, </a:t>
            </a:r>
            <a:r>
              <a:rPr lang="en-US" dirty="0" err="1">
                <a:effectLst/>
              </a:rPr>
              <a:t>tkinter</a:t>
            </a:r>
            <a:r>
              <a:rPr lang="en-US" dirty="0">
                <a:effectLst/>
              </a:rPr>
              <a:t> offers a method Tk()</a:t>
            </a:r>
          </a:p>
          <a:p>
            <a:r>
              <a:rPr lang="en-US" dirty="0" err="1">
                <a:effectLst/>
              </a:rPr>
              <a:t>mainloop</a:t>
            </a:r>
            <a:r>
              <a:rPr lang="en-US" dirty="0">
                <a:effectLst/>
              </a:rPr>
              <a:t>() - is an infinite loop used to run the application, wait for an event to occur and process the event as long as the window is not closed.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99FA-0707-DBBD-81D8-C3F2CA93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1354529"/>
            <a:ext cx="2579968" cy="18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D84B-DF4E-4003-A6E1-92ADE02B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Widget-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C49BF-FABA-66AA-DA76-EDEFFD17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66636"/>
            <a:ext cx="11228502" cy="936605"/>
          </a:xfrm>
        </p:spPr>
      </p:pic>
    </p:spTree>
    <p:extLst>
      <p:ext uri="{BB962C8B-B14F-4D97-AF65-F5344CB8AC3E}">
        <p14:creationId xmlns:p14="http://schemas.microsoft.com/office/powerpoint/2010/main" val="53865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5CB-76F0-F0C1-F23F-A35F0FBD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649FE-9705-9B6D-5291-C1EB29126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245" y="2006081"/>
            <a:ext cx="6341742" cy="3817711"/>
          </a:xfrm>
        </p:spPr>
      </p:pic>
    </p:spTree>
    <p:extLst>
      <p:ext uri="{BB962C8B-B14F-4D97-AF65-F5344CB8AC3E}">
        <p14:creationId xmlns:p14="http://schemas.microsoft.com/office/powerpoint/2010/main" val="19080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D477-EC2C-350D-5853-1E6092EB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1F2-777D-C804-7CA4-161705A5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:</a:t>
            </a:r>
          </a:p>
        </p:txBody>
      </p:sp>
    </p:spTree>
    <p:extLst>
      <p:ext uri="{BB962C8B-B14F-4D97-AF65-F5344CB8AC3E}">
        <p14:creationId xmlns:p14="http://schemas.microsoft.com/office/powerpoint/2010/main" val="28062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6EAC-848C-D8C0-807E-60B96671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59" y="2598759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518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214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Söhne</vt:lpstr>
      <vt:lpstr>Wingdings 3</vt:lpstr>
      <vt:lpstr>Ion</vt:lpstr>
      <vt:lpstr>Calculator using GUI  </vt:lpstr>
      <vt:lpstr>Project Overview</vt:lpstr>
      <vt:lpstr>Methodology</vt:lpstr>
      <vt:lpstr>GUI interface</vt:lpstr>
      <vt:lpstr>How it works </vt:lpstr>
      <vt:lpstr>Widget- Button</vt:lpstr>
      <vt:lpstr>Operations </vt:lpstr>
      <vt:lpstr>Links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GUI  </dc:title>
  <dc:creator>Megha Ramesh Jadhav</dc:creator>
  <cp:lastModifiedBy>nilesh patil</cp:lastModifiedBy>
  <cp:revision>1</cp:revision>
  <dcterms:created xsi:type="dcterms:W3CDTF">2024-03-10T03:12:30Z</dcterms:created>
  <dcterms:modified xsi:type="dcterms:W3CDTF">2024-03-10T04:18:36Z</dcterms:modified>
</cp:coreProperties>
</file>