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0" r:id="rId16"/>
    <p:sldId id="271" r:id="rId17"/>
    <p:sldId id="274" r:id="rId18"/>
    <p:sldId id="273" r:id="rId19"/>
    <p:sldId id="275" r:id="rId20"/>
    <p:sldId id="277" r:id="rId21"/>
    <p:sldId id="276" r:id="rId22"/>
    <p:sldId id="278" r:id="rId23"/>
    <p:sldId id="280" r:id="rId24"/>
    <p:sldId id="309" r:id="rId25"/>
    <p:sldId id="310" r:id="rId26"/>
    <p:sldId id="311" r:id="rId27"/>
    <p:sldId id="312" r:id="rId28"/>
    <p:sldId id="313" r:id="rId29"/>
    <p:sldId id="289" r:id="rId30"/>
    <p:sldId id="290" r:id="rId31"/>
    <p:sldId id="288" r:id="rId32"/>
    <p:sldId id="291" r:id="rId33"/>
    <p:sldId id="292" r:id="rId34"/>
    <p:sldId id="293" r:id="rId35"/>
    <p:sldId id="294" r:id="rId36"/>
    <p:sldId id="296" r:id="rId37"/>
    <p:sldId id="295" r:id="rId38"/>
    <p:sldId id="297" r:id="rId39"/>
    <p:sldId id="298" r:id="rId40"/>
    <p:sldId id="299" r:id="rId41"/>
    <p:sldId id="300" r:id="rId42"/>
    <p:sldId id="302" r:id="rId43"/>
    <p:sldId id="307" r:id="rId44"/>
    <p:sldId id="303" r:id="rId45"/>
    <p:sldId id="304" r:id="rId46"/>
    <p:sldId id="305" r:id="rId47"/>
    <p:sldId id="306" r:id="rId48"/>
    <p:sldId id="301" r:id="rId49"/>
    <p:sldId id="308" r:id="rId50"/>
    <p:sldId id="27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94624" autoAdjust="0"/>
  </p:normalViewPr>
  <p:slideViewPr>
    <p:cSldViewPr snapToGrid="0">
      <p:cViewPr varScale="1">
        <p:scale>
          <a:sx n="70" d="100"/>
          <a:sy n="70" d="100"/>
        </p:scale>
        <p:origin x="1326"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8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78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C80C4-677A-4F54-AC67-C50708C2FC31}" type="datetimeFigureOut">
              <a:rPr lang="en-US" smtClean="0"/>
              <a:pPr/>
              <a:t>9/30/2021</a:t>
            </a:fld>
            <a:endParaRPr lang="en-US" dirty="0"/>
          </a:p>
        </p:txBody>
      </p:sp>
      <p:sp>
        <p:nvSpPr>
          <p:cNvPr id="104878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78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78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7A0F62-844B-4132-81E1-2E689FBBFCC9}" type="slidenum">
              <a:rPr lang="en-US" smtClean="0"/>
              <a:pPr/>
              <a:t>‹#›</a:t>
            </a:fld>
            <a:endParaRPr lang="en-US" dirty="0"/>
          </a:p>
        </p:txBody>
      </p:sp>
    </p:spTree>
    <p:extLst>
      <p:ext uri="{BB962C8B-B14F-4D97-AF65-F5344CB8AC3E}">
        <p14:creationId xmlns:p14="http://schemas.microsoft.com/office/powerpoint/2010/main" val="2629513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1048586"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1048587" name="Date Placeholder 3"/>
          <p:cNvSpPr>
            <a:spLocks noGrp="1"/>
          </p:cNvSpPr>
          <p:nvPr>
            <p:ph type="dt" sz="half" idx="10"/>
          </p:nvPr>
        </p:nvSpPr>
        <p:spPr/>
        <p:txBody>
          <a:bodyPr/>
          <a:lstStyle/>
          <a:p>
            <a:fld id="{EB9E50DC-0CA8-4B17-AED4-5BE96EF64DE9}" type="datetime1">
              <a:rPr lang="en-US" smtClean="0"/>
              <a:pPr/>
              <a:t>9/30/2021</a:t>
            </a:fld>
            <a:endParaRPr lang="en-US" dirty="0"/>
          </a:p>
        </p:txBody>
      </p:sp>
      <p:sp>
        <p:nvSpPr>
          <p:cNvPr id="1048588" name="Footer Placeholder 4"/>
          <p:cNvSpPr>
            <a:spLocks noGrp="1"/>
          </p:cNvSpPr>
          <p:nvPr>
            <p:ph type="ftr" sz="quarter" idx="11"/>
          </p:nvPr>
        </p:nvSpPr>
        <p:spPr/>
        <p:txBody>
          <a:bodyPr/>
          <a:lstStyle/>
          <a:p>
            <a:r>
              <a:rPr lang="en-US" dirty="0" smtClean="0"/>
              <a:t>Project Title</a:t>
            </a:r>
            <a:endParaRPr lang="en-US" dirty="0"/>
          </a:p>
        </p:txBody>
      </p:sp>
      <p:sp>
        <p:nvSpPr>
          <p:cNvPr id="1048589" name="Slide Number Placeholder 5"/>
          <p:cNvSpPr>
            <a:spLocks noGrp="1"/>
          </p:cNvSpPr>
          <p:nvPr>
            <p:ph type="sldNum" sz="quarter" idx="12"/>
          </p:nvPr>
        </p:nvSpPr>
        <p:spPr/>
        <p:txBody>
          <a:bodyPr/>
          <a:lstStyle/>
          <a:p>
            <a:fld id="{615D92F5-C6BD-4770-B93B-CCC7110BADD0}" type="slidenum">
              <a:rPr lang="en-US" smtClean="0"/>
              <a:pPr/>
              <a:t>‹#›</a:t>
            </a:fld>
            <a:endParaRPr lang="en-US" dirty="0"/>
          </a:p>
        </p:txBody>
      </p:sp>
      <p:cxnSp>
        <p:nvCxnSpPr>
          <p:cNvPr id="3145729" name="Straight Connector 8"/>
          <p:cNvCxnSpPr>
            <a:cxnSpLocks/>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50" name="Title 1"/>
          <p:cNvSpPr>
            <a:spLocks noGrp="1"/>
          </p:cNvSpPr>
          <p:nvPr>
            <p:ph type="title"/>
          </p:nvPr>
        </p:nvSpPr>
        <p:spPr/>
        <p:txBody>
          <a:bodyPr/>
          <a:lstStyle/>
          <a:p>
            <a:r>
              <a:rPr lang="en-US" smtClean="0"/>
              <a:t>Click to edit Master title style</a:t>
            </a:r>
            <a:endParaRPr lang="en-US" dirty="0"/>
          </a:p>
        </p:txBody>
      </p:sp>
      <p:sp>
        <p:nvSpPr>
          <p:cNvPr id="1048751"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52" name="Date Placeholder 3"/>
          <p:cNvSpPr>
            <a:spLocks noGrp="1"/>
          </p:cNvSpPr>
          <p:nvPr>
            <p:ph type="dt" sz="half" idx="10"/>
          </p:nvPr>
        </p:nvSpPr>
        <p:spPr/>
        <p:txBody>
          <a:bodyPr/>
          <a:lstStyle/>
          <a:p>
            <a:fld id="{A4B71F05-1047-48E0-8CCC-98FB124029A8}" type="datetime1">
              <a:rPr lang="en-US" smtClean="0"/>
              <a:pPr/>
              <a:t>9/30/2021</a:t>
            </a:fld>
            <a:endParaRPr lang="en-US" dirty="0"/>
          </a:p>
        </p:txBody>
      </p:sp>
      <p:sp>
        <p:nvSpPr>
          <p:cNvPr id="1048753" name="Footer Placeholder 4"/>
          <p:cNvSpPr>
            <a:spLocks noGrp="1"/>
          </p:cNvSpPr>
          <p:nvPr>
            <p:ph type="ftr" sz="quarter" idx="11"/>
          </p:nvPr>
        </p:nvSpPr>
        <p:spPr/>
        <p:txBody>
          <a:bodyPr/>
          <a:lstStyle/>
          <a:p>
            <a:r>
              <a:rPr lang="en-US" dirty="0" smtClean="0"/>
              <a:t>Project Title</a:t>
            </a:r>
            <a:endParaRPr lang="en-US" dirty="0"/>
          </a:p>
        </p:txBody>
      </p:sp>
      <p:sp>
        <p:nvSpPr>
          <p:cNvPr id="1048754" name="Slide Number Placeholder 5"/>
          <p:cNvSpPr>
            <a:spLocks noGrp="1"/>
          </p:cNvSpPr>
          <p:nvPr>
            <p:ph type="sldNum" sz="quarter" idx="12"/>
          </p:nvPr>
        </p:nvSpPr>
        <p:spPr/>
        <p:txBody>
          <a:bodyPr/>
          <a:lstStyle/>
          <a:p>
            <a:fld id="{615D92F5-C6BD-4770-B93B-CCC7110BADD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735"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6"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7"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1048738"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39" name="Date Placeholder 3"/>
          <p:cNvSpPr>
            <a:spLocks noGrp="1"/>
          </p:cNvSpPr>
          <p:nvPr>
            <p:ph type="dt" sz="half" idx="10"/>
          </p:nvPr>
        </p:nvSpPr>
        <p:spPr/>
        <p:txBody>
          <a:bodyPr/>
          <a:lstStyle/>
          <a:p>
            <a:fld id="{4A902F7F-1A74-4A20-B7F2-EC66702A597B}" type="datetime1">
              <a:rPr lang="en-US" smtClean="0"/>
              <a:pPr/>
              <a:t>9/30/2021</a:t>
            </a:fld>
            <a:endParaRPr lang="en-US" dirty="0"/>
          </a:p>
        </p:txBody>
      </p:sp>
      <p:sp>
        <p:nvSpPr>
          <p:cNvPr id="1048740" name="Footer Placeholder 4"/>
          <p:cNvSpPr>
            <a:spLocks noGrp="1"/>
          </p:cNvSpPr>
          <p:nvPr>
            <p:ph type="ftr" sz="quarter" idx="11"/>
          </p:nvPr>
        </p:nvSpPr>
        <p:spPr/>
        <p:txBody>
          <a:bodyPr/>
          <a:lstStyle/>
          <a:p>
            <a:r>
              <a:rPr lang="en-US" dirty="0" smtClean="0"/>
              <a:t>Project Title</a:t>
            </a:r>
            <a:endParaRPr lang="en-US" dirty="0"/>
          </a:p>
        </p:txBody>
      </p:sp>
      <p:sp>
        <p:nvSpPr>
          <p:cNvPr id="1048741" name="Slide Number Placeholder 5"/>
          <p:cNvSpPr>
            <a:spLocks noGrp="1"/>
          </p:cNvSpPr>
          <p:nvPr>
            <p:ph type="sldNum" sz="quarter" idx="12"/>
          </p:nvPr>
        </p:nvSpPr>
        <p:spPr/>
        <p:txBody>
          <a:bodyPr/>
          <a:lstStyle/>
          <a:p>
            <a:fld id="{615D92F5-C6BD-4770-B93B-CCC7110BADD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US" smtClean="0"/>
              <a:t>Click to edit Master title style</a:t>
            </a:r>
            <a:endParaRPr lang="en-US" dirty="0"/>
          </a:p>
        </p:txBody>
      </p:sp>
      <p:sp>
        <p:nvSpPr>
          <p:cNvPr id="1048595"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96"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597" name="Footer Placeholder 4"/>
          <p:cNvSpPr>
            <a:spLocks noGrp="1"/>
          </p:cNvSpPr>
          <p:nvPr>
            <p:ph type="ftr" sz="quarter" idx="11"/>
          </p:nvPr>
        </p:nvSpPr>
        <p:spPr/>
        <p:txBody>
          <a:bodyPr/>
          <a:lstStyle/>
          <a:p>
            <a:r>
              <a:rPr lang="en-US" dirty="0" smtClean="0"/>
              <a:t>Project Title</a:t>
            </a:r>
            <a:endParaRPr lang="en-US" dirty="0"/>
          </a:p>
        </p:txBody>
      </p:sp>
      <p:sp>
        <p:nvSpPr>
          <p:cNvPr id="1048598" name="Slide Number Placeholder 5"/>
          <p:cNvSpPr>
            <a:spLocks noGrp="1"/>
          </p:cNvSpPr>
          <p:nvPr>
            <p:ph type="sldNum" sz="quarter" idx="12"/>
          </p:nvPr>
        </p:nvSpPr>
        <p:spPr/>
        <p:txBody>
          <a:bodyPr/>
          <a:lstStyle/>
          <a:p>
            <a:fld id="{615D92F5-C6BD-4770-B93B-CCC7110BADD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755"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6"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7"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1048758"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759" name="Date Placeholder 3"/>
          <p:cNvSpPr>
            <a:spLocks noGrp="1"/>
          </p:cNvSpPr>
          <p:nvPr>
            <p:ph type="dt" sz="half" idx="10"/>
          </p:nvPr>
        </p:nvSpPr>
        <p:spPr/>
        <p:txBody>
          <a:bodyPr/>
          <a:lstStyle/>
          <a:p>
            <a:fld id="{66A2C75A-85E4-4AF0-9F73-094BDF403026}" type="datetime1">
              <a:rPr lang="en-US" smtClean="0"/>
              <a:pPr/>
              <a:t>9/30/2021</a:t>
            </a:fld>
            <a:endParaRPr lang="en-US" dirty="0"/>
          </a:p>
        </p:txBody>
      </p:sp>
      <p:sp>
        <p:nvSpPr>
          <p:cNvPr id="1048760" name="Footer Placeholder 4"/>
          <p:cNvSpPr>
            <a:spLocks noGrp="1"/>
          </p:cNvSpPr>
          <p:nvPr>
            <p:ph type="ftr" sz="quarter" idx="11"/>
          </p:nvPr>
        </p:nvSpPr>
        <p:spPr/>
        <p:txBody>
          <a:bodyPr/>
          <a:lstStyle/>
          <a:p>
            <a:r>
              <a:rPr lang="en-US" dirty="0" smtClean="0"/>
              <a:t>Project Title</a:t>
            </a:r>
            <a:endParaRPr lang="en-US" dirty="0"/>
          </a:p>
        </p:txBody>
      </p:sp>
      <p:sp>
        <p:nvSpPr>
          <p:cNvPr id="1048761" name="Slide Number Placeholder 5"/>
          <p:cNvSpPr>
            <a:spLocks noGrp="1"/>
          </p:cNvSpPr>
          <p:nvPr>
            <p:ph type="sldNum" sz="quarter" idx="12"/>
          </p:nvPr>
        </p:nvSpPr>
        <p:spPr/>
        <p:txBody>
          <a:bodyPr/>
          <a:lstStyle/>
          <a:p>
            <a:fld id="{615D92F5-C6BD-4770-B93B-CCC7110BADD0}" type="slidenum">
              <a:rPr lang="en-US" smtClean="0"/>
              <a:pPr/>
              <a:t>‹#›</a:t>
            </a:fld>
            <a:endParaRPr lang="en-US" dirty="0"/>
          </a:p>
        </p:txBody>
      </p:sp>
      <p:cxnSp>
        <p:nvCxnSpPr>
          <p:cNvPr id="3145761" name="Straight Connector 8"/>
          <p:cNvCxnSpPr>
            <a:cxnSpLocks/>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62"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104876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6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65" name="Date Placeholder 4"/>
          <p:cNvSpPr>
            <a:spLocks noGrp="1"/>
          </p:cNvSpPr>
          <p:nvPr>
            <p:ph type="dt" sz="half" idx="10"/>
          </p:nvPr>
        </p:nvSpPr>
        <p:spPr/>
        <p:txBody>
          <a:bodyPr/>
          <a:lstStyle/>
          <a:p>
            <a:fld id="{683B769E-DB72-43CE-BB64-DCC135C407C5}" type="datetime1">
              <a:rPr lang="en-US" smtClean="0"/>
              <a:pPr/>
              <a:t>9/30/2021</a:t>
            </a:fld>
            <a:endParaRPr lang="en-US" dirty="0"/>
          </a:p>
        </p:txBody>
      </p:sp>
      <p:sp>
        <p:nvSpPr>
          <p:cNvPr id="1048766" name="Footer Placeholder 5"/>
          <p:cNvSpPr>
            <a:spLocks noGrp="1"/>
          </p:cNvSpPr>
          <p:nvPr>
            <p:ph type="ftr" sz="quarter" idx="11"/>
          </p:nvPr>
        </p:nvSpPr>
        <p:spPr/>
        <p:txBody>
          <a:bodyPr/>
          <a:lstStyle/>
          <a:p>
            <a:r>
              <a:rPr lang="en-US" dirty="0" smtClean="0"/>
              <a:t>Project Title</a:t>
            </a:r>
            <a:endParaRPr lang="en-US" dirty="0"/>
          </a:p>
        </p:txBody>
      </p:sp>
      <p:sp>
        <p:nvSpPr>
          <p:cNvPr id="1048767" name="Slide Number Placeholder 6"/>
          <p:cNvSpPr>
            <a:spLocks noGrp="1"/>
          </p:cNvSpPr>
          <p:nvPr>
            <p:ph type="sldNum" sz="quarter" idx="12"/>
          </p:nvPr>
        </p:nvSpPr>
        <p:spPr/>
        <p:txBody>
          <a:bodyPr/>
          <a:lstStyle/>
          <a:p>
            <a:fld id="{615D92F5-C6BD-4770-B93B-CCC7110BADD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68"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1048769"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70"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71"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72"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73" name="Date Placeholder 6"/>
          <p:cNvSpPr>
            <a:spLocks noGrp="1"/>
          </p:cNvSpPr>
          <p:nvPr>
            <p:ph type="dt" sz="half" idx="10"/>
          </p:nvPr>
        </p:nvSpPr>
        <p:spPr/>
        <p:txBody>
          <a:bodyPr/>
          <a:lstStyle/>
          <a:p>
            <a:fld id="{99BCA003-32EA-46B7-9B72-DF506990628E}" type="datetime1">
              <a:rPr lang="en-US" smtClean="0"/>
              <a:pPr/>
              <a:t>9/30/2021</a:t>
            </a:fld>
            <a:endParaRPr lang="en-US" dirty="0"/>
          </a:p>
        </p:txBody>
      </p:sp>
      <p:sp>
        <p:nvSpPr>
          <p:cNvPr id="1048774" name="Footer Placeholder 7"/>
          <p:cNvSpPr>
            <a:spLocks noGrp="1"/>
          </p:cNvSpPr>
          <p:nvPr>
            <p:ph type="ftr" sz="quarter" idx="11"/>
          </p:nvPr>
        </p:nvSpPr>
        <p:spPr/>
        <p:txBody>
          <a:bodyPr/>
          <a:lstStyle/>
          <a:p>
            <a:r>
              <a:rPr lang="en-US" dirty="0" smtClean="0"/>
              <a:t>Project Title</a:t>
            </a:r>
            <a:endParaRPr lang="en-US" dirty="0"/>
          </a:p>
        </p:txBody>
      </p:sp>
      <p:sp>
        <p:nvSpPr>
          <p:cNvPr id="1048775" name="Slide Number Placeholder 8"/>
          <p:cNvSpPr>
            <a:spLocks noGrp="1"/>
          </p:cNvSpPr>
          <p:nvPr>
            <p:ph type="sldNum" sz="quarter" idx="12"/>
          </p:nvPr>
        </p:nvSpPr>
        <p:spPr/>
        <p:txBody>
          <a:bodyPr/>
          <a:lstStyle/>
          <a:p>
            <a:fld id="{615D92F5-C6BD-4770-B93B-CCC7110BADD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7" name="Title 1"/>
          <p:cNvSpPr>
            <a:spLocks noGrp="1"/>
          </p:cNvSpPr>
          <p:nvPr>
            <p:ph type="title"/>
          </p:nvPr>
        </p:nvSpPr>
        <p:spPr/>
        <p:txBody>
          <a:bodyPr/>
          <a:lstStyle/>
          <a:p>
            <a:r>
              <a:rPr lang="en-US" smtClean="0"/>
              <a:t>Click to edit Master title style</a:t>
            </a:r>
            <a:endParaRPr lang="en-US" dirty="0"/>
          </a:p>
        </p:txBody>
      </p:sp>
      <p:sp>
        <p:nvSpPr>
          <p:cNvPr id="1048728"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1048729" name="Footer Placeholder 3"/>
          <p:cNvSpPr>
            <a:spLocks noGrp="1"/>
          </p:cNvSpPr>
          <p:nvPr>
            <p:ph type="ftr" sz="quarter" idx="11"/>
          </p:nvPr>
        </p:nvSpPr>
        <p:spPr/>
        <p:txBody>
          <a:bodyPr/>
          <a:lstStyle/>
          <a:p>
            <a:r>
              <a:rPr lang="en-US" dirty="0" smtClean="0"/>
              <a:t>Project Title</a:t>
            </a:r>
            <a:endParaRPr lang="en-US" dirty="0"/>
          </a:p>
        </p:txBody>
      </p:sp>
      <p:sp>
        <p:nvSpPr>
          <p:cNvPr id="1048730" name="Slide Number Placeholder 4"/>
          <p:cNvSpPr>
            <a:spLocks noGrp="1"/>
          </p:cNvSpPr>
          <p:nvPr>
            <p:ph type="sldNum" sz="quarter" idx="12"/>
          </p:nvPr>
        </p:nvSpPr>
        <p:spPr/>
        <p:txBody>
          <a:bodyPr/>
          <a:lstStyle/>
          <a:p>
            <a:fld id="{615D92F5-C6BD-4770-B93B-CCC7110BADD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99"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0"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1" name="Date Placeholder 6"/>
          <p:cNvSpPr>
            <a:spLocks noGrp="1"/>
          </p:cNvSpPr>
          <p:nvPr>
            <p:ph type="dt" sz="half" idx="10"/>
          </p:nvPr>
        </p:nvSpPr>
        <p:spPr/>
        <p:txBody>
          <a:bodyPr/>
          <a:lstStyle/>
          <a:p>
            <a:fld id="{7553FA86-0B43-4FF4-8401-D568254BBC83}" type="datetime1">
              <a:rPr lang="en-US" smtClean="0"/>
              <a:pPr/>
              <a:t>9/30/2021</a:t>
            </a:fld>
            <a:endParaRPr lang="en-US" dirty="0"/>
          </a:p>
        </p:txBody>
      </p:sp>
      <p:sp>
        <p:nvSpPr>
          <p:cNvPr id="1048702" name="Footer Placeholder 7"/>
          <p:cNvSpPr>
            <a:spLocks noGrp="1"/>
          </p:cNvSpPr>
          <p:nvPr>
            <p:ph type="ftr" sz="quarter" idx="11"/>
          </p:nvPr>
        </p:nvSpPr>
        <p:spPr/>
        <p:txBody>
          <a:bodyPr/>
          <a:lstStyle>
            <a:lvl1pPr>
              <a:defRPr>
                <a:solidFill>
                  <a:srgbClr val="FFFFFF"/>
                </a:solidFill>
              </a:defRPr>
            </a:lvl1pPr>
          </a:lstStyle>
          <a:p>
            <a:r>
              <a:rPr lang="en-US" dirty="0" smtClean="0"/>
              <a:t>Project Title</a:t>
            </a:r>
            <a:endParaRPr lang="en-US" dirty="0"/>
          </a:p>
        </p:txBody>
      </p:sp>
      <p:sp>
        <p:nvSpPr>
          <p:cNvPr id="1048703" name="Slide Number Placeholder 8"/>
          <p:cNvSpPr>
            <a:spLocks noGrp="1"/>
          </p:cNvSpPr>
          <p:nvPr>
            <p:ph type="sldNum" sz="quarter" idx="12"/>
          </p:nvPr>
        </p:nvSpPr>
        <p:spPr/>
        <p:txBody>
          <a:bodyPr/>
          <a:lstStyle/>
          <a:p>
            <a:fld id="{615D92F5-C6BD-4770-B93B-CCC7110BADD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76"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77"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78"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1048779"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80"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81" name="Date Placeholder 4"/>
          <p:cNvSpPr>
            <a:spLocks noGrp="1"/>
          </p:cNvSpPr>
          <p:nvPr>
            <p:ph type="dt" sz="half" idx="10"/>
          </p:nvPr>
        </p:nvSpPr>
        <p:spPr>
          <a:xfrm>
            <a:off x="349134" y="6459786"/>
            <a:ext cx="1963883" cy="365125"/>
          </a:xfrm>
        </p:spPr>
        <p:txBody>
          <a:bodyPr/>
          <a:lstStyle>
            <a:lvl1pPr algn="l"/>
          </a:lstStyle>
          <a:p>
            <a:fld id="{CD2F42AB-458A-4ED0-9164-B8DDD515C73A}" type="datetime1">
              <a:rPr lang="en-US" smtClean="0"/>
              <a:pPr/>
              <a:t>9/30/2021</a:t>
            </a:fld>
            <a:endParaRPr lang="en-US" dirty="0"/>
          </a:p>
        </p:txBody>
      </p:sp>
      <p:sp>
        <p:nvSpPr>
          <p:cNvPr id="1048782"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dirty="0" smtClean="0"/>
              <a:t>Project Title</a:t>
            </a:r>
            <a:endParaRPr lang="en-US" dirty="0"/>
          </a:p>
        </p:txBody>
      </p:sp>
      <p:sp>
        <p:nvSpPr>
          <p:cNvPr id="1048783" name="Slide Number Placeholder 6"/>
          <p:cNvSpPr>
            <a:spLocks noGrp="1"/>
          </p:cNvSpPr>
          <p:nvPr>
            <p:ph type="sldNum" sz="quarter" idx="12"/>
          </p:nvPr>
        </p:nvSpPr>
        <p:spPr/>
        <p:txBody>
          <a:bodyPr/>
          <a:lstStyle>
            <a:lvl1pPr>
              <a:defRPr>
                <a:solidFill>
                  <a:schemeClr val="tx2"/>
                </a:solidFill>
              </a:defRPr>
            </a:lvl1pPr>
          </a:lstStyle>
          <a:p>
            <a:fld id="{615D92F5-C6BD-4770-B93B-CCC7110BADD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742"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3"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4"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1048745"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048746"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47" name="Date Placeholder 4"/>
          <p:cNvSpPr>
            <a:spLocks noGrp="1"/>
          </p:cNvSpPr>
          <p:nvPr>
            <p:ph type="dt" sz="half" idx="10"/>
          </p:nvPr>
        </p:nvSpPr>
        <p:spPr/>
        <p:txBody>
          <a:bodyPr/>
          <a:lstStyle/>
          <a:p>
            <a:fld id="{DAA897CF-0FE6-42B4-9886-F080B30FE61B}" type="datetime1">
              <a:rPr lang="en-US" smtClean="0"/>
              <a:pPr/>
              <a:t>9/30/2021</a:t>
            </a:fld>
            <a:endParaRPr lang="en-US" dirty="0"/>
          </a:p>
        </p:txBody>
      </p:sp>
      <p:sp>
        <p:nvSpPr>
          <p:cNvPr id="1048748" name="Footer Placeholder 5"/>
          <p:cNvSpPr>
            <a:spLocks noGrp="1"/>
          </p:cNvSpPr>
          <p:nvPr>
            <p:ph type="ftr" sz="quarter" idx="11"/>
          </p:nvPr>
        </p:nvSpPr>
        <p:spPr/>
        <p:txBody>
          <a:bodyPr/>
          <a:lstStyle/>
          <a:p>
            <a:r>
              <a:rPr lang="en-US" dirty="0" smtClean="0"/>
              <a:t>Project Title</a:t>
            </a:r>
            <a:endParaRPr lang="en-US" dirty="0"/>
          </a:p>
        </p:txBody>
      </p:sp>
      <p:sp>
        <p:nvSpPr>
          <p:cNvPr id="1048749" name="Slide Number Placeholder 6"/>
          <p:cNvSpPr>
            <a:spLocks noGrp="1"/>
          </p:cNvSpPr>
          <p:nvPr>
            <p:ph type="sldNum" sz="quarter" idx="12"/>
          </p:nvPr>
        </p:nvSpPr>
        <p:spPr/>
        <p:txBody>
          <a:bodyPr/>
          <a:lstStyle/>
          <a:p>
            <a:fld id="{615D92F5-C6BD-4770-B93B-CCC7110BADD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48579"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0"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BA09CDE-73CD-4DAC-A912-1A1C549792AB}" type="datetime1">
              <a:rPr lang="en-US" smtClean="0"/>
              <a:pPr/>
              <a:t>9/30/2021</a:t>
            </a:fld>
            <a:endParaRPr lang="en-US" dirty="0"/>
          </a:p>
        </p:txBody>
      </p:sp>
      <p:sp>
        <p:nvSpPr>
          <p:cNvPr id="1048581"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Project Title</a:t>
            </a:r>
            <a:endParaRPr lang="en-US" dirty="0"/>
          </a:p>
        </p:txBody>
      </p:sp>
      <p:sp>
        <p:nvSpPr>
          <p:cNvPr id="1048582"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15D92F5-C6BD-4770-B93B-CCC7110BADD0}" type="slidenum">
              <a:rPr lang="en-US" smtClean="0"/>
              <a:pPr/>
              <a:t>‹#›</a:t>
            </a:fld>
            <a:endParaRPr lang="en-US" dirty="0"/>
          </a:p>
        </p:txBody>
      </p:sp>
      <p:cxnSp>
        <p:nvCxnSpPr>
          <p:cNvPr id="3145728" name="Straight Connector 9"/>
          <p:cNvCxnSpPr>
            <a:cxnSpLocks/>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www.phptpoint.com/" TargetMode="External"/><Relationship Id="rId2" Type="http://schemas.openxmlformats.org/officeDocument/2006/relationships/hyperlink" Target="http://www.github.com/" TargetMode="External"/><Relationship Id="rId1" Type="http://schemas.openxmlformats.org/officeDocument/2006/relationships/slideLayout" Target="../slideLayouts/slideLayout6.xml"/><Relationship Id="rId4" Type="http://schemas.openxmlformats.org/officeDocument/2006/relationships/hyperlink" Target="https://www.beingstudy.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1358536" y="673997"/>
            <a:ext cx="6662057" cy="785818"/>
          </a:xfrm>
        </p:spPr>
        <p:txBody>
          <a:bodyPr>
            <a:noAutofit/>
          </a:bodyPr>
          <a:lstStyle/>
          <a:p>
            <a:pPr algn="ctr"/>
            <a:r>
              <a:rPr lang="en-US" sz="3600" b="1" dirty="0" smtClean="0">
                <a:solidFill>
                  <a:srgbClr val="0070C0"/>
                </a:solidFill>
                <a:latin typeface="Cambria" pitchFamily="18" charset="0"/>
                <a:cs typeface="BrowalliaUPC" pitchFamily="34" charset="-34"/>
              </a:rPr>
              <a:t>Smart Notice Board</a:t>
            </a:r>
            <a:endParaRPr lang="en-US" sz="3600" b="1" dirty="0">
              <a:solidFill>
                <a:srgbClr val="0070C0"/>
              </a:solidFill>
              <a:latin typeface="Cambria" pitchFamily="18" charset="0"/>
              <a:cs typeface="BrowalliaUPC" pitchFamily="34" charset="-34"/>
            </a:endParaRPr>
          </a:p>
        </p:txBody>
      </p:sp>
      <p:sp>
        <p:nvSpPr>
          <p:cNvPr id="1048591" name="Rectangle 5"/>
          <p:cNvSpPr>
            <a:spLocks noChangeArrowheads="1"/>
          </p:cNvSpPr>
          <p:nvPr/>
        </p:nvSpPr>
        <p:spPr bwMode="auto">
          <a:xfrm>
            <a:off x="3259280" y="1958433"/>
            <a:ext cx="2962304" cy="6121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b="1" u="none" strike="noStrike" cap="none" normalizeH="0" baseline="0" dirty="0" smtClean="0">
                <a:ln>
                  <a:noFill/>
                </a:ln>
                <a:solidFill>
                  <a:schemeClr val="tx1"/>
                </a:solidFill>
                <a:effectLst/>
                <a:latin typeface="Cambria" pitchFamily="18" charset="0"/>
                <a:ea typeface="Calibri" pitchFamily="34" charset="0"/>
                <a:cs typeface="Microsoft Sans Serif" pitchFamily="34" charset="0"/>
              </a:rPr>
              <a:t>Under The Guidance Of</a:t>
            </a:r>
          </a:p>
          <a:p>
            <a:pPr marL="0" marR="0" lvl="0" indent="0" algn="ctr" defTabSz="914400" rtl="0" eaLnBrk="1" fontAlgn="base" latinLnBrk="0" hangingPunct="1">
              <a:lnSpc>
                <a:spcPct val="100000"/>
              </a:lnSpc>
              <a:spcBef>
                <a:spcPct val="0"/>
              </a:spcBef>
              <a:spcAft>
                <a:spcPct val="0"/>
              </a:spcAft>
              <a:buClrTx/>
              <a:buSzTx/>
              <a:buFontTx/>
              <a:buNone/>
            </a:pPr>
            <a:r>
              <a:rPr lang="en-US" sz="2200" b="1" dirty="0" smtClean="0">
                <a:solidFill>
                  <a:srgbClr val="0070C0"/>
                </a:solidFill>
                <a:latin typeface="Cambria" pitchFamily="18" charset="0"/>
                <a:ea typeface="Calibri" pitchFamily="34" charset="0"/>
                <a:cs typeface="Microsoft Sans Serif" pitchFamily="34" charset="0"/>
              </a:rPr>
              <a:t>Prof. </a:t>
            </a:r>
            <a:r>
              <a:rPr lang="en-US" sz="2200" b="1" smtClean="0">
                <a:solidFill>
                  <a:srgbClr val="0070C0"/>
                </a:solidFill>
                <a:latin typeface="Cambria" pitchFamily="18" charset="0"/>
                <a:ea typeface="Calibri" pitchFamily="34" charset="0"/>
                <a:cs typeface="Microsoft Sans Serif" pitchFamily="34" charset="0"/>
              </a:rPr>
              <a:t>Alka Choksi</a:t>
            </a:r>
            <a:endParaRPr lang="en-US" sz="2200" b="1" dirty="0" smtClean="0">
              <a:solidFill>
                <a:srgbClr val="0070C0"/>
              </a:solidFill>
              <a:latin typeface="Cambria" pitchFamily="18" charset="0"/>
              <a:ea typeface="Calibri" pitchFamily="34" charset="0"/>
              <a:cs typeface="Microsoft Sans Serif" pitchFamily="34" charset="0"/>
            </a:endParaRPr>
          </a:p>
        </p:txBody>
      </p:sp>
      <p:sp>
        <p:nvSpPr>
          <p:cNvPr id="1048592" name="TextBox 9"/>
          <p:cNvSpPr txBox="1"/>
          <p:nvPr/>
        </p:nvSpPr>
        <p:spPr>
          <a:xfrm>
            <a:off x="3281083" y="4635327"/>
            <a:ext cx="4598894" cy="1170940"/>
          </a:xfrm>
          <a:prstGeom prst="rect">
            <a:avLst/>
          </a:prstGeom>
          <a:noFill/>
        </p:spPr>
        <p:txBody>
          <a:bodyPr wrap="square" rtlCol="0">
            <a:spAutoFit/>
          </a:bodyPr>
          <a:lstStyle/>
          <a:p>
            <a:r>
              <a:rPr lang="en-US" b="1" dirty="0" smtClean="0">
                <a:latin typeface="Cambria" pitchFamily="18" charset="0"/>
              </a:rPr>
              <a:t>Submitted To:</a:t>
            </a:r>
            <a:endParaRPr lang="en-US" dirty="0">
              <a:latin typeface="Cambria" pitchFamily="18" charset="0"/>
            </a:endParaRPr>
          </a:p>
          <a:p>
            <a:r>
              <a:rPr lang="en-US" sz="2200" b="1" dirty="0" smtClean="0">
                <a:solidFill>
                  <a:schemeClr val="tx1">
                    <a:lumMod val="95000"/>
                    <a:lumOff val="5000"/>
                  </a:schemeClr>
                </a:solidFill>
                <a:latin typeface="Cambria" pitchFamily="18" charset="0"/>
              </a:rPr>
              <a:t>Department of MCA</a:t>
            </a:r>
          </a:p>
          <a:p>
            <a:r>
              <a:rPr lang="en-US" sz="2200" b="1" dirty="0" smtClean="0">
                <a:solidFill>
                  <a:schemeClr val="tx1">
                    <a:lumMod val="95000"/>
                    <a:lumOff val="5000"/>
                  </a:schemeClr>
                </a:solidFill>
                <a:latin typeface="Cambria" pitchFamily="18" charset="0"/>
              </a:rPr>
              <a:t>Faculty of IT &amp; Computer Science,</a:t>
            </a:r>
          </a:p>
          <a:p>
            <a:r>
              <a:rPr lang="en-US" sz="2200" b="1" dirty="0" smtClean="0">
                <a:solidFill>
                  <a:schemeClr val="tx1">
                    <a:lumMod val="95000"/>
                    <a:lumOff val="5000"/>
                  </a:schemeClr>
                </a:solidFill>
                <a:latin typeface="Cambria" pitchFamily="18" charset="0"/>
              </a:rPr>
              <a:t>PARUL University</a:t>
            </a:r>
            <a:endParaRPr lang="en-US" sz="2200" b="1" dirty="0" smtClean="0">
              <a:solidFill>
                <a:schemeClr val="accent4">
                  <a:lumMod val="75000"/>
                </a:schemeClr>
              </a:solidFill>
              <a:latin typeface="Cambria" pitchFamily="18" charset="0"/>
            </a:endParaRPr>
          </a:p>
        </p:txBody>
      </p:sp>
      <p:pic>
        <p:nvPicPr>
          <p:cNvPr id="2097152" name="Picture 11" descr="C:\Users\HP\Desktop\pu.jpg"/>
          <p:cNvPicPr>
            <a:picLocks/>
          </p:cNvPicPr>
          <p:nvPr/>
        </p:nvPicPr>
        <p:blipFill>
          <a:blip r:embed="rId2" cstate="print"/>
          <a:srcRect/>
          <a:stretch>
            <a:fillRect/>
          </a:stretch>
        </p:blipFill>
        <p:spPr bwMode="auto">
          <a:xfrm>
            <a:off x="895924" y="4554071"/>
            <a:ext cx="2447911" cy="1577788"/>
          </a:xfrm>
          <a:prstGeom prst="rect">
            <a:avLst/>
          </a:prstGeom>
          <a:noFill/>
          <a:ln w="9525">
            <a:noFill/>
            <a:miter lim="800000"/>
            <a:headEnd/>
            <a:tailEnd/>
          </a:ln>
        </p:spPr>
      </p:pic>
      <p:sp>
        <p:nvSpPr>
          <p:cNvPr id="1048593" name="Rectangle 1"/>
          <p:cNvSpPr>
            <a:spLocks noChangeArrowheads="1"/>
          </p:cNvSpPr>
          <p:nvPr/>
        </p:nvSpPr>
        <p:spPr bwMode="auto">
          <a:xfrm>
            <a:off x="1789611" y="2928241"/>
            <a:ext cx="5917475" cy="13542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spcBef>
                <a:spcPct val="0"/>
              </a:spcBef>
              <a:spcAft>
                <a:spcPct val="0"/>
              </a:spcAft>
              <a:buClrTx/>
              <a:buSzTx/>
              <a:buFontTx/>
              <a:buNone/>
            </a:pPr>
            <a:r>
              <a:rPr kumimoji="0" lang="en-US" b="1" u="none" strike="noStrike" cap="none" normalizeH="0" baseline="0" dirty="0" smtClean="0">
                <a:ln>
                  <a:noFill/>
                </a:ln>
                <a:solidFill>
                  <a:schemeClr val="tx1"/>
                </a:solidFill>
                <a:effectLst/>
                <a:latin typeface="Cambria" pitchFamily="18" charset="0"/>
                <a:ea typeface="Calibri" pitchFamily="34" charset="0"/>
                <a:cs typeface="Microsoft Sans Serif" pitchFamily="34" charset="0"/>
              </a:rPr>
              <a:t>Developed By</a:t>
            </a:r>
          </a:p>
          <a:p>
            <a:pPr lvl="0" indent="457200" algn="ctr" fontAlgn="base">
              <a:spcBef>
                <a:spcPct val="0"/>
              </a:spcBef>
              <a:spcAft>
                <a:spcPct val="0"/>
              </a:spcAft>
            </a:pPr>
            <a:r>
              <a:rPr lang="en-US" sz="2000" b="1" dirty="0" smtClean="0">
                <a:solidFill>
                  <a:srgbClr val="1F497D"/>
                </a:solidFill>
                <a:latin typeface="Cambria" pitchFamily="18" charset="0"/>
                <a:ea typeface="Calibri" pitchFamily="34" charset="0"/>
                <a:cs typeface="Microsoft Sans Serif" pitchFamily="34" charset="0"/>
              </a:rPr>
              <a:t> </a:t>
            </a:r>
            <a:r>
              <a:rPr lang="en-US" sz="2200" b="1" dirty="0" err="1" smtClean="0">
                <a:solidFill>
                  <a:srgbClr val="0070C0"/>
                </a:solidFill>
                <a:latin typeface="Cambria" pitchFamily="18" charset="0"/>
                <a:ea typeface="Calibri" pitchFamily="34" charset="0"/>
                <a:cs typeface="Microsoft Sans Serif" pitchFamily="34" charset="0"/>
              </a:rPr>
              <a:t>Nilesh</a:t>
            </a:r>
            <a:r>
              <a:rPr lang="en-US" sz="2200" b="1" dirty="0" smtClean="0">
                <a:solidFill>
                  <a:srgbClr val="0070C0"/>
                </a:solidFill>
                <a:latin typeface="Cambria" pitchFamily="18" charset="0"/>
                <a:ea typeface="Calibri" pitchFamily="34" charset="0"/>
                <a:cs typeface="Microsoft Sans Serif" pitchFamily="34" charset="0"/>
              </a:rPr>
              <a:t> Sharma [200511202055]</a:t>
            </a:r>
          </a:p>
          <a:p>
            <a:pPr lvl="0" indent="457200" algn="ctr" fontAlgn="base">
              <a:spcBef>
                <a:spcPct val="0"/>
              </a:spcBef>
              <a:spcAft>
                <a:spcPct val="0"/>
              </a:spcAft>
            </a:pPr>
            <a:r>
              <a:rPr kumimoji="0" lang="en-US" sz="2200" b="1" u="none" strike="noStrike" cap="none" normalizeH="0" baseline="0" dirty="0" smtClean="0">
                <a:ln>
                  <a:noFill/>
                </a:ln>
                <a:solidFill>
                  <a:srgbClr val="0070C0"/>
                </a:solidFill>
                <a:effectLst/>
                <a:latin typeface="Cambria" pitchFamily="18" charset="0"/>
                <a:cs typeface="Microsoft Sans Serif" pitchFamily="34" charset="0"/>
              </a:rPr>
              <a:t>Prince Singh  [200511202056]</a:t>
            </a:r>
            <a:endParaRPr kumimoji="0" lang="en-US" sz="2200" b="0" u="none" strike="noStrike" cap="none" normalizeH="0" baseline="0" dirty="0" smtClean="0">
              <a:ln>
                <a:noFill/>
              </a:ln>
              <a:solidFill>
                <a:schemeClr val="tx1"/>
              </a:solidFill>
              <a:effectLst/>
              <a:latin typeface="Cambria"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smtClean="0">
                <a:ln>
                  <a:noFill/>
                </a:ln>
                <a:solidFill>
                  <a:srgbClr val="1F497D"/>
                </a:solidFill>
                <a:effectLst/>
                <a:latin typeface="Cambria" pitchFamily="18" charset="0"/>
                <a:ea typeface="Calibri" pitchFamily="34" charset="0"/>
                <a:cs typeface="Microsoft Sans Serif" pitchFamily="34" charset="0"/>
              </a:rPr>
              <a:t>    	</a:t>
            </a:r>
            <a:endParaRPr kumimoji="0" lang="en-US" sz="1900" b="1" i="0" u="none" strike="noStrike" cap="none" normalizeH="0" baseline="0" dirty="0" smtClean="0">
              <a:ln>
                <a:noFill/>
              </a:ln>
              <a:solidFill>
                <a:schemeClr val="tx1"/>
              </a:solidFill>
              <a:effectLst/>
              <a:latin typeface="Cambria" pitchFamily="18"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normAutofit fontScale="90000"/>
          </a:bodyPr>
          <a:lstStyle/>
          <a:p>
            <a:r>
              <a:rPr lang="en-IN" sz="3200" b="1" dirty="0" smtClean="0"/>
              <a:t/>
            </a:r>
            <a:br>
              <a:rPr lang="en-IN" sz="3200" b="1" dirty="0" smtClean="0"/>
            </a:br>
            <a:r>
              <a:rPr lang="en-IN" sz="3200" b="1" dirty="0" smtClean="0"/>
              <a:t/>
            </a:r>
            <a:br>
              <a:rPr lang="en-IN" sz="3200" b="1" dirty="0" smtClean="0"/>
            </a:br>
            <a:r>
              <a:rPr lang="en-IN" sz="3200" b="1" dirty="0" smtClean="0"/>
              <a:t/>
            </a:r>
            <a:br>
              <a:rPr lang="en-IN" sz="3200" b="1" dirty="0" smtClean="0"/>
            </a:br>
            <a:r>
              <a:rPr lang="en-IN" sz="3200" b="1" dirty="0" smtClean="0"/>
              <a:t/>
            </a:r>
            <a:br>
              <a:rPr lang="en-IN" sz="3200" b="1" dirty="0" smtClean="0"/>
            </a:br>
            <a:r>
              <a:rPr lang="en-IN" sz="3200" b="1" dirty="0" smtClean="0"/>
              <a:t/>
            </a:r>
            <a:br>
              <a:rPr lang="en-IN" sz="3200" b="1" dirty="0" smtClean="0"/>
            </a:br>
            <a:r>
              <a:rPr lang="en-IN" sz="3600" b="1" dirty="0" smtClean="0"/>
              <a:t>Justification:</a:t>
            </a:r>
            <a:r>
              <a:rPr lang="en-US" sz="3600" dirty="0" smtClean="0"/>
              <a:t/>
            </a:r>
            <a:br>
              <a:rPr lang="en-US" sz="3600" dirty="0" smtClean="0"/>
            </a:br>
            <a:endParaRPr lang="en-US" sz="3600" dirty="0"/>
          </a:p>
        </p:txBody>
      </p:sp>
      <p:sp>
        <p:nvSpPr>
          <p:cNvPr id="1048640" name="Content Placeholder 2"/>
          <p:cNvSpPr>
            <a:spLocks noGrp="1"/>
          </p:cNvSpPr>
          <p:nvPr>
            <p:ph idx="1"/>
          </p:nvPr>
        </p:nvSpPr>
        <p:spPr/>
        <p:txBody>
          <a:bodyPr>
            <a:normAutofit/>
          </a:bodyPr>
          <a:lstStyle/>
          <a:p>
            <a:pPr lvl="0">
              <a:buFont typeface="Arial" pitchFamily="34" charset="0"/>
              <a:buChar char="•"/>
            </a:pPr>
            <a:r>
              <a:rPr lang="en-IN" sz="2400" dirty="0" smtClean="0"/>
              <a:t> The system will reduce energy and time spent   checking the notice board.</a:t>
            </a:r>
            <a:endParaRPr lang="en-US" sz="2400" dirty="0" smtClean="0"/>
          </a:p>
          <a:p>
            <a:pPr lvl="0">
              <a:buFont typeface="Arial" pitchFamily="34" charset="0"/>
              <a:buChar char="•"/>
            </a:pPr>
            <a:r>
              <a:rPr lang="en-IN" sz="2400" dirty="0" smtClean="0"/>
              <a:t> User can responding to the post.</a:t>
            </a:r>
            <a:endParaRPr lang="en-US" sz="2400" dirty="0" smtClean="0"/>
          </a:p>
          <a:p>
            <a:pPr lvl="0">
              <a:buFont typeface="Arial" pitchFamily="34" charset="0"/>
              <a:buChar char="•"/>
            </a:pPr>
            <a:r>
              <a:rPr lang="en-IN" sz="2400" dirty="0" smtClean="0"/>
              <a:t> It will give user ability to filter notice or post according to the subject or particular topics.</a:t>
            </a:r>
            <a:endParaRPr lang="en-US" sz="2400" dirty="0" smtClean="0"/>
          </a:p>
          <a:p>
            <a:endParaRPr lang="en-US" sz="2200" dirty="0"/>
          </a:p>
        </p:txBody>
      </p:sp>
      <p:sp>
        <p:nvSpPr>
          <p:cNvPr id="104864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42" name="Footer Placeholder 4"/>
          <p:cNvSpPr>
            <a:spLocks noGrp="1"/>
          </p:cNvSpPr>
          <p:nvPr>
            <p:ph type="ftr" sz="quarter" idx="11"/>
          </p:nvPr>
        </p:nvSpPr>
        <p:spPr/>
        <p:txBody>
          <a:bodyPr/>
          <a:lstStyle/>
          <a:p>
            <a:r>
              <a:rPr lang="en-US" dirty="0" smtClean="0"/>
              <a:t>Smart Notice Board</a:t>
            </a:r>
            <a:endParaRPr lang="en-US" dirty="0"/>
          </a:p>
        </p:txBody>
      </p:sp>
      <p:sp>
        <p:nvSpPr>
          <p:cNvPr id="1048643" name="Slide Number Placeholder 5"/>
          <p:cNvSpPr>
            <a:spLocks noGrp="1"/>
          </p:cNvSpPr>
          <p:nvPr>
            <p:ph type="sldNum" sz="quarter" idx="12"/>
          </p:nvPr>
        </p:nvSpPr>
        <p:spPr/>
        <p:txBody>
          <a:bodyPr/>
          <a:lstStyle/>
          <a:p>
            <a:fld id="{615D92F5-C6BD-4770-B93B-CCC7110BADD0}"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a:xfrm>
            <a:off x="822960" y="832513"/>
            <a:ext cx="7543800" cy="1013221"/>
          </a:xfrm>
        </p:spPr>
        <p:txBody>
          <a:bodyPr>
            <a:normAutofit fontScale="90000"/>
          </a:bodyPr>
          <a:lstStyle/>
          <a:p>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a:t/>
            </a:r>
            <a:br>
              <a:rPr lang="en-US" sz="3200" b="1" dirty="0"/>
            </a:br>
            <a:r>
              <a:rPr lang="en-US" sz="3600" b="1" dirty="0" smtClean="0"/>
              <a:t>Requirement Analysis :</a:t>
            </a:r>
            <a:br>
              <a:rPr lang="en-US" sz="3600" b="1" dirty="0" smtClean="0"/>
            </a:br>
            <a:r>
              <a:rPr lang="en-US" sz="3600" b="1" dirty="0" smtClean="0"/>
              <a:t>         </a:t>
            </a:r>
            <a:r>
              <a:rPr lang="en-US" sz="3200" dirty="0" smtClean="0"/>
              <a:t/>
            </a:r>
            <a:br>
              <a:rPr lang="en-US" sz="3200" dirty="0" smtClean="0"/>
            </a:br>
            <a:r>
              <a:rPr lang="en-US" sz="3200" dirty="0" smtClean="0"/>
              <a:t/>
            </a:r>
            <a:br>
              <a:rPr lang="en-US" sz="3200" dirty="0" smtClean="0"/>
            </a:br>
            <a:r>
              <a:rPr lang="en-US" sz="3200" b="1" dirty="0" smtClean="0"/>
              <a:t> Feasibility Study</a:t>
            </a:r>
            <a:endParaRPr lang="en-US" sz="3200" dirty="0"/>
          </a:p>
        </p:txBody>
      </p:sp>
      <p:sp>
        <p:nvSpPr>
          <p:cNvPr id="1048645" name="Content Placeholder 2"/>
          <p:cNvSpPr>
            <a:spLocks noGrp="1"/>
          </p:cNvSpPr>
          <p:nvPr>
            <p:ph idx="1"/>
          </p:nvPr>
        </p:nvSpPr>
        <p:spPr/>
        <p:txBody>
          <a:bodyPr>
            <a:normAutofit/>
          </a:bodyPr>
          <a:lstStyle/>
          <a:p>
            <a:pPr lvl="0">
              <a:buFont typeface="Arial" pitchFamily="34" charset="0"/>
              <a:buChar char="•"/>
            </a:pPr>
            <a:r>
              <a:rPr lang="en-US" sz="2200" dirty="0" smtClean="0"/>
              <a:t> A feasibility analysis involves a detailed assessment of the need, value and practicality of a proposed enterprise, such as systems development.</a:t>
            </a:r>
          </a:p>
          <a:p>
            <a:pPr lvl="0">
              <a:buFont typeface="Arial" pitchFamily="34" charset="0"/>
              <a:buChar char="•"/>
            </a:pPr>
            <a:r>
              <a:rPr lang="en-US" sz="2200" dirty="0"/>
              <a:t> </a:t>
            </a:r>
            <a:r>
              <a:rPr lang="en-US" sz="2200" dirty="0" smtClean="0"/>
              <a:t>The process of designing and implementing record keeping systems has significant accountability and resource implications for an organization. </a:t>
            </a:r>
          </a:p>
          <a:p>
            <a:pPr lvl="0">
              <a:buFont typeface="Arial" pitchFamily="34" charset="0"/>
              <a:buChar char="•"/>
            </a:pPr>
            <a:r>
              <a:rPr lang="en-US" sz="2200" dirty="0" smtClean="0"/>
              <a:t> Most feasibility studies are distinguished for both users and analysts</a:t>
            </a:r>
          </a:p>
          <a:p>
            <a:pPr>
              <a:buFont typeface="Arial" pitchFamily="34" charset="0"/>
              <a:buChar char="•"/>
            </a:pPr>
            <a:r>
              <a:rPr lang="en-IN" sz="2200" dirty="0"/>
              <a:t> </a:t>
            </a:r>
            <a:r>
              <a:rPr lang="en-IN" sz="2200" dirty="0" smtClean="0"/>
              <a:t>It is operationally, economically and technically realistic to proceed with a particular course of action</a:t>
            </a:r>
            <a:r>
              <a:rPr lang="en-IN" sz="2400" dirty="0" smtClean="0"/>
              <a:t>. </a:t>
            </a:r>
            <a:endParaRPr lang="en-US" sz="2400" dirty="0" smtClean="0"/>
          </a:p>
          <a:p>
            <a:pPr lvl="0">
              <a:buFont typeface="Arial" pitchFamily="34" charset="0"/>
              <a:buChar char="•"/>
            </a:pPr>
            <a:endParaRPr lang="en-US" sz="2400" dirty="0" smtClean="0"/>
          </a:p>
          <a:p>
            <a:endParaRPr lang="en-US" sz="2200" dirty="0"/>
          </a:p>
        </p:txBody>
      </p:sp>
      <p:sp>
        <p:nvSpPr>
          <p:cNvPr id="1048646"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47" name="Footer Placeholder 4"/>
          <p:cNvSpPr>
            <a:spLocks noGrp="1"/>
          </p:cNvSpPr>
          <p:nvPr>
            <p:ph type="ftr" sz="quarter" idx="11"/>
          </p:nvPr>
        </p:nvSpPr>
        <p:spPr/>
        <p:txBody>
          <a:bodyPr/>
          <a:lstStyle/>
          <a:p>
            <a:r>
              <a:rPr lang="en-US" dirty="0"/>
              <a:t>Smart Notice Board</a:t>
            </a:r>
          </a:p>
          <a:p>
            <a:endParaRPr lang="en-US" dirty="0"/>
          </a:p>
        </p:txBody>
      </p:sp>
      <p:sp>
        <p:nvSpPr>
          <p:cNvPr id="1048648" name="Slide Number Placeholder 5"/>
          <p:cNvSpPr>
            <a:spLocks noGrp="1"/>
          </p:cNvSpPr>
          <p:nvPr>
            <p:ph type="sldNum" sz="quarter" idx="12"/>
          </p:nvPr>
        </p:nvSpPr>
        <p:spPr/>
        <p:txBody>
          <a:bodyPr/>
          <a:lstStyle/>
          <a:p>
            <a:fld id="{615D92F5-C6BD-4770-B93B-CCC7110BADD0}"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858982" y="831273"/>
            <a:ext cx="7507778" cy="906088"/>
          </a:xfrm>
        </p:spPr>
        <p:txBody>
          <a:bodyPr>
            <a:normAutofit fontScale="90000"/>
          </a:bodyPr>
          <a:lstStyle/>
          <a:p>
            <a:pPr lvl="0"/>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600" b="1" dirty="0" smtClean="0"/>
              <a:t>Operational  feasibility</a:t>
            </a:r>
            <a:endParaRPr lang="en-US" sz="3600" dirty="0"/>
          </a:p>
        </p:txBody>
      </p:sp>
      <p:sp>
        <p:nvSpPr>
          <p:cNvPr id="1048650" name="Content Placeholder 2"/>
          <p:cNvSpPr>
            <a:spLocks noGrp="1"/>
          </p:cNvSpPr>
          <p:nvPr>
            <p:ph idx="1"/>
          </p:nvPr>
        </p:nvSpPr>
        <p:spPr/>
        <p:txBody>
          <a:bodyPr>
            <a:normAutofit/>
          </a:bodyPr>
          <a:lstStyle/>
          <a:p>
            <a:pPr lvl="0">
              <a:buFont typeface="Arial" pitchFamily="34" charset="0"/>
              <a:buChar char="•"/>
            </a:pPr>
            <a:r>
              <a:rPr lang="en-US" sz="2200" dirty="0" smtClean="0"/>
              <a:t> People are inherently resistant to change, and computers have been known to facilitate change.</a:t>
            </a:r>
          </a:p>
          <a:p>
            <a:pPr lvl="0">
              <a:buFont typeface="Arial" pitchFamily="34" charset="0"/>
              <a:buChar char="•"/>
            </a:pPr>
            <a:r>
              <a:rPr lang="en-US" sz="2200" dirty="0" smtClean="0"/>
              <a:t> An  estimate should be made of how strong a reaction the user staff is likely to have toward the development of a computerized system.</a:t>
            </a:r>
          </a:p>
          <a:p>
            <a:pPr>
              <a:buFont typeface="Arial" pitchFamily="34" charset="0"/>
              <a:buChar char="•"/>
            </a:pPr>
            <a:r>
              <a:rPr lang="en-US" sz="2200" dirty="0" smtClean="0"/>
              <a:t> It is common knowledge that computer installations have something to do with turnover, transfers, retraining, and changes in employee job status</a:t>
            </a:r>
          </a:p>
          <a:p>
            <a:pPr lvl="0">
              <a:buFont typeface="Arial" pitchFamily="34" charset="0"/>
              <a:buChar char="•"/>
            </a:pPr>
            <a:endParaRPr lang="en-US" sz="2400" dirty="0" smtClean="0"/>
          </a:p>
          <a:p>
            <a:r>
              <a:rPr lang="en-US" sz="2400" dirty="0" smtClean="0"/>
              <a:t> </a:t>
            </a:r>
          </a:p>
          <a:p>
            <a:endParaRPr lang="en-US" sz="2200" dirty="0"/>
          </a:p>
        </p:txBody>
      </p:sp>
      <p:sp>
        <p:nvSpPr>
          <p:cNvPr id="104865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52" name="Footer Placeholder 4"/>
          <p:cNvSpPr>
            <a:spLocks noGrp="1"/>
          </p:cNvSpPr>
          <p:nvPr>
            <p:ph type="ftr" sz="quarter" idx="11"/>
          </p:nvPr>
        </p:nvSpPr>
        <p:spPr/>
        <p:txBody>
          <a:bodyPr/>
          <a:lstStyle/>
          <a:p>
            <a:r>
              <a:rPr lang="en-US" dirty="0"/>
              <a:t>Smart Notice Board</a:t>
            </a:r>
          </a:p>
          <a:p>
            <a:endParaRPr lang="en-US" dirty="0"/>
          </a:p>
        </p:txBody>
      </p:sp>
      <p:sp>
        <p:nvSpPr>
          <p:cNvPr id="1048653" name="Slide Number Placeholder 5"/>
          <p:cNvSpPr>
            <a:spLocks noGrp="1"/>
          </p:cNvSpPr>
          <p:nvPr>
            <p:ph type="sldNum" sz="quarter" idx="12"/>
          </p:nvPr>
        </p:nvSpPr>
        <p:spPr/>
        <p:txBody>
          <a:bodyPr/>
          <a:lstStyle/>
          <a:p>
            <a:fld id="{615D92F5-C6BD-4770-B93B-CCC7110BADD0}"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739833" y="591404"/>
            <a:ext cx="7543800" cy="1450757"/>
          </a:xfrm>
        </p:spPr>
        <p:txBody>
          <a:bodyPr>
            <a:normAutofit fontScale="90000"/>
          </a:bodyPr>
          <a:lstStyle/>
          <a:p>
            <a:pPr lvl="0"/>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600" b="1" dirty="0" smtClean="0"/>
              <a:t/>
            </a:r>
            <a:br>
              <a:rPr lang="en-US" sz="3600" b="1" dirty="0" smtClean="0"/>
            </a:br>
            <a:r>
              <a:rPr lang="en-US" sz="3600" b="1" dirty="0" smtClean="0"/>
              <a:t>Technical feasibility</a:t>
            </a:r>
            <a:r>
              <a:rPr lang="en-US" sz="3200" b="1" dirty="0" smtClean="0"/>
              <a:t/>
            </a:r>
            <a:br>
              <a:rPr lang="en-US" sz="3200" b="1" dirty="0" smtClean="0"/>
            </a:br>
            <a:endParaRPr lang="en-US" sz="3600" dirty="0"/>
          </a:p>
        </p:txBody>
      </p:sp>
      <p:sp>
        <p:nvSpPr>
          <p:cNvPr id="1048655" name="Content Placeholder 2"/>
          <p:cNvSpPr>
            <a:spLocks noGrp="1"/>
          </p:cNvSpPr>
          <p:nvPr>
            <p:ph idx="1"/>
          </p:nvPr>
        </p:nvSpPr>
        <p:spPr/>
        <p:txBody>
          <a:bodyPr>
            <a:normAutofit/>
          </a:bodyPr>
          <a:lstStyle/>
          <a:p>
            <a:pPr lvl="0">
              <a:buFont typeface="Arial" pitchFamily="34" charset="0"/>
              <a:buChar char="•"/>
            </a:pPr>
            <a:r>
              <a:rPr lang="en-US" sz="2400" dirty="0" smtClean="0"/>
              <a:t> </a:t>
            </a:r>
            <a:r>
              <a:rPr lang="en-US" sz="2200" dirty="0" smtClean="0"/>
              <a:t>Technical feasibility centers around the existing computer system (hardware, software, etc.) </a:t>
            </a:r>
          </a:p>
          <a:p>
            <a:pPr lvl="0">
              <a:buFont typeface="Arial" pitchFamily="34" charset="0"/>
              <a:buChar char="•"/>
            </a:pPr>
            <a:r>
              <a:rPr lang="en-US" sz="2200" dirty="0" smtClean="0"/>
              <a:t> If the current computer is operating at 80 percent                capacity – an arbitrary ceiling – then running another application could overload the system or require additional hardware.</a:t>
            </a:r>
          </a:p>
          <a:p>
            <a:pPr lvl="0">
              <a:buFont typeface="Arial" pitchFamily="34" charset="0"/>
              <a:buChar char="•"/>
            </a:pPr>
            <a:r>
              <a:rPr lang="en-US" sz="2200" dirty="0" smtClean="0"/>
              <a:t> This involves financial considerations to accommodate technical enhancements.</a:t>
            </a:r>
          </a:p>
          <a:p>
            <a:pPr lvl="0">
              <a:buFont typeface="Arial" pitchFamily="34" charset="0"/>
              <a:buChar char="•"/>
            </a:pPr>
            <a:endParaRPr lang="en-US" sz="2400" dirty="0" smtClean="0"/>
          </a:p>
          <a:p>
            <a:r>
              <a:rPr lang="en-US" sz="2400" dirty="0" smtClean="0"/>
              <a:t> </a:t>
            </a:r>
          </a:p>
          <a:p>
            <a:endParaRPr lang="en-US" sz="2200" dirty="0"/>
          </a:p>
        </p:txBody>
      </p:sp>
      <p:sp>
        <p:nvSpPr>
          <p:cNvPr id="1048656"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57" name="Footer Placeholder 4"/>
          <p:cNvSpPr>
            <a:spLocks noGrp="1"/>
          </p:cNvSpPr>
          <p:nvPr>
            <p:ph type="ftr" sz="quarter" idx="11"/>
          </p:nvPr>
        </p:nvSpPr>
        <p:spPr/>
        <p:txBody>
          <a:bodyPr/>
          <a:lstStyle/>
          <a:p>
            <a:r>
              <a:rPr lang="en-US" dirty="0"/>
              <a:t>Smart Notice Board</a:t>
            </a:r>
          </a:p>
          <a:p>
            <a:endParaRPr lang="en-US" dirty="0"/>
          </a:p>
        </p:txBody>
      </p:sp>
      <p:sp>
        <p:nvSpPr>
          <p:cNvPr id="1048658" name="Slide Number Placeholder 5"/>
          <p:cNvSpPr>
            <a:spLocks noGrp="1"/>
          </p:cNvSpPr>
          <p:nvPr>
            <p:ph type="sldNum" sz="quarter" idx="12"/>
          </p:nvPr>
        </p:nvSpPr>
        <p:spPr/>
        <p:txBody>
          <a:bodyPr/>
          <a:lstStyle/>
          <a:p>
            <a:fld id="{615D92F5-C6BD-4770-B93B-CCC7110BADD0}"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3688" y="328168"/>
            <a:ext cx="7543800" cy="1450757"/>
          </a:xfrm>
        </p:spPr>
        <p:txBody>
          <a:bodyPr>
            <a:normAutofit/>
          </a:bodyPr>
          <a:lstStyle/>
          <a:p>
            <a:r>
              <a:rPr lang="en-US" sz="3200" dirty="0" smtClean="0"/>
              <a:t>Module Used</a:t>
            </a:r>
            <a:endParaRPr lang="en-US" sz="3200" dirty="0"/>
          </a:p>
        </p:txBody>
      </p:sp>
      <p:sp>
        <p:nvSpPr>
          <p:cNvPr id="1048670" name="Content Placeholder 2"/>
          <p:cNvSpPr>
            <a:spLocks noGrp="1"/>
          </p:cNvSpPr>
          <p:nvPr>
            <p:ph idx="1"/>
          </p:nvPr>
        </p:nvSpPr>
        <p:spPr>
          <a:xfrm>
            <a:off x="637309" y="1870364"/>
            <a:ext cx="7729451" cy="3998730"/>
          </a:xfrm>
        </p:spPr>
        <p:txBody>
          <a:bodyPr/>
          <a:lstStyle/>
          <a:p>
            <a:pPr>
              <a:buFont typeface="Arial" pitchFamily="34" charset="0"/>
              <a:buChar char="•"/>
            </a:pPr>
            <a:r>
              <a:rPr lang="en-US" dirty="0" smtClean="0"/>
              <a:t> Registration module</a:t>
            </a:r>
          </a:p>
          <a:p>
            <a:pPr>
              <a:buFont typeface="Arial" pitchFamily="34" charset="0"/>
              <a:buChar char="•"/>
            </a:pPr>
            <a:r>
              <a:rPr lang="en-US" dirty="0" smtClean="0"/>
              <a:t> Login module</a:t>
            </a:r>
          </a:p>
          <a:p>
            <a:pPr>
              <a:buFont typeface="Arial" pitchFamily="34" charset="0"/>
              <a:buChar char="•"/>
            </a:pPr>
            <a:r>
              <a:rPr lang="en-US" dirty="0" smtClean="0"/>
              <a:t> About </a:t>
            </a:r>
            <a:r>
              <a:rPr lang="en-US" dirty="0"/>
              <a:t>U</a:t>
            </a:r>
            <a:r>
              <a:rPr lang="en-US" dirty="0" smtClean="0"/>
              <a:t>s module</a:t>
            </a:r>
          </a:p>
          <a:p>
            <a:pPr>
              <a:buFont typeface="Arial" pitchFamily="34" charset="0"/>
              <a:buChar char="•"/>
            </a:pPr>
            <a:r>
              <a:rPr lang="en-US" dirty="0" smtClean="0"/>
              <a:t> Contact </a:t>
            </a:r>
            <a:r>
              <a:rPr lang="en-US" dirty="0"/>
              <a:t>U</a:t>
            </a:r>
            <a:r>
              <a:rPr lang="en-US" dirty="0" smtClean="0"/>
              <a:t>s module</a:t>
            </a:r>
          </a:p>
          <a:p>
            <a:pPr>
              <a:buFont typeface="Arial" pitchFamily="34" charset="0"/>
              <a:buChar char="•"/>
            </a:pPr>
            <a:r>
              <a:rPr lang="en-US" dirty="0" smtClean="0"/>
              <a:t> Ask me module</a:t>
            </a:r>
            <a:endParaRPr lang="en-US" dirty="0"/>
          </a:p>
        </p:txBody>
      </p:sp>
      <p:sp>
        <p:nvSpPr>
          <p:cNvPr id="104867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72" name="Footer Placeholder 4"/>
          <p:cNvSpPr>
            <a:spLocks noGrp="1"/>
          </p:cNvSpPr>
          <p:nvPr>
            <p:ph type="ftr" sz="quarter" idx="11"/>
          </p:nvPr>
        </p:nvSpPr>
        <p:spPr/>
        <p:txBody>
          <a:bodyPr/>
          <a:lstStyle/>
          <a:p>
            <a:r>
              <a:rPr lang="en-US" dirty="0"/>
              <a:t>Smart Notice Board</a:t>
            </a:r>
          </a:p>
          <a:p>
            <a:endParaRPr lang="en-US" dirty="0"/>
          </a:p>
        </p:txBody>
      </p:sp>
      <p:sp>
        <p:nvSpPr>
          <p:cNvPr id="1048673" name="Slide Number Placeholder 5"/>
          <p:cNvSpPr>
            <a:spLocks noGrp="1"/>
          </p:cNvSpPr>
          <p:nvPr>
            <p:ph type="sldNum" sz="quarter" idx="12"/>
          </p:nvPr>
        </p:nvSpPr>
        <p:spPr/>
        <p:txBody>
          <a:bodyPr/>
          <a:lstStyle/>
          <a:p>
            <a:fld id="{615D92F5-C6BD-4770-B93B-CCC7110BADD0}"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a:xfrm>
            <a:off x="767542" y="328168"/>
            <a:ext cx="7543800" cy="1450757"/>
          </a:xfrm>
        </p:spPr>
        <p:txBody>
          <a:bodyPr>
            <a:normAutofit/>
          </a:bodyPr>
          <a:lstStyle/>
          <a:p>
            <a:r>
              <a:rPr lang="en-US" dirty="0" smtClean="0"/>
              <a:t/>
            </a:r>
            <a:br>
              <a:rPr lang="en-US" dirty="0" smtClean="0"/>
            </a:br>
            <a:r>
              <a:rPr lang="en-US" dirty="0" smtClean="0"/>
              <a:t> </a:t>
            </a:r>
            <a:r>
              <a:rPr lang="en-US" sz="3600" b="1" dirty="0" smtClean="0"/>
              <a:t>Users of the System</a:t>
            </a:r>
            <a:endParaRPr lang="en-IN" sz="3600" dirty="0"/>
          </a:p>
        </p:txBody>
      </p:sp>
      <p:sp>
        <p:nvSpPr>
          <p:cNvPr id="1048660" name="Content Placeholder 2"/>
          <p:cNvSpPr>
            <a:spLocks noGrp="1"/>
          </p:cNvSpPr>
          <p:nvPr>
            <p:ph idx="1"/>
          </p:nvPr>
        </p:nvSpPr>
        <p:spPr/>
        <p:txBody>
          <a:bodyPr/>
          <a:lstStyle/>
          <a:p>
            <a:pPr marL="0" indent="0">
              <a:buNone/>
            </a:pPr>
            <a:r>
              <a:rPr lang="en-US" dirty="0" smtClean="0"/>
              <a:t> </a:t>
            </a:r>
          </a:p>
          <a:p>
            <a:pPr>
              <a:buFont typeface="Arial"/>
              <a:buChar char="•"/>
            </a:pPr>
            <a:r>
              <a:rPr lang="en-US" sz="2200" dirty="0" smtClean="0"/>
              <a:t>   Admin </a:t>
            </a:r>
            <a:endParaRPr lang="en-IN" sz="2200" dirty="0"/>
          </a:p>
          <a:p>
            <a:pPr>
              <a:buFont typeface="Arial"/>
              <a:buChar char="•"/>
            </a:pPr>
            <a:r>
              <a:rPr lang="en-US" sz="2200" dirty="0"/>
              <a:t>  Teacher </a:t>
            </a:r>
            <a:endParaRPr lang="en-IN" sz="2200" dirty="0"/>
          </a:p>
          <a:p>
            <a:pPr>
              <a:buFont typeface="Arial"/>
              <a:buChar char="•"/>
            </a:pPr>
            <a:r>
              <a:rPr lang="en-US" sz="2200" dirty="0"/>
              <a:t>  </a:t>
            </a:r>
            <a:r>
              <a:rPr lang="en-US" sz="2200" dirty="0" smtClean="0"/>
              <a:t>Student </a:t>
            </a:r>
            <a:endParaRPr lang="en-IN" sz="2200" dirty="0"/>
          </a:p>
          <a:p>
            <a:pPr>
              <a:buFont typeface="Arial"/>
              <a:buChar char="•"/>
            </a:pPr>
            <a:r>
              <a:rPr lang="en-US" sz="2200" dirty="0"/>
              <a:t>  </a:t>
            </a:r>
            <a:r>
              <a:rPr lang="en-US" sz="2200" dirty="0" smtClean="0"/>
              <a:t>Guest/User</a:t>
            </a:r>
            <a:endParaRPr lang="en-IN" sz="2200" dirty="0"/>
          </a:p>
          <a:p>
            <a:pPr marL="0" indent="0">
              <a:buNone/>
            </a:pPr>
            <a:endParaRPr lang="en-IN" dirty="0"/>
          </a:p>
        </p:txBody>
      </p:sp>
      <p:sp>
        <p:nvSpPr>
          <p:cNvPr id="104866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62" name="Footer Placeholder 4"/>
          <p:cNvSpPr>
            <a:spLocks noGrp="1"/>
          </p:cNvSpPr>
          <p:nvPr>
            <p:ph type="ftr" sz="quarter" idx="11"/>
          </p:nvPr>
        </p:nvSpPr>
        <p:spPr/>
        <p:txBody>
          <a:bodyPr/>
          <a:lstStyle/>
          <a:p>
            <a:r>
              <a:rPr lang="en-US" dirty="0"/>
              <a:t>Smart Notice Board</a:t>
            </a:r>
          </a:p>
          <a:p>
            <a:endParaRPr lang="en-US" dirty="0"/>
          </a:p>
        </p:txBody>
      </p:sp>
      <p:sp>
        <p:nvSpPr>
          <p:cNvPr id="1048663" name="Slide Number Placeholder 5"/>
          <p:cNvSpPr>
            <a:spLocks noGrp="1"/>
          </p:cNvSpPr>
          <p:nvPr>
            <p:ph type="sldNum" sz="quarter" idx="12"/>
          </p:nvPr>
        </p:nvSpPr>
        <p:spPr/>
        <p:txBody>
          <a:bodyPr/>
          <a:lstStyle/>
          <a:p>
            <a:fld id="{615D92F5-C6BD-4770-B93B-CCC7110BADD0}"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
          <p:cNvSpPr>
            <a:spLocks noGrp="1"/>
          </p:cNvSpPr>
          <p:nvPr>
            <p:ph type="title"/>
          </p:nvPr>
        </p:nvSpPr>
        <p:spPr>
          <a:xfrm>
            <a:off x="698269" y="286604"/>
            <a:ext cx="7543800" cy="1450757"/>
          </a:xfrm>
        </p:spPr>
        <p:txBody>
          <a:bodyPr>
            <a:normAutofit/>
          </a:bodyPr>
          <a:lstStyle/>
          <a:p>
            <a:r>
              <a:rPr lang="en-US" sz="3200" dirty="0" smtClean="0"/>
              <a:t/>
            </a:r>
            <a:br>
              <a:rPr lang="en-US" sz="3200" dirty="0" smtClean="0"/>
            </a:br>
            <a:r>
              <a:rPr lang="en-US" sz="3200" dirty="0" smtClean="0"/>
              <a:t>Admin:</a:t>
            </a:r>
            <a:endParaRPr lang="en-US" sz="3200" dirty="0"/>
          </a:p>
        </p:txBody>
      </p:sp>
      <p:sp>
        <p:nvSpPr>
          <p:cNvPr id="1048665" name="Content Placeholder 2"/>
          <p:cNvSpPr>
            <a:spLocks noGrp="1"/>
          </p:cNvSpPr>
          <p:nvPr>
            <p:ph idx="1"/>
          </p:nvPr>
        </p:nvSpPr>
        <p:spPr>
          <a:xfrm>
            <a:off x="801289" y="2086893"/>
            <a:ext cx="7543801" cy="4023360"/>
          </a:xfrm>
        </p:spPr>
        <p:txBody>
          <a:bodyPr>
            <a:normAutofit/>
          </a:bodyPr>
          <a:lstStyle/>
          <a:p>
            <a:pPr lvl="0" algn="just">
              <a:buFont typeface="Arial" pitchFamily="34" charset="0"/>
              <a:buChar char="•"/>
            </a:pPr>
            <a:r>
              <a:rPr lang="en-US" sz="2400" dirty="0" smtClean="0"/>
              <a:t> </a:t>
            </a:r>
            <a:r>
              <a:rPr lang="en-US" sz="2200" dirty="0" smtClean="0"/>
              <a:t>Can add ,activate and deactivate  any user</a:t>
            </a:r>
          </a:p>
          <a:p>
            <a:pPr algn="just">
              <a:buFont typeface="Arial" pitchFamily="34" charset="0"/>
              <a:buChar char="•"/>
            </a:pPr>
            <a:r>
              <a:rPr lang="en-IN" sz="2200" dirty="0" smtClean="0"/>
              <a:t> Add new notice and send notice to registered users</a:t>
            </a:r>
            <a:endParaRPr lang="en-US" sz="2200" dirty="0" smtClean="0"/>
          </a:p>
          <a:p>
            <a:pPr algn="just">
              <a:buFont typeface="Arial" pitchFamily="34" charset="0"/>
              <a:buChar char="•"/>
            </a:pPr>
            <a:r>
              <a:rPr lang="en-IN" sz="2200" dirty="0" smtClean="0"/>
              <a:t> Display old notice and manage old notice</a:t>
            </a:r>
            <a:endParaRPr lang="en-US" sz="2200" dirty="0" smtClean="0"/>
          </a:p>
          <a:p>
            <a:pPr algn="just">
              <a:buFont typeface="Arial" pitchFamily="34" charset="0"/>
              <a:buChar char="•"/>
            </a:pPr>
            <a:r>
              <a:rPr lang="en-IN" sz="2200" dirty="0" smtClean="0"/>
              <a:t> Update password</a:t>
            </a:r>
            <a:endParaRPr lang="en-US" sz="2200" dirty="0" smtClean="0"/>
          </a:p>
          <a:p>
            <a:pPr lvl="0" algn="just">
              <a:buFont typeface="Arial" pitchFamily="34" charset="0"/>
              <a:buChar char="•"/>
            </a:pPr>
            <a:endParaRPr lang="en-US" sz="2400" dirty="0" smtClean="0"/>
          </a:p>
          <a:p>
            <a:pPr algn="just"/>
            <a:r>
              <a:rPr lang="en-US" sz="2400" dirty="0" smtClean="0"/>
              <a:t> </a:t>
            </a:r>
          </a:p>
          <a:p>
            <a:pPr algn="just"/>
            <a:endParaRPr lang="en-US" sz="2200" dirty="0"/>
          </a:p>
        </p:txBody>
      </p:sp>
      <p:sp>
        <p:nvSpPr>
          <p:cNvPr id="1048666"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67" name="Footer Placeholder 4"/>
          <p:cNvSpPr>
            <a:spLocks noGrp="1"/>
          </p:cNvSpPr>
          <p:nvPr>
            <p:ph type="ftr" sz="quarter" idx="11"/>
          </p:nvPr>
        </p:nvSpPr>
        <p:spPr/>
        <p:txBody>
          <a:bodyPr/>
          <a:lstStyle/>
          <a:p>
            <a:r>
              <a:rPr lang="en-US" dirty="0"/>
              <a:t>Smart Notice Board</a:t>
            </a:r>
          </a:p>
          <a:p>
            <a:endParaRPr lang="en-US" dirty="0"/>
          </a:p>
        </p:txBody>
      </p:sp>
      <p:sp>
        <p:nvSpPr>
          <p:cNvPr id="1048668" name="Slide Number Placeholder 5"/>
          <p:cNvSpPr>
            <a:spLocks noGrp="1"/>
          </p:cNvSpPr>
          <p:nvPr>
            <p:ph type="sldNum" sz="quarter" idx="12"/>
          </p:nvPr>
        </p:nvSpPr>
        <p:spPr/>
        <p:txBody>
          <a:bodyPr/>
          <a:lstStyle/>
          <a:p>
            <a:fld id="{615D92F5-C6BD-4770-B93B-CCC7110BADD0}"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a:xfrm>
            <a:off x="767542" y="300459"/>
            <a:ext cx="7543800" cy="1450757"/>
          </a:xfrm>
        </p:spPr>
        <p:txBody>
          <a:bodyPr>
            <a:normAutofit/>
          </a:bodyPr>
          <a:lstStyle/>
          <a:p>
            <a:r>
              <a:rPr lang="en-US" sz="3200" dirty="0" smtClean="0"/>
              <a:t>Teacher</a:t>
            </a:r>
            <a:endParaRPr lang="en-IN" sz="3200" dirty="0"/>
          </a:p>
        </p:txBody>
      </p:sp>
      <p:sp>
        <p:nvSpPr>
          <p:cNvPr id="1048680" name="Content Placeholder 2"/>
          <p:cNvSpPr>
            <a:spLocks noGrp="1"/>
          </p:cNvSpPr>
          <p:nvPr>
            <p:ph idx="1"/>
          </p:nvPr>
        </p:nvSpPr>
        <p:spPr/>
        <p:txBody>
          <a:bodyPr/>
          <a:lstStyle/>
          <a:p>
            <a:pPr>
              <a:buFont typeface="Arial" pitchFamily="34" charset="0"/>
              <a:buChar char="•"/>
            </a:pPr>
            <a:r>
              <a:rPr lang="en-IN" dirty="0" smtClean="0"/>
              <a:t> Teacher </a:t>
            </a:r>
            <a:r>
              <a:rPr lang="en-IN" dirty="0"/>
              <a:t>Registration</a:t>
            </a:r>
          </a:p>
          <a:p>
            <a:pPr>
              <a:buFont typeface="Arial" pitchFamily="34" charset="0"/>
              <a:buChar char="•"/>
            </a:pPr>
            <a:r>
              <a:rPr lang="en-IN" dirty="0" smtClean="0"/>
              <a:t> Login</a:t>
            </a:r>
            <a:endParaRPr lang="en-US" dirty="0"/>
          </a:p>
          <a:p>
            <a:pPr>
              <a:buFont typeface="Arial" pitchFamily="34" charset="0"/>
              <a:buChar char="•"/>
            </a:pPr>
            <a:r>
              <a:rPr lang="en-IN" dirty="0" smtClean="0"/>
              <a:t> Check </a:t>
            </a:r>
            <a:r>
              <a:rPr lang="en-IN" dirty="0"/>
              <a:t>Notification sent by </a:t>
            </a:r>
            <a:r>
              <a:rPr lang="en-IN" dirty="0" smtClean="0"/>
              <a:t>admin</a:t>
            </a:r>
          </a:p>
          <a:p>
            <a:pPr>
              <a:buFont typeface="Arial" pitchFamily="34" charset="0"/>
              <a:buChar char="•"/>
            </a:pPr>
            <a:r>
              <a:rPr lang="en-IN" dirty="0" smtClean="0"/>
              <a:t> Add </a:t>
            </a:r>
            <a:r>
              <a:rPr lang="en-IN" dirty="0"/>
              <a:t>new notice and send notice to </a:t>
            </a:r>
            <a:r>
              <a:rPr lang="en-IN" dirty="0" smtClean="0"/>
              <a:t>registered </a:t>
            </a:r>
            <a:r>
              <a:rPr lang="en-IN" dirty="0"/>
              <a:t>Student</a:t>
            </a:r>
            <a:r>
              <a:rPr lang="en-IN" dirty="0" smtClean="0"/>
              <a:t> </a:t>
            </a:r>
            <a:endParaRPr lang="en-US" dirty="0"/>
          </a:p>
          <a:p>
            <a:pPr>
              <a:buFont typeface="Arial" pitchFamily="34" charset="0"/>
              <a:buChar char="•"/>
            </a:pPr>
            <a:r>
              <a:rPr lang="en-IN" dirty="0" smtClean="0"/>
              <a:t> Update Profile</a:t>
            </a:r>
            <a:endParaRPr lang="en-US" dirty="0"/>
          </a:p>
          <a:p>
            <a:pPr>
              <a:buFont typeface="Arial" pitchFamily="34" charset="0"/>
              <a:buChar char="•"/>
            </a:pPr>
            <a:r>
              <a:rPr lang="en-IN" dirty="0" smtClean="0"/>
              <a:t> Update </a:t>
            </a:r>
            <a:r>
              <a:rPr lang="en-IN" dirty="0"/>
              <a:t>Password</a:t>
            </a:r>
            <a:endParaRPr lang="en-US" dirty="0"/>
          </a:p>
          <a:p>
            <a:pPr>
              <a:buFont typeface="Arial" pitchFamily="34" charset="0"/>
              <a:buChar char="•"/>
            </a:pPr>
            <a:r>
              <a:rPr lang="en-IN" dirty="0" smtClean="0"/>
              <a:t> Log out</a:t>
            </a:r>
            <a:endParaRPr lang="en-US" dirty="0"/>
          </a:p>
        </p:txBody>
      </p:sp>
      <p:sp>
        <p:nvSpPr>
          <p:cNvPr id="104868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82" name="Footer Placeholder 4"/>
          <p:cNvSpPr>
            <a:spLocks noGrp="1"/>
          </p:cNvSpPr>
          <p:nvPr>
            <p:ph type="ftr" sz="quarter" idx="11"/>
          </p:nvPr>
        </p:nvSpPr>
        <p:spPr/>
        <p:txBody>
          <a:bodyPr/>
          <a:lstStyle/>
          <a:p>
            <a:r>
              <a:rPr lang="en-US" dirty="0"/>
              <a:t>Smart Notice Board</a:t>
            </a:r>
          </a:p>
          <a:p>
            <a:endParaRPr lang="en-US" dirty="0"/>
          </a:p>
        </p:txBody>
      </p:sp>
      <p:sp>
        <p:nvSpPr>
          <p:cNvPr id="1048683" name="Slide Number Placeholder 5"/>
          <p:cNvSpPr>
            <a:spLocks noGrp="1"/>
          </p:cNvSpPr>
          <p:nvPr>
            <p:ph type="sldNum" sz="quarter" idx="12"/>
          </p:nvPr>
        </p:nvSpPr>
        <p:spPr/>
        <p:txBody>
          <a:bodyPr/>
          <a:lstStyle/>
          <a:p>
            <a:fld id="{615D92F5-C6BD-4770-B93B-CCC7110BADD0}"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a:xfrm>
            <a:off x="628996" y="383586"/>
            <a:ext cx="7543800" cy="1450757"/>
          </a:xfrm>
        </p:spPr>
        <p:txBody>
          <a:bodyPr>
            <a:normAutofit fontScale="90000"/>
          </a:bodyPr>
          <a:lstStyle/>
          <a:p>
            <a:r>
              <a:rPr lang="en-US" sz="3600" dirty="0" smtClean="0"/>
              <a:t/>
            </a:r>
            <a:br>
              <a:rPr lang="en-US" sz="3600" dirty="0" smtClean="0"/>
            </a:br>
            <a:r>
              <a:rPr lang="en-US" sz="3600" dirty="0" smtClean="0"/>
              <a:t/>
            </a:r>
            <a:br>
              <a:rPr lang="en-US" sz="3600" dirty="0" smtClean="0"/>
            </a:br>
            <a:r>
              <a:rPr lang="en-US" sz="3600" b="1" dirty="0" smtClean="0"/>
              <a:t/>
            </a:r>
            <a:br>
              <a:rPr lang="en-US" sz="3600" b="1" dirty="0" smtClean="0"/>
            </a:br>
            <a:r>
              <a:rPr lang="en-US" sz="3600" dirty="0" smtClean="0"/>
              <a:t>Student</a:t>
            </a:r>
            <a:endParaRPr lang="en-US" sz="3600" dirty="0"/>
          </a:p>
        </p:txBody>
      </p:sp>
      <p:sp>
        <p:nvSpPr>
          <p:cNvPr id="1048675" name="Content Placeholder 2"/>
          <p:cNvSpPr>
            <a:spLocks noGrp="1"/>
          </p:cNvSpPr>
          <p:nvPr>
            <p:ph idx="1"/>
          </p:nvPr>
        </p:nvSpPr>
        <p:spPr/>
        <p:txBody>
          <a:bodyPr>
            <a:normAutofit/>
          </a:bodyPr>
          <a:lstStyle/>
          <a:p>
            <a:pPr>
              <a:buFont typeface="Arial" pitchFamily="34" charset="0"/>
              <a:buChar char="•"/>
            </a:pPr>
            <a:r>
              <a:rPr lang="en-US" sz="2400" dirty="0" smtClean="0"/>
              <a:t> </a:t>
            </a:r>
            <a:r>
              <a:rPr lang="en-IN" sz="2200" dirty="0" smtClean="0"/>
              <a:t>Student Registration</a:t>
            </a:r>
          </a:p>
          <a:p>
            <a:pPr>
              <a:buFont typeface="Arial" pitchFamily="34" charset="0"/>
              <a:buChar char="•"/>
            </a:pPr>
            <a:r>
              <a:rPr lang="en-IN" sz="2200" dirty="0" smtClean="0"/>
              <a:t> Login</a:t>
            </a:r>
            <a:endParaRPr lang="en-US" sz="2200" dirty="0" smtClean="0"/>
          </a:p>
          <a:p>
            <a:pPr>
              <a:buFont typeface="Arial" pitchFamily="34" charset="0"/>
              <a:buChar char="•"/>
            </a:pPr>
            <a:r>
              <a:rPr lang="en-IN" sz="2200" dirty="0" smtClean="0"/>
              <a:t> Check Notification sent by admin</a:t>
            </a:r>
            <a:endParaRPr lang="en-US" sz="2200" dirty="0" smtClean="0"/>
          </a:p>
          <a:p>
            <a:pPr>
              <a:buFont typeface="Arial" pitchFamily="34" charset="0"/>
              <a:buChar char="•"/>
            </a:pPr>
            <a:r>
              <a:rPr lang="en-IN" sz="2200" dirty="0" smtClean="0"/>
              <a:t> Update Profile</a:t>
            </a:r>
            <a:endParaRPr lang="en-US" sz="2200" dirty="0" smtClean="0"/>
          </a:p>
          <a:p>
            <a:pPr>
              <a:buFont typeface="Arial" pitchFamily="34" charset="0"/>
              <a:buChar char="•"/>
            </a:pPr>
            <a:r>
              <a:rPr lang="en-IN" sz="2200" dirty="0" smtClean="0"/>
              <a:t> Update Password</a:t>
            </a:r>
            <a:endParaRPr lang="en-US" sz="2200" dirty="0" smtClean="0"/>
          </a:p>
          <a:p>
            <a:pPr>
              <a:buFont typeface="Arial" pitchFamily="34" charset="0"/>
              <a:buChar char="•"/>
            </a:pPr>
            <a:r>
              <a:rPr lang="en-IN" sz="2200" dirty="0" smtClean="0"/>
              <a:t> Log out</a:t>
            </a:r>
            <a:endParaRPr lang="en-US" sz="2200" dirty="0" smtClean="0"/>
          </a:p>
          <a:p>
            <a:endParaRPr lang="en-US" sz="2200" dirty="0"/>
          </a:p>
        </p:txBody>
      </p:sp>
      <p:sp>
        <p:nvSpPr>
          <p:cNvPr id="1048676"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77" name="Footer Placeholder 4"/>
          <p:cNvSpPr>
            <a:spLocks noGrp="1"/>
          </p:cNvSpPr>
          <p:nvPr>
            <p:ph type="ftr" sz="quarter" idx="11"/>
          </p:nvPr>
        </p:nvSpPr>
        <p:spPr/>
        <p:txBody>
          <a:bodyPr/>
          <a:lstStyle/>
          <a:p>
            <a:r>
              <a:rPr lang="en-US" dirty="0"/>
              <a:t>Smart Notice Board</a:t>
            </a:r>
          </a:p>
          <a:p>
            <a:endParaRPr lang="en-US" dirty="0"/>
          </a:p>
        </p:txBody>
      </p:sp>
      <p:sp>
        <p:nvSpPr>
          <p:cNvPr id="1048678" name="Slide Number Placeholder 5"/>
          <p:cNvSpPr>
            <a:spLocks noGrp="1"/>
          </p:cNvSpPr>
          <p:nvPr>
            <p:ph type="sldNum" sz="quarter" idx="12"/>
          </p:nvPr>
        </p:nvSpPr>
        <p:spPr/>
        <p:txBody>
          <a:bodyPr/>
          <a:lstStyle/>
          <a:p>
            <a:fld id="{615D92F5-C6BD-4770-B93B-CCC7110BADD0}"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p:txBody>
          <a:bodyPr>
            <a:normAutofit/>
          </a:bodyPr>
          <a:lstStyle/>
          <a:p>
            <a:r>
              <a:rPr lang="en-US" sz="3200" dirty="0" smtClean="0"/>
              <a:t>Guest/User </a:t>
            </a:r>
            <a:endParaRPr lang="en-IN" sz="3200" dirty="0"/>
          </a:p>
        </p:txBody>
      </p:sp>
      <p:sp>
        <p:nvSpPr>
          <p:cNvPr id="1048685" name="Content Placeholder 2"/>
          <p:cNvSpPr>
            <a:spLocks noGrp="1"/>
          </p:cNvSpPr>
          <p:nvPr>
            <p:ph idx="1"/>
          </p:nvPr>
        </p:nvSpPr>
        <p:spPr>
          <a:xfrm>
            <a:off x="822959" y="1910688"/>
            <a:ext cx="7543801" cy="3958406"/>
          </a:xfrm>
        </p:spPr>
        <p:txBody>
          <a:bodyPr/>
          <a:lstStyle/>
          <a:p>
            <a:pPr>
              <a:buFont typeface="Arial" pitchFamily="34" charset="0"/>
              <a:buChar char="•"/>
            </a:pPr>
            <a:endParaRPr lang="en-IN" sz="2200" dirty="0" smtClean="0"/>
          </a:p>
          <a:p>
            <a:pPr>
              <a:buFont typeface="Arial" pitchFamily="34" charset="0"/>
              <a:buChar char="•"/>
            </a:pPr>
            <a:r>
              <a:rPr lang="en-IN" sz="2200" dirty="0"/>
              <a:t> </a:t>
            </a:r>
            <a:r>
              <a:rPr lang="en-IN" sz="2200" dirty="0" smtClean="0"/>
              <a:t>Visit the Website</a:t>
            </a:r>
          </a:p>
          <a:p>
            <a:pPr>
              <a:buFont typeface="Arial" pitchFamily="34" charset="0"/>
              <a:buChar char="•"/>
            </a:pPr>
            <a:r>
              <a:rPr lang="en-IN" sz="2200" dirty="0"/>
              <a:t> </a:t>
            </a:r>
            <a:r>
              <a:rPr lang="en-IN" sz="2200" dirty="0" smtClean="0"/>
              <a:t>View all Notices </a:t>
            </a:r>
            <a:endParaRPr lang="en-US" dirty="0"/>
          </a:p>
        </p:txBody>
      </p:sp>
      <p:sp>
        <p:nvSpPr>
          <p:cNvPr id="1048686"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87" name="Footer Placeholder 4"/>
          <p:cNvSpPr>
            <a:spLocks noGrp="1"/>
          </p:cNvSpPr>
          <p:nvPr>
            <p:ph type="ftr" sz="quarter" idx="11"/>
          </p:nvPr>
        </p:nvSpPr>
        <p:spPr/>
        <p:txBody>
          <a:bodyPr/>
          <a:lstStyle/>
          <a:p>
            <a:r>
              <a:rPr lang="en-US" dirty="0"/>
              <a:t>Smart Notice Board</a:t>
            </a:r>
          </a:p>
          <a:p>
            <a:endParaRPr lang="en-US" dirty="0"/>
          </a:p>
        </p:txBody>
      </p:sp>
      <p:sp>
        <p:nvSpPr>
          <p:cNvPr id="1048688" name="Slide Number Placeholder 5"/>
          <p:cNvSpPr>
            <a:spLocks noGrp="1"/>
          </p:cNvSpPr>
          <p:nvPr>
            <p:ph type="sldNum" sz="quarter" idx="12"/>
          </p:nvPr>
        </p:nvSpPr>
        <p:spPr/>
        <p:txBody>
          <a:bodyPr/>
          <a:lstStyle/>
          <a:p>
            <a:fld id="{615D92F5-C6BD-4770-B93B-CCC7110BADD0}"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809106" y="300459"/>
            <a:ext cx="7543800" cy="1450757"/>
          </a:xfrm>
        </p:spPr>
        <p:txBody>
          <a:bodyPr>
            <a:normAutofit/>
          </a:bodyPr>
          <a:lstStyle/>
          <a:p>
            <a:r>
              <a:rPr lang="en-US" sz="3200" b="1" dirty="0"/>
              <a:t>INDEX</a:t>
            </a:r>
          </a:p>
        </p:txBody>
      </p:sp>
      <p:sp>
        <p:nvSpPr>
          <p:cNvPr id="1048600" name="Content Placeholder 2"/>
          <p:cNvSpPr>
            <a:spLocks noGrp="1"/>
          </p:cNvSpPr>
          <p:nvPr>
            <p:ph idx="1"/>
          </p:nvPr>
        </p:nvSpPr>
        <p:spPr>
          <a:xfrm>
            <a:off x="809105" y="1751216"/>
            <a:ext cx="7557655" cy="4117878"/>
          </a:xfrm>
        </p:spPr>
        <p:txBody>
          <a:bodyPr>
            <a:normAutofit lnSpcReduction="10000"/>
          </a:bodyPr>
          <a:lstStyle/>
          <a:p>
            <a:pPr marL="0" indent="0">
              <a:buNone/>
            </a:pPr>
            <a:endParaRPr lang="en-US" sz="2200" b="1" dirty="0" smtClean="0"/>
          </a:p>
          <a:p>
            <a:pPr>
              <a:buFont typeface="Arial" panose="020B0604020202020204" pitchFamily="34" charset="0"/>
              <a:buChar char="•"/>
            </a:pPr>
            <a:r>
              <a:rPr lang="en-US" sz="2200" dirty="0" smtClean="0"/>
              <a:t> Project profile</a:t>
            </a:r>
          </a:p>
          <a:p>
            <a:pPr>
              <a:buFont typeface="Arial" panose="020B0604020202020204" pitchFamily="34" charset="0"/>
              <a:buChar char="•"/>
            </a:pPr>
            <a:r>
              <a:rPr lang="en-US" sz="2200" dirty="0" smtClean="0"/>
              <a:t> Requirement Analysis</a:t>
            </a:r>
          </a:p>
          <a:p>
            <a:pPr>
              <a:buFont typeface="Arial" panose="020B0604020202020204" pitchFamily="34" charset="0"/>
              <a:buChar char="•"/>
            </a:pPr>
            <a:r>
              <a:rPr lang="en-US" sz="2200" dirty="0" smtClean="0"/>
              <a:t> Design</a:t>
            </a:r>
          </a:p>
          <a:p>
            <a:pPr>
              <a:buFont typeface="Arial" panose="020B0604020202020204" pitchFamily="34" charset="0"/>
              <a:buChar char="•"/>
            </a:pPr>
            <a:r>
              <a:rPr lang="en-US" sz="2200" dirty="0" smtClean="0"/>
              <a:t> Implementation</a:t>
            </a:r>
          </a:p>
          <a:p>
            <a:pPr>
              <a:buFont typeface="Arial" panose="020B0604020202020204" pitchFamily="34" charset="0"/>
              <a:buChar char="•"/>
            </a:pPr>
            <a:r>
              <a:rPr lang="en-US" sz="2200" dirty="0" smtClean="0"/>
              <a:t> Testing</a:t>
            </a:r>
          </a:p>
          <a:p>
            <a:pPr>
              <a:buFont typeface="Arial" panose="020B0604020202020204" pitchFamily="34" charset="0"/>
              <a:buChar char="•"/>
            </a:pPr>
            <a:r>
              <a:rPr lang="en-US" sz="2200" dirty="0" smtClean="0"/>
              <a:t> future Enhancement</a:t>
            </a:r>
          </a:p>
          <a:p>
            <a:pPr>
              <a:buFont typeface="Arial" panose="020B0604020202020204" pitchFamily="34" charset="0"/>
              <a:buChar char="•"/>
            </a:pPr>
            <a:r>
              <a:rPr lang="en-US" sz="2200" dirty="0" smtClean="0"/>
              <a:t> Bibliography</a:t>
            </a:r>
          </a:p>
          <a:p>
            <a:pPr>
              <a:buFont typeface="Arial" panose="020B0604020202020204" pitchFamily="34" charset="0"/>
              <a:buChar char="•"/>
            </a:pPr>
            <a:r>
              <a:rPr lang="en-US" sz="2200" dirty="0" smtClean="0"/>
              <a:t> Thanks you </a:t>
            </a:r>
          </a:p>
          <a:p>
            <a:endParaRPr lang="en-US" dirty="0"/>
          </a:p>
        </p:txBody>
      </p:sp>
      <p:sp>
        <p:nvSpPr>
          <p:cNvPr id="104860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02" name="Footer Placeholder 4"/>
          <p:cNvSpPr>
            <a:spLocks noGrp="1"/>
          </p:cNvSpPr>
          <p:nvPr>
            <p:ph type="ftr" sz="quarter" idx="11"/>
          </p:nvPr>
        </p:nvSpPr>
        <p:spPr/>
        <p:txBody>
          <a:bodyPr/>
          <a:lstStyle/>
          <a:p>
            <a:r>
              <a:rPr lang="en-US" dirty="0" smtClean="0"/>
              <a:t>Smart notice board</a:t>
            </a:r>
            <a:endParaRPr lang="en-US" dirty="0"/>
          </a:p>
        </p:txBody>
      </p:sp>
      <p:sp>
        <p:nvSpPr>
          <p:cNvPr id="1048603" name="Slide Number Placeholder 5"/>
          <p:cNvSpPr>
            <a:spLocks noGrp="1"/>
          </p:cNvSpPr>
          <p:nvPr>
            <p:ph type="sldNum" sz="quarter" idx="12"/>
          </p:nvPr>
        </p:nvSpPr>
        <p:spPr/>
        <p:txBody>
          <a:bodyPr/>
          <a:lstStyle/>
          <a:p>
            <a:fld id="{615D92F5-C6BD-4770-B93B-CCC7110BADD0}"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a:xfrm>
            <a:off x="698269" y="286604"/>
            <a:ext cx="7543800" cy="1450757"/>
          </a:xfrm>
        </p:spPr>
        <p:txBody>
          <a:bodyPr>
            <a:normAutofit fontScale="90000"/>
          </a:bodyPr>
          <a:lstStyle/>
          <a:p>
            <a:r>
              <a:rPr lang="en-US" sz="3600" dirty="0" smtClean="0"/>
              <a:t/>
            </a:r>
            <a:br>
              <a:rPr lang="en-US" sz="3600" dirty="0" smtClean="0"/>
            </a:br>
            <a:r>
              <a:rPr lang="en-US" sz="3600" dirty="0" smtClean="0"/>
              <a:t/>
            </a:r>
            <a:br>
              <a:rPr lang="en-US" sz="3600" dirty="0" smtClean="0"/>
            </a:br>
            <a:r>
              <a:rPr lang="en-US" sz="3600" b="1" dirty="0" smtClean="0"/>
              <a:t/>
            </a:r>
            <a:br>
              <a:rPr lang="en-US" sz="3600" b="1" dirty="0" smtClean="0"/>
            </a:br>
            <a:r>
              <a:rPr lang="en-US" sz="3600" b="1" dirty="0" smtClean="0"/>
              <a:t>Software:</a:t>
            </a:r>
            <a:endParaRPr lang="en-US" sz="3600" dirty="0"/>
          </a:p>
        </p:txBody>
      </p:sp>
      <p:sp>
        <p:nvSpPr>
          <p:cNvPr id="1048695" name="Content Placeholder 2"/>
          <p:cNvSpPr>
            <a:spLocks noGrp="1"/>
          </p:cNvSpPr>
          <p:nvPr>
            <p:ph idx="1"/>
          </p:nvPr>
        </p:nvSpPr>
        <p:spPr/>
        <p:txBody>
          <a:bodyPr>
            <a:normAutofit/>
          </a:bodyPr>
          <a:lstStyle/>
          <a:p>
            <a:pPr lvl="0">
              <a:buFont typeface="Arial" pitchFamily="34" charset="0"/>
              <a:buChar char="•"/>
            </a:pPr>
            <a:r>
              <a:rPr lang="en-US" sz="2400" dirty="0" smtClean="0"/>
              <a:t> </a:t>
            </a:r>
            <a:r>
              <a:rPr lang="en-IN" sz="2200" dirty="0" smtClean="0"/>
              <a:t>Front End-HTML,CSS, </a:t>
            </a:r>
            <a:r>
              <a:rPr lang="en-IN" sz="2200" dirty="0" err="1" smtClean="0"/>
              <a:t>Jquery</a:t>
            </a:r>
            <a:r>
              <a:rPr lang="en-IN" sz="2200" dirty="0" smtClean="0"/>
              <a:t>, Bootstrap</a:t>
            </a:r>
          </a:p>
          <a:p>
            <a:pPr lvl="0">
              <a:buFont typeface="Arial" pitchFamily="34" charset="0"/>
              <a:buChar char="•"/>
            </a:pPr>
            <a:r>
              <a:rPr lang="en-IN" sz="2200" dirty="0" smtClean="0"/>
              <a:t> Middle End- PHP</a:t>
            </a:r>
          </a:p>
          <a:p>
            <a:pPr lvl="0">
              <a:buFont typeface="Arial" pitchFamily="34" charset="0"/>
              <a:buChar char="•"/>
            </a:pPr>
            <a:r>
              <a:rPr lang="en-IN" sz="2200" dirty="0" smtClean="0"/>
              <a:t> Back End – </a:t>
            </a:r>
            <a:r>
              <a:rPr lang="en-IN" sz="2200" dirty="0" err="1" smtClean="0"/>
              <a:t>MySqli</a:t>
            </a:r>
            <a:r>
              <a:rPr lang="en-IN" sz="2200" dirty="0" smtClean="0"/>
              <a:t> </a:t>
            </a:r>
            <a:endParaRPr lang="en-US" sz="2200" dirty="0" smtClean="0"/>
          </a:p>
          <a:p>
            <a:pPr lvl="0">
              <a:buFont typeface="Arial" pitchFamily="34" charset="0"/>
              <a:buChar char="•"/>
            </a:pPr>
            <a:r>
              <a:rPr lang="en-IN" sz="2200" dirty="0" smtClean="0"/>
              <a:t> Server – Apache server</a:t>
            </a:r>
            <a:endParaRPr lang="en-US" sz="2200" dirty="0" smtClean="0"/>
          </a:p>
          <a:p>
            <a:pPr lvl="0">
              <a:buFont typeface="Arial" pitchFamily="34" charset="0"/>
              <a:buChar char="•"/>
            </a:pPr>
            <a:r>
              <a:rPr lang="en-IN" sz="2200" dirty="0" smtClean="0"/>
              <a:t> Design Tool </a:t>
            </a:r>
            <a:r>
              <a:rPr lang="en-IN" sz="2400" dirty="0" smtClean="0"/>
              <a:t>– </a:t>
            </a:r>
            <a:r>
              <a:rPr lang="en-IN" sz="2200" dirty="0" smtClean="0"/>
              <a:t>Sublime Text</a:t>
            </a:r>
            <a:endParaRPr lang="en-US" sz="2200" dirty="0" smtClean="0"/>
          </a:p>
          <a:p>
            <a:pPr marL="0" lvl="0" indent="0">
              <a:buNone/>
            </a:pPr>
            <a:endParaRPr lang="en-US" sz="2400" dirty="0" smtClean="0"/>
          </a:p>
          <a:p>
            <a:pPr>
              <a:buNone/>
            </a:pPr>
            <a:endParaRPr lang="en-US" sz="2400" dirty="0" smtClean="0"/>
          </a:p>
          <a:p>
            <a:pPr lvl="0">
              <a:buFont typeface="Arial" pitchFamily="34" charset="0"/>
              <a:buChar char="•"/>
            </a:pPr>
            <a:endParaRPr lang="en-US" sz="2200" dirty="0"/>
          </a:p>
        </p:txBody>
      </p:sp>
      <p:sp>
        <p:nvSpPr>
          <p:cNvPr id="1048696"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97" name="Footer Placeholder 4"/>
          <p:cNvSpPr>
            <a:spLocks noGrp="1"/>
          </p:cNvSpPr>
          <p:nvPr>
            <p:ph type="ftr" sz="quarter" idx="11"/>
          </p:nvPr>
        </p:nvSpPr>
        <p:spPr/>
        <p:txBody>
          <a:bodyPr/>
          <a:lstStyle/>
          <a:p>
            <a:r>
              <a:rPr lang="en-US" dirty="0"/>
              <a:t>Smart Notice Board</a:t>
            </a:r>
          </a:p>
          <a:p>
            <a:endParaRPr lang="en-US" dirty="0"/>
          </a:p>
        </p:txBody>
      </p:sp>
      <p:sp>
        <p:nvSpPr>
          <p:cNvPr id="1048698" name="Slide Number Placeholder 5"/>
          <p:cNvSpPr>
            <a:spLocks noGrp="1"/>
          </p:cNvSpPr>
          <p:nvPr>
            <p:ph type="sldNum" sz="quarter" idx="12"/>
          </p:nvPr>
        </p:nvSpPr>
        <p:spPr/>
        <p:txBody>
          <a:bodyPr/>
          <a:lstStyle/>
          <a:p>
            <a:fld id="{615D92F5-C6BD-4770-B93B-CCC7110BADD0}"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698269" y="286604"/>
            <a:ext cx="7543800" cy="1450757"/>
          </a:xfrm>
        </p:spPr>
        <p:txBody>
          <a:bodyPr>
            <a:normAutofit fontScale="90000"/>
          </a:bodyPr>
          <a:lstStyle/>
          <a:p>
            <a:r>
              <a:rPr lang="en-US" sz="3600" dirty="0" smtClean="0"/>
              <a:t/>
            </a:r>
            <a:br>
              <a:rPr lang="en-US" sz="3600" dirty="0" smtClean="0"/>
            </a:br>
            <a:r>
              <a:rPr lang="en-US" sz="3600" dirty="0" smtClean="0"/>
              <a:t/>
            </a:r>
            <a:br>
              <a:rPr lang="en-US" sz="3600" dirty="0" smtClean="0"/>
            </a:br>
            <a:r>
              <a:rPr lang="en-US" sz="3600" b="1" dirty="0" smtClean="0"/>
              <a:t/>
            </a:r>
            <a:br>
              <a:rPr lang="en-US" sz="3600" b="1" dirty="0" smtClean="0"/>
            </a:br>
            <a:r>
              <a:rPr lang="en-US" sz="3600" b="1" dirty="0" smtClean="0"/>
              <a:t>Hardware:</a:t>
            </a:r>
            <a:endParaRPr lang="en-US" sz="3600" dirty="0"/>
          </a:p>
        </p:txBody>
      </p:sp>
      <p:sp>
        <p:nvSpPr>
          <p:cNvPr id="1048690" name="Content Placeholder 2"/>
          <p:cNvSpPr>
            <a:spLocks noGrp="1"/>
          </p:cNvSpPr>
          <p:nvPr>
            <p:ph idx="1"/>
          </p:nvPr>
        </p:nvSpPr>
        <p:spPr/>
        <p:txBody>
          <a:bodyPr>
            <a:normAutofit/>
          </a:bodyPr>
          <a:lstStyle/>
          <a:p>
            <a:pPr>
              <a:buFont typeface="Arial" pitchFamily="34" charset="0"/>
              <a:buChar char="•"/>
            </a:pPr>
            <a:r>
              <a:rPr lang="en-US" sz="2400" dirty="0" smtClean="0"/>
              <a:t> </a:t>
            </a:r>
            <a:r>
              <a:rPr lang="en-IN" sz="2200" dirty="0" smtClean="0"/>
              <a:t>233 MHz processor</a:t>
            </a:r>
          </a:p>
          <a:p>
            <a:pPr>
              <a:buFont typeface="Arial" pitchFamily="34" charset="0"/>
              <a:buChar char="•"/>
            </a:pPr>
            <a:r>
              <a:rPr lang="en-IN" sz="2200" dirty="0" smtClean="0"/>
              <a:t> 128MB SD-RAM</a:t>
            </a:r>
            <a:endParaRPr lang="en-US" sz="2200" dirty="0" smtClean="0"/>
          </a:p>
          <a:p>
            <a:pPr>
              <a:buFont typeface="Arial" pitchFamily="34" charset="0"/>
              <a:buChar char="•"/>
            </a:pPr>
            <a:r>
              <a:rPr lang="en-IN" sz="2200" dirty="0" smtClean="0"/>
              <a:t> 2-4GB HARD-DISK.</a:t>
            </a:r>
            <a:endParaRPr lang="en-US" sz="2200" dirty="0" smtClean="0"/>
          </a:p>
          <a:p>
            <a:pPr>
              <a:buFont typeface="Arial" pitchFamily="34" charset="0"/>
              <a:buChar char="•"/>
            </a:pPr>
            <a:endParaRPr lang="en-US" sz="2200" dirty="0" smtClean="0"/>
          </a:p>
          <a:p>
            <a:pPr>
              <a:buFont typeface="Arial" pitchFamily="34" charset="0"/>
              <a:buChar char="•"/>
            </a:pPr>
            <a:endParaRPr lang="en-US" sz="2400" dirty="0" smtClean="0"/>
          </a:p>
          <a:p>
            <a:pPr>
              <a:buFont typeface="Arial" pitchFamily="34" charset="0"/>
              <a:buChar char="•"/>
            </a:pPr>
            <a:endParaRPr lang="en-US" sz="2400" dirty="0" smtClean="0"/>
          </a:p>
          <a:p>
            <a:pPr lvl="0">
              <a:buFont typeface="Arial" pitchFamily="34" charset="0"/>
              <a:buChar char="•"/>
            </a:pPr>
            <a:endParaRPr lang="en-US" sz="2200" dirty="0"/>
          </a:p>
        </p:txBody>
      </p:sp>
      <p:sp>
        <p:nvSpPr>
          <p:cNvPr id="104869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92" name="Footer Placeholder 4"/>
          <p:cNvSpPr>
            <a:spLocks noGrp="1"/>
          </p:cNvSpPr>
          <p:nvPr>
            <p:ph type="ftr" sz="quarter" idx="11"/>
          </p:nvPr>
        </p:nvSpPr>
        <p:spPr/>
        <p:txBody>
          <a:bodyPr/>
          <a:lstStyle/>
          <a:p>
            <a:r>
              <a:rPr lang="en-US" dirty="0"/>
              <a:t>Smart Notice Board</a:t>
            </a:r>
          </a:p>
          <a:p>
            <a:endParaRPr lang="en-US" dirty="0"/>
          </a:p>
        </p:txBody>
      </p:sp>
      <p:sp>
        <p:nvSpPr>
          <p:cNvPr id="1048693" name="Slide Number Placeholder 5"/>
          <p:cNvSpPr>
            <a:spLocks noGrp="1"/>
          </p:cNvSpPr>
          <p:nvPr>
            <p:ph type="sldNum" sz="quarter" idx="12"/>
          </p:nvPr>
        </p:nvSpPr>
        <p:spPr/>
        <p:txBody>
          <a:bodyPr/>
          <a:lstStyle/>
          <a:p>
            <a:fld id="{615D92F5-C6BD-4770-B93B-CCC7110BADD0}"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Date Placeholder 1"/>
          <p:cNvSpPr>
            <a:spLocks noGrp="1"/>
          </p:cNvSpPr>
          <p:nvPr>
            <p:ph type="dt" sz="half" idx="10"/>
          </p:nvPr>
        </p:nvSpPr>
        <p:spPr/>
        <p:txBody>
          <a:bodyPr/>
          <a:lstStyle/>
          <a:p>
            <a:fld id="{7553FA86-0B43-4FF4-8401-D568254BBC83}" type="datetime1">
              <a:rPr lang="en-US" smtClean="0"/>
              <a:pPr/>
              <a:t>9/30/2021</a:t>
            </a:fld>
            <a:endParaRPr lang="en-US" dirty="0"/>
          </a:p>
        </p:txBody>
      </p:sp>
      <p:sp>
        <p:nvSpPr>
          <p:cNvPr id="1048705" name="Footer Placeholder 2"/>
          <p:cNvSpPr>
            <a:spLocks noGrp="1"/>
          </p:cNvSpPr>
          <p:nvPr>
            <p:ph type="ftr" sz="quarter" idx="11"/>
          </p:nvPr>
        </p:nvSpPr>
        <p:spPr/>
        <p:txBody>
          <a:bodyPr/>
          <a:lstStyle/>
          <a:p>
            <a:r>
              <a:rPr lang="en-US" dirty="0"/>
              <a:t>Smart Notice Board</a:t>
            </a:r>
          </a:p>
          <a:p>
            <a:endParaRPr lang="en-US" dirty="0"/>
          </a:p>
        </p:txBody>
      </p:sp>
      <p:sp>
        <p:nvSpPr>
          <p:cNvPr id="1048706" name="Slide Number Placeholder 3"/>
          <p:cNvSpPr>
            <a:spLocks noGrp="1"/>
          </p:cNvSpPr>
          <p:nvPr>
            <p:ph type="sldNum" sz="quarter" idx="12"/>
          </p:nvPr>
        </p:nvSpPr>
        <p:spPr/>
        <p:txBody>
          <a:bodyPr/>
          <a:lstStyle/>
          <a:p>
            <a:fld id="{615D92F5-C6BD-4770-B93B-CCC7110BADD0}" type="slidenum">
              <a:rPr lang="en-US" smtClean="0"/>
              <a:pPr/>
              <a:t>22</a:t>
            </a:fld>
            <a:endParaRPr lang="en-US" dirty="0"/>
          </a:p>
        </p:txBody>
      </p:sp>
      <p:sp>
        <p:nvSpPr>
          <p:cNvPr id="1048707" name="Rectangle 4"/>
          <p:cNvSpPr/>
          <p:nvPr/>
        </p:nvSpPr>
        <p:spPr>
          <a:xfrm>
            <a:off x="496428" y="418007"/>
            <a:ext cx="1999009" cy="369332"/>
          </a:xfrm>
          <a:prstGeom prst="rect">
            <a:avLst/>
          </a:prstGeom>
        </p:spPr>
        <p:txBody>
          <a:bodyPr wrap="none">
            <a:spAutoFit/>
          </a:bodyPr>
          <a:lstStyle/>
          <a:p>
            <a:r>
              <a:rPr lang="en-US" i="1" dirty="0" smtClean="0"/>
              <a:t> </a:t>
            </a:r>
            <a:r>
              <a:rPr lang="en-US" b="1" dirty="0" smtClean="0"/>
              <a:t>Use Case Diagram</a:t>
            </a:r>
            <a:r>
              <a:rPr lang="en-US" i="1" dirty="0" smtClean="0"/>
              <a:t> </a:t>
            </a:r>
            <a:endParaRPr lang="en-US" dirty="0"/>
          </a:p>
        </p:txBody>
      </p:sp>
      <p:sp>
        <p:nvSpPr>
          <p:cNvPr id="1048708" name="Oval 5"/>
          <p:cNvSpPr/>
          <p:nvPr/>
        </p:nvSpPr>
        <p:spPr>
          <a:xfrm>
            <a:off x="3532909" y="1011382"/>
            <a:ext cx="1413164" cy="4987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a:t>
            </a:r>
            <a:endParaRPr lang="en-US" dirty="0"/>
          </a:p>
        </p:txBody>
      </p:sp>
      <p:sp>
        <p:nvSpPr>
          <p:cNvPr id="1048709" name="Oval 7"/>
          <p:cNvSpPr/>
          <p:nvPr/>
        </p:nvSpPr>
        <p:spPr>
          <a:xfrm>
            <a:off x="3532908" y="1828801"/>
            <a:ext cx="1413164" cy="4987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Upload</a:t>
            </a:r>
          </a:p>
          <a:p>
            <a:pPr algn="ctr"/>
            <a:r>
              <a:rPr lang="en-US" dirty="0" smtClean="0"/>
              <a:t>Notice</a:t>
            </a:r>
            <a:endParaRPr lang="en-US" dirty="0"/>
          </a:p>
        </p:txBody>
      </p:sp>
      <p:sp>
        <p:nvSpPr>
          <p:cNvPr id="1048710" name="Oval 8"/>
          <p:cNvSpPr/>
          <p:nvPr/>
        </p:nvSpPr>
        <p:spPr>
          <a:xfrm>
            <a:off x="3574472" y="3477490"/>
            <a:ext cx="1413164" cy="4987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Delect Notice</a:t>
            </a:r>
            <a:endParaRPr lang="en-US" dirty="0"/>
          </a:p>
        </p:txBody>
      </p:sp>
      <p:sp>
        <p:nvSpPr>
          <p:cNvPr id="1048711" name="Oval 9"/>
          <p:cNvSpPr/>
          <p:nvPr/>
        </p:nvSpPr>
        <p:spPr>
          <a:xfrm>
            <a:off x="3560618" y="2715491"/>
            <a:ext cx="1413164" cy="4987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View Notice</a:t>
            </a:r>
            <a:endParaRPr lang="en-US" dirty="0"/>
          </a:p>
        </p:txBody>
      </p:sp>
      <p:sp>
        <p:nvSpPr>
          <p:cNvPr id="1048712" name="Oval 10"/>
          <p:cNvSpPr/>
          <p:nvPr/>
        </p:nvSpPr>
        <p:spPr>
          <a:xfrm>
            <a:off x="3643746" y="4281054"/>
            <a:ext cx="1593272" cy="4987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Give feedback</a:t>
            </a:r>
            <a:endParaRPr lang="en-US" dirty="0"/>
          </a:p>
        </p:txBody>
      </p:sp>
      <p:sp>
        <p:nvSpPr>
          <p:cNvPr id="1048713" name="Oval 11"/>
          <p:cNvSpPr/>
          <p:nvPr/>
        </p:nvSpPr>
        <p:spPr>
          <a:xfrm>
            <a:off x="3685309" y="5153890"/>
            <a:ext cx="1524000" cy="4987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Lgout</a:t>
            </a:r>
            <a:endParaRPr lang="en-US" dirty="0"/>
          </a:p>
        </p:txBody>
      </p:sp>
      <p:sp>
        <p:nvSpPr>
          <p:cNvPr id="1048715" name="Oval 13"/>
          <p:cNvSpPr/>
          <p:nvPr/>
        </p:nvSpPr>
        <p:spPr>
          <a:xfrm>
            <a:off x="775855" y="1288473"/>
            <a:ext cx="401781" cy="2909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45730" name="Straight Connector 15"/>
          <p:cNvCxnSpPr>
            <a:cxnSpLocks/>
            <a:stCxn id="1048715" idx="4"/>
          </p:cNvCxnSpPr>
          <p:nvPr/>
        </p:nvCxnSpPr>
        <p:spPr>
          <a:xfrm>
            <a:off x="976746" y="1579418"/>
            <a:ext cx="6927" cy="26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1" name="Straight Connector 18"/>
          <p:cNvCxnSpPr>
            <a:cxnSpLocks/>
          </p:cNvCxnSpPr>
          <p:nvPr/>
        </p:nvCxnSpPr>
        <p:spPr>
          <a:xfrm>
            <a:off x="720436" y="1579418"/>
            <a:ext cx="5264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2" name="Straight Connector 20"/>
          <p:cNvCxnSpPr>
            <a:cxnSpLocks/>
          </p:cNvCxnSpPr>
          <p:nvPr/>
        </p:nvCxnSpPr>
        <p:spPr>
          <a:xfrm flipH="1">
            <a:off x="803564" y="1814946"/>
            <a:ext cx="180109" cy="166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3" name="Straight Connector 22"/>
          <p:cNvCxnSpPr>
            <a:cxnSpLocks/>
          </p:cNvCxnSpPr>
          <p:nvPr/>
        </p:nvCxnSpPr>
        <p:spPr>
          <a:xfrm>
            <a:off x="1011382" y="1828801"/>
            <a:ext cx="193298" cy="166254"/>
          </a:xfrm>
          <a:prstGeom prst="line">
            <a:avLst/>
          </a:prstGeom>
        </p:spPr>
        <p:style>
          <a:lnRef idx="1">
            <a:schemeClr val="accent1"/>
          </a:lnRef>
          <a:fillRef idx="0">
            <a:schemeClr val="accent1"/>
          </a:fillRef>
          <a:effectRef idx="0">
            <a:schemeClr val="accent1"/>
          </a:effectRef>
          <a:fontRef idx="minor">
            <a:schemeClr val="tx1"/>
          </a:fontRef>
        </p:style>
      </p:cxnSp>
      <p:sp>
        <p:nvSpPr>
          <p:cNvPr id="1048716" name="Oval 23"/>
          <p:cNvSpPr/>
          <p:nvPr/>
        </p:nvSpPr>
        <p:spPr>
          <a:xfrm>
            <a:off x="8104909" y="1108364"/>
            <a:ext cx="401781" cy="2909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45734" name="Straight Connector 24"/>
          <p:cNvCxnSpPr>
            <a:cxnSpLocks/>
            <a:stCxn id="1048716" idx="4"/>
          </p:cNvCxnSpPr>
          <p:nvPr/>
        </p:nvCxnSpPr>
        <p:spPr>
          <a:xfrm>
            <a:off x="8305800" y="1399309"/>
            <a:ext cx="6927" cy="26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5" name="Straight Connector 25"/>
          <p:cNvCxnSpPr>
            <a:cxnSpLocks/>
          </p:cNvCxnSpPr>
          <p:nvPr/>
        </p:nvCxnSpPr>
        <p:spPr>
          <a:xfrm>
            <a:off x="8046026" y="1420091"/>
            <a:ext cx="5264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6" name="Straight Connector 26"/>
          <p:cNvCxnSpPr>
            <a:cxnSpLocks/>
          </p:cNvCxnSpPr>
          <p:nvPr/>
        </p:nvCxnSpPr>
        <p:spPr>
          <a:xfrm flipH="1">
            <a:off x="8121401" y="1647996"/>
            <a:ext cx="180109" cy="166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7" name="Straight Connector 27"/>
          <p:cNvCxnSpPr>
            <a:cxnSpLocks/>
          </p:cNvCxnSpPr>
          <p:nvPr/>
        </p:nvCxnSpPr>
        <p:spPr>
          <a:xfrm>
            <a:off x="8312728" y="1648691"/>
            <a:ext cx="200890" cy="154184"/>
          </a:xfrm>
          <a:prstGeom prst="line">
            <a:avLst/>
          </a:prstGeom>
        </p:spPr>
        <p:style>
          <a:lnRef idx="1">
            <a:schemeClr val="accent1"/>
          </a:lnRef>
          <a:fillRef idx="0">
            <a:schemeClr val="accent1"/>
          </a:fillRef>
          <a:effectRef idx="0">
            <a:schemeClr val="accent1"/>
          </a:effectRef>
          <a:fontRef idx="minor">
            <a:schemeClr val="tx1"/>
          </a:fontRef>
        </p:style>
      </p:cxnSp>
      <p:sp>
        <p:nvSpPr>
          <p:cNvPr id="1048717" name="Oval 36"/>
          <p:cNvSpPr/>
          <p:nvPr/>
        </p:nvSpPr>
        <p:spPr>
          <a:xfrm>
            <a:off x="8188037" y="3650674"/>
            <a:ext cx="401781" cy="2909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45738" name="Straight Connector 37"/>
          <p:cNvCxnSpPr>
            <a:cxnSpLocks/>
            <a:stCxn id="1048717" idx="4"/>
          </p:cNvCxnSpPr>
          <p:nvPr/>
        </p:nvCxnSpPr>
        <p:spPr>
          <a:xfrm>
            <a:off x="8388928" y="3941619"/>
            <a:ext cx="6927" cy="26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9" name="Straight Connector 38"/>
          <p:cNvCxnSpPr>
            <a:cxnSpLocks/>
          </p:cNvCxnSpPr>
          <p:nvPr/>
        </p:nvCxnSpPr>
        <p:spPr>
          <a:xfrm>
            <a:off x="8104908" y="3941619"/>
            <a:ext cx="5264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0" name="Straight Connector 39"/>
          <p:cNvCxnSpPr>
            <a:cxnSpLocks/>
          </p:cNvCxnSpPr>
          <p:nvPr/>
        </p:nvCxnSpPr>
        <p:spPr>
          <a:xfrm flipH="1">
            <a:off x="8208818" y="4197928"/>
            <a:ext cx="180109" cy="166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1" name="Straight Connector 40"/>
          <p:cNvCxnSpPr>
            <a:cxnSpLocks/>
          </p:cNvCxnSpPr>
          <p:nvPr/>
        </p:nvCxnSpPr>
        <p:spPr>
          <a:xfrm>
            <a:off x="8438285" y="4199142"/>
            <a:ext cx="232437" cy="189753"/>
          </a:xfrm>
          <a:prstGeom prst="line">
            <a:avLst/>
          </a:prstGeom>
        </p:spPr>
        <p:style>
          <a:lnRef idx="1">
            <a:schemeClr val="accent1"/>
          </a:lnRef>
          <a:fillRef idx="0">
            <a:schemeClr val="accent1"/>
          </a:fillRef>
          <a:effectRef idx="0">
            <a:schemeClr val="accent1"/>
          </a:effectRef>
          <a:fontRef idx="minor">
            <a:schemeClr val="tx1"/>
          </a:fontRef>
        </p:style>
      </p:cxnSp>
      <p:sp>
        <p:nvSpPr>
          <p:cNvPr id="1048719" name="Rectangle 46"/>
          <p:cNvSpPr/>
          <p:nvPr/>
        </p:nvSpPr>
        <p:spPr>
          <a:xfrm>
            <a:off x="7772400" y="2017620"/>
            <a:ext cx="1191491" cy="387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Teacher</a:t>
            </a:r>
            <a:endParaRPr lang="en-US" dirty="0"/>
          </a:p>
        </p:txBody>
      </p:sp>
      <p:sp>
        <p:nvSpPr>
          <p:cNvPr id="1048720" name="Rectangle 47"/>
          <p:cNvSpPr/>
          <p:nvPr/>
        </p:nvSpPr>
        <p:spPr>
          <a:xfrm>
            <a:off x="374073" y="2147455"/>
            <a:ext cx="1191491" cy="387927"/>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Admin</a:t>
            </a:r>
            <a:endParaRPr lang="en-US" dirty="0"/>
          </a:p>
        </p:txBody>
      </p:sp>
      <p:sp>
        <p:nvSpPr>
          <p:cNvPr id="1048721" name="Rectangle 48"/>
          <p:cNvSpPr/>
          <p:nvPr/>
        </p:nvSpPr>
        <p:spPr>
          <a:xfrm>
            <a:off x="332509" y="4877344"/>
            <a:ext cx="1357746" cy="387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Guest/User</a:t>
            </a:r>
            <a:endParaRPr lang="en-US" dirty="0"/>
          </a:p>
        </p:txBody>
      </p:sp>
      <p:sp>
        <p:nvSpPr>
          <p:cNvPr id="1048722" name="Rectangle 49"/>
          <p:cNvSpPr/>
          <p:nvPr/>
        </p:nvSpPr>
        <p:spPr>
          <a:xfrm>
            <a:off x="7772400" y="4784963"/>
            <a:ext cx="1191491" cy="4017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Student</a:t>
            </a:r>
            <a:endParaRPr lang="en-US" dirty="0"/>
          </a:p>
        </p:txBody>
      </p:sp>
      <p:cxnSp>
        <p:nvCxnSpPr>
          <p:cNvPr id="3145746" name="Straight Arrow Connector 62"/>
          <p:cNvCxnSpPr>
            <a:cxnSpLocks/>
            <a:endCxn id="1048708" idx="2"/>
          </p:cNvCxnSpPr>
          <p:nvPr/>
        </p:nvCxnSpPr>
        <p:spPr>
          <a:xfrm flipV="1">
            <a:off x="1749343" y="1260764"/>
            <a:ext cx="1783566" cy="484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47" name="Straight Arrow Connector 66"/>
          <p:cNvCxnSpPr>
            <a:cxnSpLocks/>
            <a:endCxn id="1048709" idx="2"/>
          </p:cNvCxnSpPr>
          <p:nvPr/>
        </p:nvCxnSpPr>
        <p:spPr>
          <a:xfrm>
            <a:off x="1731819" y="1745673"/>
            <a:ext cx="1801089" cy="332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48" name="Straight Arrow Connector 70"/>
          <p:cNvCxnSpPr>
            <a:cxnSpLocks/>
            <a:endCxn id="1048711" idx="2"/>
          </p:cNvCxnSpPr>
          <p:nvPr/>
        </p:nvCxnSpPr>
        <p:spPr>
          <a:xfrm>
            <a:off x="1760561" y="1760561"/>
            <a:ext cx="1800057" cy="120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49" name="Straight Arrow Connector 74"/>
          <p:cNvCxnSpPr>
            <a:cxnSpLocks/>
          </p:cNvCxnSpPr>
          <p:nvPr/>
        </p:nvCxnSpPr>
        <p:spPr>
          <a:xfrm>
            <a:off x="1745053" y="1745673"/>
            <a:ext cx="1829420" cy="1856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52" name="Straight Arrow Connector 83"/>
          <p:cNvCxnSpPr>
            <a:cxnSpLocks/>
            <a:endCxn id="1048711" idx="3"/>
          </p:cNvCxnSpPr>
          <p:nvPr/>
        </p:nvCxnSpPr>
        <p:spPr>
          <a:xfrm flipV="1">
            <a:off x="1910687" y="3141212"/>
            <a:ext cx="1856884" cy="1048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53" name="Straight Arrow Connector 85"/>
          <p:cNvCxnSpPr>
            <a:cxnSpLocks/>
            <a:endCxn id="1048708" idx="6"/>
          </p:cNvCxnSpPr>
          <p:nvPr/>
        </p:nvCxnSpPr>
        <p:spPr>
          <a:xfrm flipH="1" flipV="1">
            <a:off x="4946073" y="1260764"/>
            <a:ext cx="2535382" cy="318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54" name="Straight Arrow Connector 87"/>
          <p:cNvCxnSpPr>
            <a:cxnSpLocks/>
          </p:cNvCxnSpPr>
          <p:nvPr/>
        </p:nvCxnSpPr>
        <p:spPr>
          <a:xfrm flipH="1">
            <a:off x="4918364" y="1579418"/>
            <a:ext cx="2563091"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55" name="Straight Arrow Connector 89"/>
          <p:cNvCxnSpPr>
            <a:cxnSpLocks/>
            <a:endCxn id="1048713" idx="7"/>
          </p:cNvCxnSpPr>
          <p:nvPr/>
        </p:nvCxnSpPr>
        <p:spPr>
          <a:xfrm flipH="1">
            <a:off x="4986124" y="1579418"/>
            <a:ext cx="2495331" cy="3647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57" name="Straight Arrow Connector 93"/>
          <p:cNvCxnSpPr>
            <a:cxnSpLocks/>
          </p:cNvCxnSpPr>
          <p:nvPr/>
        </p:nvCxnSpPr>
        <p:spPr>
          <a:xfrm flipH="1" flipV="1">
            <a:off x="4890655" y="1454727"/>
            <a:ext cx="2660073" cy="27986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58" name="Straight Arrow Connector 95"/>
          <p:cNvCxnSpPr>
            <a:cxnSpLocks/>
          </p:cNvCxnSpPr>
          <p:nvPr/>
        </p:nvCxnSpPr>
        <p:spPr>
          <a:xfrm flipH="1" flipV="1">
            <a:off x="4918364" y="3117273"/>
            <a:ext cx="2632364" cy="1136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60" name="Straight Arrow Connector 99"/>
          <p:cNvCxnSpPr>
            <a:cxnSpLocks/>
          </p:cNvCxnSpPr>
          <p:nvPr/>
        </p:nvCxnSpPr>
        <p:spPr>
          <a:xfrm flipH="1">
            <a:off x="5195455" y="4253345"/>
            <a:ext cx="2355273" cy="9836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Oval 13"/>
          <p:cNvSpPr/>
          <p:nvPr/>
        </p:nvSpPr>
        <p:spPr>
          <a:xfrm>
            <a:off x="694061" y="3693580"/>
            <a:ext cx="401781" cy="2909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 name="Straight Connector 15"/>
          <p:cNvCxnSpPr>
            <a:cxnSpLocks/>
            <a:stCxn id="57" idx="4"/>
          </p:cNvCxnSpPr>
          <p:nvPr/>
        </p:nvCxnSpPr>
        <p:spPr>
          <a:xfrm>
            <a:off x="894952" y="3984525"/>
            <a:ext cx="6927" cy="26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18"/>
          <p:cNvCxnSpPr>
            <a:cxnSpLocks/>
          </p:cNvCxnSpPr>
          <p:nvPr/>
        </p:nvCxnSpPr>
        <p:spPr>
          <a:xfrm>
            <a:off x="609600" y="3996932"/>
            <a:ext cx="5264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20"/>
          <p:cNvCxnSpPr>
            <a:cxnSpLocks/>
          </p:cNvCxnSpPr>
          <p:nvPr/>
        </p:nvCxnSpPr>
        <p:spPr>
          <a:xfrm flipH="1">
            <a:off x="728697" y="4246417"/>
            <a:ext cx="180109" cy="166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22"/>
          <p:cNvCxnSpPr>
            <a:cxnSpLocks/>
          </p:cNvCxnSpPr>
          <p:nvPr/>
        </p:nvCxnSpPr>
        <p:spPr>
          <a:xfrm>
            <a:off x="915733" y="4258513"/>
            <a:ext cx="193298" cy="166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83"/>
          <p:cNvCxnSpPr>
            <a:cxnSpLocks/>
            <a:endCxn id="1048713" idx="2"/>
          </p:cNvCxnSpPr>
          <p:nvPr/>
        </p:nvCxnSpPr>
        <p:spPr>
          <a:xfrm>
            <a:off x="1911927" y="4195694"/>
            <a:ext cx="1773382" cy="1207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1048713" idx="1"/>
          </p:cNvCxnSpPr>
          <p:nvPr/>
        </p:nvCxnSpPr>
        <p:spPr>
          <a:xfrm>
            <a:off x="1731818" y="1731818"/>
            <a:ext cx="2176676" cy="3495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953491" y="4156364"/>
            <a:ext cx="1745673" cy="2493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048712" idx="7"/>
          </p:cNvCxnSpPr>
          <p:nvPr/>
        </p:nvCxnSpPr>
        <p:spPr>
          <a:xfrm flipH="1">
            <a:off x="5003689" y="1593273"/>
            <a:ext cx="2463911" cy="2760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048709" idx="6"/>
          </p:cNvCxnSpPr>
          <p:nvPr/>
        </p:nvCxnSpPr>
        <p:spPr>
          <a:xfrm flipH="1">
            <a:off x="4946072" y="1579418"/>
            <a:ext cx="2452255" cy="498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Date Placeholder 1"/>
          <p:cNvSpPr>
            <a:spLocks noGrp="1"/>
          </p:cNvSpPr>
          <p:nvPr>
            <p:ph type="dt" sz="half" idx="10"/>
          </p:nvPr>
        </p:nvSpPr>
        <p:spPr/>
        <p:txBody>
          <a:bodyPr/>
          <a:lstStyle/>
          <a:p>
            <a:fld id="{7553FA86-0B43-4FF4-8401-D568254BBC83}" type="datetime1">
              <a:rPr lang="en-US" smtClean="0"/>
              <a:pPr/>
              <a:t>9/30/2021</a:t>
            </a:fld>
            <a:endParaRPr lang="en-US" dirty="0"/>
          </a:p>
        </p:txBody>
      </p:sp>
      <p:sp>
        <p:nvSpPr>
          <p:cNvPr id="1048705" name="Footer Placeholder 2"/>
          <p:cNvSpPr>
            <a:spLocks noGrp="1"/>
          </p:cNvSpPr>
          <p:nvPr>
            <p:ph type="ftr" sz="quarter" idx="11"/>
          </p:nvPr>
        </p:nvSpPr>
        <p:spPr/>
        <p:txBody>
          <a:bodyPr/>
          <a:lstStyle/>
          <a:p>
            <a:r>
              <a:rPr lang="en-US" dirty="0"/>
              <a:t>Smart Notice Board</a:t>
            </a:r>
          </a:p>
          <a:p>
            <a:endParaRPr lang="en-US" dirty="0"/>
          </a:p>
        </p:txBody>
      </p:sp>
      <p:sp>
        <p:nvSpPr>
          <p:cNvPr id="1048706" name="Slide Number Placeholder 3"/>
          <p:cNvSpPr>
            <a:spLocks noGrp="1"/>
          </p:cNvSpPr>
          <p:nvPr>
            <p:ph type="sldNum" sz="quarter" idx="12"/>
          </p:nvPr>
        </p:nvSpPr>
        <p:spPr/>
        <p:txBody>
          <a:bodyPr/>
          <a:lstStyle/>
          <a:p>
            <a:fld id="{615D92F5-C6BD-4770-B93B-CCC7110BADD0}" type="slidenum">
              <a:rPr lang="en-US" smtClean="0"/>
              <a:pPr/>
              <a:t>23</a:t>
            </a:fld>
            <a:endParaRPr lang="en-US" dirty="0"/>
          </a:p>
        </p:txBody>
      </p:sp>
      <p:sp>
        <p:nvSpPr>
          <p:cNvPr id="1048707" name="Rectangle 4"/>
          <p:cNvSpPr/>
          <p:nvPr/>
        </p:nvSpPr>
        <p:spPr>
          <a:xfrm>
            <a:off x="496428" y="418007"/>
            <a:ext cx="1458797" cy="369332"/>
          </a:xfrm>
          <a:prstGeom prst="rect">
            <a:avLst/>
          </a:prstGeom>
        </p:spPr>
        <p:txBody>
          <a:bodyPr wrap="none">
            <a:spAutoFit/>
          </a:bodyPr>
          <a:lstStyle/>
          <a:p>
            <a:r>
              <a:rPr lang="en-US" i="1" dirty="0" smtClean="0"/>
              <a:t> </a:t>
            </a:r>
            <a:r>
              <a:rPr lang="en-US" b="1" dirty="0" smtClean="0"/>
              <a:t>ER- Diagram</a:t>
            </a:r>
            <a:r>
              <a:rPr lang="en-US" i="1" dirty="0" smtClean="0"/>
              <a:t> </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620981" y="379176"/>
            <a:ext cx="5721927" cy="591350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656706" y="286604"/>
            <a:ext cx="7543800" cy="1450757"/>
          </a:xfrm>
        </p:spPr>
        <p:txBody>
          <a:bodyPr>
            <a:normAutofit fontScale="90000"/>
          </a:bodyPr>
          <a:lstStyle/>
          <a:p>
            <a:pPr lvl="1"/>
            <a:r>
              <a:rPr lang="en-US" sz="3600" dirty="0" smtClean="0"/>
              <a:t/>
            </a:r>
            <a:br>
              <a:rPr lang="en-US" sz="3600" dirty="0" smtClean="0"/>
            </a:br>
            <a:r>
              <a:rPr lang="en-US" sz="3600" dirty="0" smtClean="0"/>
              <a:t/>
            </a:r>
            <a:br>
              <a:rPr lang="en-US" sz="3600" dirty="0" smtClean="0"/>
            </a:br>
            <a:r>
              <a:rPr lang="en-US" sz="4800" b="1" dirty="0" smtClean="0"/>
              <a:t/>
            </a:r>
            <a:br>
              <a:rPr lang="en-US" sz="4800" b="1" dirty="0" smtClean="0"/>
            </a:br>
            <a:r>
              <a:rPr lang="en-US" sz="4800" b="1" dirty="0" smtClean="0"/>
              <a:t/>
            </a:r>
            <a:br>
              <a:rPr lang="en-US" sz="4800" b="1" dirty="0" smtClean="0"/>
            </a:br>
            <a:r>
              <a:rPr lang="en-US" sz="4800" b="1" dirty="0"/>
              <a:t/>
            </a:r>
            <a:br>
              <a:rPr lang="en-US" sz="4800" b="1" dirty="0"/>
            </a:br>
            <a:r>
              <a:rPr lang="en-US" sz="4800" b="1" dirty="0" smtClean="0"/>
              <a:t/>
            </a:r>
            <a:br>
              <a:rPr lang="en-US" sz="4800" b="1" dirty="0" smtClean="0"/>
            </a:br>
            <a:r>
              <a:rPr lang="en-US" sz="4800" b="1" dirty="0"/>
              <a:t/>
            </a:r>
            <a:br>
              <a:rPr lang="en-US" sz="4800" b="1" dirty="0"/>
            </a:br>
            <a:r>
              <a:rPr lang="en-US" sz="4800" b="1" dirty="0" smtClean="0"/>
              <a:t/>
            </a:r>
            <a:br>
              <a:rPr lang="en-US" sz="4800" b="1" dirty="0" smtClean="0"/>
            </a:br>
            <a:r>
              <a:rPr lang="en-US" sz="4800" b="1" dirty="0"/>
              <a:t/>
            </a:r>
            <a:br>
              <a:rPr lang="en-US" sz="4800" b="1" dirty="0"/>
            </a:br>
            <a:r>
              <a:rPr lang="en-US" sz="4400" b="1" dirty="0" smtClean="0"/>
              <a:t> </a:t>
            </a:r>
            <a:r>
              <a:rPr lang="en-US" sz="3600" b="1" dirty="0" smtClean="0"/>
              <a:t>Data Dictionary: </a:t>
            </a:r>
            <a:r>
              <a:rPr lang="en-US" sz="4800" b="1" dirty="0" smtClean="0"/>
              <a:t/>
            </a:r>
            <a:br>
              <a:rPr lang="en-US" sz="4800" b="1" dirty="0" smtClean="0"/>
            </a:br>
            <a:r>
              <a:rPr lang="en-US" sz="4800" b="1" dirty="0" smtClean="0"/>
              <a:t> </a:t>
            </a:r>
            <a:r>
              <a:rPr lang="en-US" sz="3300" b="1" dirty="0" smtClean="0"/>
              <a:t>Admin</a:t>
            </a:r>
            <a:endParaRPr lang="en-US" sz="3300" dirty="0"/>
          </a:p>
        </p:txBody>
      </p:sp>
      <p:sp>
        <p:nvSpPr>
          <p:cNvPr id="1048690" name="Content Placeholder 2"/>
          <p:cNvSpPr>
            <a:spLocks noGrp="1"/>
          </p:cNvSpPr>
          <p:nvPr>
            <p:ph idx="1"/>
          </p:nvPr>
        </p:nvSpPr>
        <p:spPr>
          <a:xfrm>
            <a:off x="720437" y="1801091"/>
            <a:ext cx="7590906" cy="4386657"/>
          </a:xfrm>
        </p:spPr>
        <p:txBody>
          <a:bodyPr>
            <a:normAutofit/>
          </a:bodyPr>
          <a:lstStyle/>
          <a:p>
            <a:pPr lvl="1">
              <a:buNone/>
            </a:pPr>
            <a:endParaRPr lang="en-US" sz="2400" dirty="0" smtClean="0"/>
          </a:p>
          <a:p>
            <a:pPr lvl="1">
              <a:buNone/>
            </a:pPr>
            <a:endParaRPr lang="en-US" sz="2200" dirty="0" smtClean="0"/>
          </a:p>
          <a:p>
            <a:pPr>
              <a:buFont typeface="Arial" pitchFamily="34" charset="0"/>
              <a:buChar char="•"/>
            </a:pPr>
            <a:endParaRPr lang="en-US" sz="2200" dirty="0" smtClean="0"/>
          </a:p>
          <a:p>
            <a:pPr>
              <a:buFont typeface="Arial" pitchFamily="34" charset="0"/>
              <a:buChar char="•"/>
            </a:pPr>
            <a:endParaRPr lang="en-US" sz="2400" dirty="0" smtClean="0"/>
          </a:p>
          <a:p>
            <a:pPr>
              <a:buFont typeface="Arial" pitchFamily="34" charset="0"/>
              <a:buChar char="•"/>
            </a:pPr>
            <a:endParaRPr lang="en-US" sz="2400" dirty="0" smtClean="0"/>
          </a:p>
          <a:p>
            <a:pPr lvl="0">
              <a:buFont typeface="Arial" pitchFamily="34" charset="0"/>
              <a:buChar char="•"/>
            </a:pPr>
            <a:endParaRPr lang="en-US" sz="2200" dirty="0"/>
          </a:p>
        </p:txBody>
      </p:sp>
      <p:sp>
        <p:nvSpPr>
          <p:cNvPr id="104869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92" name="Footer Placeholder 4"/>
          <p:cNvSpPr>
            <a:spLocks noGrp="1"/>
          </p:cNvSpPr>
          <p:nvPr>
            <p:ph type="ftr" sz="quarter" idx="11"/>
          </p:nvPr>
        </p:nvSpPr>
        <p:spPr/>
        <p:txBody>
          <a:bodyPr/>
          <a:lstStyle/>
          <a:p>
            <a:r>
              <a:rPr lang="en-US" dirty="0"/>
              <a:t>Smart Notice Board</a:t>
            </a:r>
          </a:p>
          <a:p>
            <a:endParaRPr lang="en-US" dirty="0"/>
          </a:p>
        </p:txBody>
      </p:sp>
      <p:sp>
        <p:nvSpPr>
          <p:cNvPr id="1048693" name="Slide Number Placeholder 5"/>
          <p:cNvSpPr>
            <a:spLocks noGrp="1"/>
          </p:cNvSpPr>
          <p:nvPr>
            <p:ph type="sldNum" sz="quarter" idx="12"/>
          </p:nvPr>
        </p:nvSpPr>
        <p:spPr/>
        <p:txBody>
          <a:bodyPr/>
          <a:lstStyle/>
          <a:p>
            <a:fld id="{615D92F5-C6BD-4770-B93B-CCC7110BADD0}" type="slidenum">
              <a:rPr lang="en-US" smtClean="0"/>
              <a:pPr/>
              <a:t>24</a:t>
            </a:fld>
            <a:endParaRPr lang="en-US" dirty="0"/>
          </a:p>
        </p:txBody>
      </p:sp>
      <p:graphicFrame>
        <p:nvGraphicFramePr>
          <p:cNvPr id="9" name="Table 8"/>
          <p:cNvGraphicFramePr>
            <a:graphicFrameLocks noGrp="1"/>
          </p:cNvGraphicFramePr>
          <p:nvPr/>
        </p:nvGraphicFramePr>
        <p:xfrm>
          <a:off x="734292" y="2493817"/>
          <a:ext cx="7703125" cy="3519056"/>
        </p:xfrm>
        <a:graphic>
          <a:graphicData uri="http://schemas.openxmlformats.org/drawingml/2006/table">
            <a:tbl>
              <a:tblPr firstRow="1" bandRow="1">
                <a:tableStyleId>{5C22544A-7EE6-4342-B048-85BDC9FD1C3A}</a:tableStyleId>
              </a:tblPr>
              <a:tblGrid>
                <a:gridCol w="1540625"/>
                <a:gridCol w="1540625"/>
                <a:gridCol w="1540625"/>
                <a:gridCol w="1540625"/>
                <a:gridCol w="1540625"/>
              </a:tblGrid>
              <a:tr h="879764">
                <a:tc>
                  <a:txBody>
                    <a:bodyPr/>
                    <a:lstStyle/>
                    <a:p>
                      <a:pPr marL="0" marR="0">
                        <a:spcBef>
                          <a:spcPts val="40"/>
                        </a:spcBef>
                        <a:spcAft>
                          <a:spcPts val="0"/>
                        </a:spcAft>
                      </a:pPr>
                      <a:endParaRPr lang="en-US" sz="1600" dirty="0">
                        <a:latin typeface="Arial"/>
                        <a:ea typeface="Arial"/>
                      </a:endParaRPr>
                    </a:p>
                    <a:p>
                      <a:pPr marL="414655" marR="0">
                        <a:spcBef>
                          <a:spcPts val="0"/>
                        </a:spcBef>
                        <a:spcAft>
                          <a:spcPts val="0"/>
                        </a:spcAft>
                      </a:pPr>
                      <a:r>
                        <a:rPr lang="en-US" sz="1600" b="1" dirty="0">
                          <a:latin typeface="Arial"/>
                          <a:ea typeface="Arial"/>
                        </a:rPr>
                        <a:t>Name</a:t>
                      </a:r>
                      <a:endParaRPr lang="en-US" sz="1600" dirty="0">
                        <a:latin typeface="Arial"/>
                        <a:ea typeface="Arial"/>
                      </a:endParaRPr>
                    </a:p>
                  </a:txBody>
                  <a:tcPr marL="0" marR="0" marT="0" marB="0"/>
                </a:tc>
                <a:tc>
                  <a:txBody>
                    <a:bodyPr/>
                    <a:lstStyle/>
                    <a:p>
                      <a:pPr marL="0" marR="0">
                        <a:spcBef>
                          <a:spcPts val="40"/>
                        </a:spcBef>
                        <a:spcAft>
                          <a:spcPts val="0"/>
                        </a:spcAft>
                      </a:pPr>
                      <a:endParaRPr lang="en-US" sz="1600">
                        <a:latin typeface="Arial"/>
                        <a:ea typeface="Arial"/>
                      </a:endParaRPr>
                    </a:p>
                    <a:p>
                      <a:pPr marL="276860" marR="0">
                        <a:spcBef>
                          <a:spcPts val="0"/>
                        </a:spcBef>
                        <a:spcAft>
                          <a:spcPts val="0"/>
                        </a:spcAft>
                      </a:pPr>
                      <a:r>
                        <a:rPr lang="en-US" sz="1600" b="1">
                          <a:latin typeface="Arial"/>
                          <a:ea typeface="Arial"/>
                        </a:rPr>
                        <a:t>Data type</a:t>
                      </a:r>
                      <a:endParaRPr lang="en-US" sz="1600">
                        <a:latin typeface="Arial"/>
                        <a:ea typeface="Arial"/>
                      </a:endParaRPr>
                    </a:p>
                  </a:txBody>
                  <a:tcPr marL="0" marR="0" marT="0" marB="0"/>
                </a:tc>
                <a:tc>
                  <a:txBody>
                    <a:bodyPr/>
                    <a:lstStyle/>
                    <a:p>
                      <a:pPr marL="0" marR="0">
                        <a:spcBef>
                          <a:spcPts val="40"/>
                        </a:spcBef>
                        <a:spcAft>
                          <a:spcPts val="0"/>
                        </a:spcAft>
                      </a:pPr>
                      <a:endParaRPr lang="en-US" sz="1600">
                        <a:latin typeface="Arial"/>
                        <a:ea typeface="Arial"/>
                      </a:endParaRPr>
                    </a:p>
                    <a:p>
                      <a:pPr marL="241300" marR="0">
                        <a:spcBef>
                          <a:spcPts val="0"/>
                        </a:spcBef>
                        <a:spcAft>
                          <a:spcPts val="0"/>
                        </a:spcAft>
                      </a:pPr>
                      <a:r>
                        <a:rPr lang="en-US" sz="1600" b="1">
                          <a:latin typeface="Arial"/>
                          <a:ea typeface="Arial"/>
                        </a:rPr>
                        <a:t>Field Size</a:t>
                      </a:r>
                      <a:endParaRPr lang="en-US" sz="1600">
                        <a:latin typeface="Arial"/>
                        <a:ea typeface="Arial"/>
                      </a:endParaRPr>
                    </a:p>
                  </a:txBody>
                  <a:tcPr marL="0" marR="0" marT="0" marB="0"/>
                </a:tc>
                <a:tc>
                  <a:txBody>
                    <a:bodyPr/>
                    <a:lstStyle/>
                    <a:p>
                      <a:pPr marL="0" marR="0">
                        <a:spcBef>
                          <a:spcPts val="40"/>
                        </a:spcBef>
                        <a:spcAft>
                          <a:spcPts val="0"/>
                        </a:spcAft>
                      </a:pPr>
                      <a:endParaRPr lang="en-US" sz="1600">
                        <a:latin typeface="Arial"/>
                        <a:ea typeface="Arial"/>
                      </a:endParaRPr>
                    </a:p>
                    <a:p>
                      <a:pPr marL="654050" marR="0">
                        <a:spcBef>
                          <a:spcPts val="0"/>
                        </a:spcBef>
                        <a:spcAft>
                          <a:spcPts val="0"/>
                        </a:spcAft>
                      </a:pPr>
                      <a:r>
                        <a:rPr lang="en-US" sz="1600" b="1">
                          <a:latin typeface="Arial"/>
                          <a:ea typeface="Arial"/>
                        </a:rPr>
                        <a:t>Description</a:t>
                      </a:r>
                      <a:endParaRPr lang="en-US" sz="1600">
                        <a:latin typeface="Arial"/>
                        <a:ea typeface="Arial"/>
                      </a:endParaRPr>
                    </a:p>
                  </a:txBody>
                  <a:tcPr marL="0" marR="0" marT="0" marB="0"/>
                </a:tc>
                <a:tc>
                  <a:txBody>
                    <a:bodyPr/>
                    <a:lstStyle/>
                    <a:p>
                      <a:pPr marL="0" marR="0">
                        <a:spcBef>
                          <a:spcPts val="40"/>
                        </a:spcBef>
                        <a:spcAft>
                          <a:spcPts val="0"/>
                        </a:spcAft>
                      </a:pPr>
                      <a:endParaRPr lang="en-US" sz="1600">
                        <a:latin typeface="Arial"/>
                        <a:ea typeface="Arial"/>
                      </a:endParaRPr>
                    </a:p>
                    <a:p>
                      <a:pPr marL="171450" marR="0">
                        <a:spcBef>
                          <a:spcPts val="0"/>
                        </a:spcBef>
                        <a:spcAft>
                          <a:spcPts val="0"/>
                        </a:spcAft>
                      </a:pPr>
                      <a:r>
                        <a:rPr lang="en-US" sz="1600" b="1">
                          <a:latin typeface="Arial"/>
                          <a:ea typeface="Arial"/>
                        </a:rPr>
                        <a:t>Example</a:t>
                      </a:r>
                      <a:endParaRPr lang="en-US" sz="1600">
                        <a:latin typeface="Arial"/>
                        <a:ea typeface="Arial"/>
                      </a:endParaRPr>
                    </a:p>
                  </a:txBody>
                  <a:tcPr marL="0" marR="0" marT="0" marB="0"/>
                </a:tc>
              </a:tr>
              <a:tr h="879764">
                <a:tc>
                  <a:txBody>
                    <a:bodyPr/>
                    <a:lstStyle/>
                    <a:p>
                      <a:pPr marL="67945" marR="0">
                        <a:spcBef>
                          <a:spcPts val="0"/>
                        </a:spcBef>
                        <a:spcAft>
                          <a:spcPts val="0"/>
                        </a:spcAft>
                      </a:pPr>
                      <a:r>
                        <a:rPr lang="en-US" sz="1600" dirty="0">
                          <a:latin typeface="Arial"/>
                          <a:ea typeface="Arial"/>
                        </a:rPr>
                        <a:t>ID</a:t>
                      </a:r>
                    </a:p>
                  </a:txBody>
                  <a:tcPr marL="0" marR="0" marT="0" marB="0"/>
                </a:tc>
                <a:tc>
                  <a:txBody>
                    <a:bodyPr/>
                    <a:lstStyle/>
                    <a:p>
                      <a:pPr marL="67945" marR="0">
                        <a:spcBef>
                          <a:spcPts val="0"/>
                        </a:spcBef>
                        <a:spcAft>
                          <a:spcPts val="0"/>
                        </a:spcAft>
                      </a:pPr>
                      <a:r>
                        <a:rPr lang="en-US" sz="1600" dirty="0" err="1">
                          <a:latin typeface="Arial"/>
                          <a:ea typeface="Arial"/>
                        </a:rPr>
                        <a:t>Int</a:t>
                      </a:r>
                      <a:endParaRPr lang="en-US" sz="1600" dirty="0">
                        <a:latin typeface="Arial"/>
                        <a:ea typeface="Arial"/>
                      </a:endParaRPr>
                    </a:p>
                  </a:txBody>
                  <a:tcPr marL="0" marR="0" marT="0" marB="0"/>
                </a:tc>
                <a:tc>
                  <a:txBody>
                    <a:bodyPr/>
                    <a:lstStyle/>
                    <a:p>
                      <a:pPr marL="67310" marR="0">
                        <a:spcBef>
                          <a:spcPts val="0"/>
                        </a:spcBef>
                        <a:spcAft>
                          <a:spcPts val="0"/>
                        </a:spcAft>
                      </a:pPr>
                      <a:r>
                        <a:rPr lang="en-US" sz="1600">
                          <a:latin typeface="Arial"/>
                          <a:ea typeface="Arial"/>
                        </a:rPr>
                        <a:t>11</a:t>
                      </a:r>
                    </a:p>
                  </a:txBody>
                  <a:tcPr marL="0" marR="0" marT="0" marB="0"/>
                </a:tc>
                <a:tc>
                  <a:txBody>
                    <a:bodyPr/>
                    <a:lstStyle/>
                    <a:p>
                      <a:pPr marL="67310" marR="0">
                        <a:spcBef>
                          <a:spcPts val="0"/>
                        </a:spcBef>
                        <a:spcAft>
                          <a:spcPts val="0"/>
                        </a:spcAft>
                      </a:pPr>
                      <a:r>
                        <a:rPr lang="en-US" sz="1600">
                          <a:latin typeface="Arial"/>
                          <a:ea typeface="Arial"/>
                        </a:rPr>
                        <a:t>Unique number id for Admin</a:t>
                      </a:r>
                    </a:p>
                  </a:txBody>
                  <a:tcPr marL="0" marR="0" marT="0" marB="0"/>
                </a:tc>
                <a:tc>
                  <a:txBody>
                    <a:bodyPr/>
                    <a:lstStyle/>
                    <a:p>
                      <a:pPr marL="66040" marR="0">
                        <a:spcBef>
                          <a:spcPts val="0"/>
                        </a:spcBef>
                        <a:spcAft>
                          <a:spcPts val="0"/>
                        </a:spcAft>
                      </a:pPr>
                      <a:r>
                        <a:rPr lang="en-US" sz="1600">
                          <a:latin typeface="Arial"/>
                          <a:ea typeface="Arial"/>
                        </a:rPr>
                        <a:t>1111</a:t>
                      </a:r>
                    </a:p>
                  </a:txBody>
                  <a:tcPr marL="0" marR="0" marT="0" marB="0"/>
                </a:tc>
              </a:tr>
              <a:tr h="879764">
                <a:tc>
                  <a:txBody>
                    <a:bodyPr/>
                    <a:lstStyle/>
                    <a:p>
                      <a:pPr marL="67945" marR="0">
                        <a:spcBef>
                          <a:spcPts val="0"/>
                        </a:spcBef>
                        <a:spcAft>
                          <a:spcPts val="0"/>
                        </a:spcAft>
                      </a:pPr>
                      <a:r>
                        <a:rPr lang="en-US" sz="1600">
                          <a:latin typeface="Arial"/>
                          <a:ea typeface="Arial"/>
                        </a:rPr>
                        <a:t>User</a:t>
                      </a:r>
                    </a:p>
                  </a:txBody>
                  <a:tcPr marL="0" marR="0" marT="0" marB="0"/>
                </a:tc>
                <a:tc>
                  <a:txBody>
                    <a:bodyPr/>
                    <a:lstStyle/>
                    <a:p>
                      <a:pPr marL="67945" marR="0">
                        <a:spcBef>
                          <a:spcPts val="0"/>
                        </a:spcBef>
                        <a:spcAft>
                          <a:spcPts val="0"/>
                        </a:spcAft>
                      </a:pPr>
                      <a:r>
                        <a:rPr lang="en-US" sz="1600" dirty="0" err="1">
                          <a:latin typeface="Arial"/>
                          <a:ea typeface="Arial"/>
                        </a:rPr>
                        <a:t>Varchar</a:t>
                      </a:r>
                      <a:endParaRPr lang="en-US" sz="1600" dirty="0">
                        <a:latin typeface="Arial"/>
                        <a:ea typeface="Arial"/>
                      </a:endParaRPr>
                    </a:p>
                  </a:txBody>
                  <a:tcPr marL="0" marR="0" marT="0" marB="0"/>
                </a:tc>
                <a:tc>
                  <a:txBody>
                    <a:bodyPr/>
                    <a:lstStyle/>
                    <a:p>
                      <a:pPr marL="67310" marR="0">
                        <a:spcBef>
                          <a:spcPts val="0"/>
                        </a:spcBef>
                        <a:spcAft>
                          <a:spcPts val="0"/>
                        </a:spcAft>
                      </a:pPr>
                      <a:r>
                        <a:rPr lang="en-US" sz="1600" dirty="0">
                          <a:latin typeface="Arial"/>
                          <a:ea typeface="Arial"/>
                        </a:rPr>
                        <a:t>50</a:t>
                      </a:r>
                    </a:p>
                  </a:txBody>
                  <a:tcPr marL="0" marR="0" marT="0" marB="0"/>
                </a:tc>
                <a:tc>
                  <a:txBody>
                    <a:bodyPr/>
                    <a:lstStyle/>
                    <a:p>
                      <a:pPr marL="67310" marR="0">
                        <a:spcBef>
                          <a:spcPts val="0"/>
                        </a:spcBef>
                        <a:spcAft>
                          <a:spcPts val="0"/>
                        </a:spcAft>
                      </a:pPr>
                      <a:r>
                        <a:rPr lang="en-US" sz="1600">
                          <a:latin typeface="Arial"/>
                          <a:ea typeface="Arial"/>
                        </a:rPr>
                        <a:t>User name to Admin</a:t>
                      </a:r>
                    </a:p>
                  </a:txBody>
                  <a:tcPr marL="0" marR="0" marT="0" marB="0"/>
                </a:tc>
                <a:tc>
                  <a:txBody>
                    <a:bodyPr/>
                    <a:lstStyle/>
                    <a:p>
                      <a:pPr marL="66040" marR="0">
                        <a:spcBef>
                          <a:spcPts val="0"/>
                        </a:spcBef>
                        <a:spcAft>
                          <a:spcPts val="0"/>
                        </a:spcAft>
                      </a:pPr>
                      <a:r>
                        <a:rPr lang="en-US" sz="1600">
                          <a:latin typeface="Arial"/>
                          <a:ea typeface="Arial"/>
                        </a:rPr>
                        <a:t>prince@123</a:t>
                      </a:r>
                    </a:p>
                  </a:txBody>
                  <a:tcPr marL="0" marR="0" marT="0" marB="0"/>
                </a:tc>
              </a:tr>
              <a:tr h="879764">
                <a:tc>
                  <a:txBody>
                    <a:bodyPr/>
                    <a:lstStyle/>
                    <a:p>
                      <a:pPr marL="67945" marR="0">
                        <a:spcBef>
                          <a:spcPts val="0"/>
                        </a:spcBef>
                        <a:spcAft>
                          <a:spcPts val="0"/>
                        </a:spcAft>
                      </a:pPr>
                      <a:r>
                        <a:rPr lang="en-US" sz="1600">
                          <a:latin typeface="Arial"/>
                          <a:ea typeface="Arial"/>
                        </a:rPr>
                        <a:t>Password</a:t>
                      </a:r>
                    </a:p>
                  </a:txBody>
                  <a:tcPr marL="0" marR="0" marT="0" marB="0"/>
                </a:tc>
                <a:tc>
                  <a:txBody>
                    <a:bodyPr/>
                    <a:lstStyle/>
                    <a:p>
                      <a:pPr marL="67945" marR="0">
                        <a:spcBef>
                          <a:spcPts val="0"/>
                        </a:spcBef>
                        <a:spcAft>
                          <a:spcPts val="0"/>
                        </a:spcAft>
                      </a:pPr>
                      <a:r>
                        <a:rPr lang="en-US" sz="1600">
                          <a:latin typeface="Arial"/>
                          <a:ea typeface="Arial"/>
                        </a:rPr>
                        <a:t>Varchar</a:t>
                      </a:r>
                    </a:p>
                  </a:txBody>
                  <a:tcPr marL="0" marR="0" marT="0" marB="0"/>
                </a:tc>
                <a:tc>
                  <a:txBody>
                    <a:bodyPr/>
                    <a:lstStyle/>
                    <a:p>
                      <a:pPr marL="67310" marR="0">
                        <a:spcBef>
                          <a:spcPts val="0"/>
                        </a:spcBef>
                        <a:spcAft>
                          <a:spcPts val="0"/>
                        </a:spcAft>
                      </a:pPr>
                      <a:r>
                        <a:rPr lang="en-US" sz="1600" dirty="0">
                          <a:latin typeface="Arial"/>
                          <a:ea typeface="Arial"/>
                        </a:rPr>
                        <a:t>20</a:t>
                      </a:r>
                    </a:p>
                  </a:txBody>
                  <a:tcPr marL="0" marR="0" marT="0" marB="0"/>
                </a:tc>
                <a:tc>
                  <a:txBody>
                    <a:bodyPr/>
                    <a:lstStyle/>
                    <a:p>
                      <a:pPr marL="67310" marR="0">
                        <a:spcBef>
                          <a:spcPts val="0"/>
                        </a:spcBef>
                        <a:spcAft>
                          <a:spcPts val="0"/>
                        </a:spcAft>
                      </a:pPr>
                      <a:r>
                        <a:rPr lang="en-US" sz="1600" dirty="0">
                          <a:latin typeface="Arial"/>
                          <a:ea typeface="Arial"/>
                        </a:rPr>
                        <a:t>Password for Security</a:t>
                      </a:r>
                    </a:p>
                  </a:txBody>
                  <a:tcPr marL="0" marR="0" marT="0" marB="0"/>
                </a:tc>
                <a:tc>
                  <a:txBody>
                    <a:bodyPr/>
                    <a:lstStyle/>
                    <a:p>
                      <a:pPr marL="66040" marR="0">
                        <a:spcBef>
                          <a:spcPts val="0"/>
                        </a:spcBef>
                        <a:spcAft>
                          <a:spcPts val="0"/>
                        </a:spcAft>
                      </a:pPr>
                      <a:r>
                        <a:rPr lang="en-US" sz="1600" dirty="0">
                          <a:latin typeface="Arial"/>
                          <a:ea typeface="Arial"/>
                        </a:rPr>
                        <a:t>*********</a:t>
                      </a:r>
                    </a:p>
                  </a:txBody>
                  <a:tcPr marL="0" marR="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698269" y="286604"/>
            <a:ext cx="7543800" cy="1450757"/>
          </a:xfrm>
        </p:spPr>
        <p:txBody>
          <a:bodyPr>
            <a:normAutofit fontScale="90000"/>
          </a:bodyPr>
          <a:lstStyle/>
          <a:p>
            <a:pPr lvl="2" algn="l" rtl="0">
              <a:lnSpc>
                <a:spcPct val="85000"/>
              </a:lnSpc>
              <a:spcBef>
                <a:spcPct val="0"/>
              </a:spcBef>
            </a:pPr>
            <a:r>
              <a:rPr lang="en-US" sz="3600" dirty="0" smtClean="0"/>
              <a:t/>
            </a:r>
            <a:br>
              <a:rPr lang="en-US" sz="3600" dirty="0" smtClean="0"/>
            </a:br>
            <a:r>
              <a:rPr lang="en-US" sz="3600" dirty="0" smtClean="0"/>
              <a:t/>
            </a:r>
            <a:br>
              <a:rPr lang="en-US" sz="3600" dirty="0" smtClean="0"/>
            </a:br>
            <a:r>
              <a:rPr lang="en-US" sz="3600" b="1" dirty="0" smtClean="0"/>
              <a:t/>
            </a:r>
            <a:br>
              <a:rPr lang="en-US" sz="3600" b="1" dirty="0" smtClean="0"/>
            </a:br>
            <a:r>
              <a:rPr lang="en-US" b="1" dirty="0"/>
              <a:t> </a:t>
            </a:r>
            <a:r>
              <a:rPr lang="en-US" b="1" dirty="0" smtClean="0"/>
              <a:t/>
            </a:r>
            <a:br>
              <a:rPr lang="en-US" b="1" dirty="0" smtClean="0"/>
            </a:br>
            <a:r>
              <a:rPr lang="en-US" b="1" dirty="0"/>
              <a:t/>
            </a:r>
            <a:br>
              <a:rPr lang="en-US" b="1" dirty="0"/>
            </a:br>
            <a:r>
              <a:rPr lang="en-US" b="1" dirty="0" smtClean="0"/>
              <a:t/>
            </a:r>
            <a:br>
              <a:rPr lang="en-US" b="1" dirty="0" smtClean="0"/>
            </a:br>
            <a:r>
              <a:rPr lang="en-US" sz="1600" dirty="0"/>
              <a:t/>
            </a:r>
            <a:br>
              <a:rPr lang="en-US" sz="1600" dirty="0"/>
            </a:br>
            <a:r>
              <a:rPr lang="en-US" sz="4800" b="1" dirty="0" smtClean="0"/>
              <a:t> </a:t>
            </a:r>
            <a:r>
              <a:rPr lang="en-US" sz="3300" b="1" dirty="0" smtClean="0"/>
              <a:t>Teacher</a:t>
            </a:r>
            <a:endParaRPr lang="en-US" sz="3300" dirty="0"/>
          </a:p>
        </p:txBody>
      </p:sp>
      <p:sp>
        <p:nvSpPr>
          <p:cNvPr id="1048690" name="Content Placeholder 2"/>
          <p:cNvSpPr>
            <a:spLocks noGrp="1"/>
          </p:cNvSpPr>
          <p:nvPr>
            <p:ph idx="1"/>
          </p:nvPr>
        </p:nvSpPr>
        <p:spPr/>
        <p:txBody>
          <a:bodyPr>
            <a:normAutofit/>
          </a:bodyPr>
          <a:lstStyle/>
          <a:p>
            <a:pPr>
              <a:buFont typeface="Arial" pitchFamily="34" charset="0"/>
              <a:buChar char="•"/>
            </a:pPr>
            <a:endParaRPr lang="en-US" sz="2200" dirty="0" smtClean="0"/>
          </a:p>
          <a:p>
            <a:pPr>
              <a:buFont typeface="Arial" pitchFamily="34" charset="0"/>
              <a:buChar char="•"/>
            </a:pPr>
            <a:endParaRPr lang="en-US" sz="2400" dirty="0" smtClean="0"/>
          </a:p>
          <a:p>
            <a:pPr>
              <a:buFont typeface="Arial" pitchFamily="34" charset="0"/>
              <a:buChar char="•"/>
            </a:pPr>
            <a:endParaRPr lang="en-US" sz="2400" dirty="0" smtClean="0"/>
          </a:p>
          <a:p>
            <a:pPr lvl="0">
              <a:buFont typeface="Arial" pitchFamily="34" charset="0"/>
              <a:buChar char="•"/>
            </a:pPr>
            <a:endParaRPr lang="en-US" sz="2200" dirty="0"/>
          </a:p>
        </p:txBody>
      </p:sp>
      <p:sp>
        <p:nvSpPr>
          <p:cNvPr id="104869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92" name="Footer Placeholder 4"/>
          <p:cNvSpPr>
            <a:spLocks noGrp="1"/>
          </p:cNvSpPr>
          <p:nvPr>
            <p:ph type="ftr" sz="quarter" idx="11"/>
          </p:nvPr>
        </p:nvSpPr>
        <p:spPr/>
        <p:txBody>
          <a:bodyPr/>
          <a:lstStyle/>
          <a:p>
            <a:r>
              <a:rPr lang="en-US" dirty="0"/>
              <a:t>Smart Notice Board</a:t>
            </a:r>
          </a:p>
          <a:p>
            <a:endParaRPr lang="en-US" dirty="0"/>
          </a:p>
        </p:txBody>
      </p:sp>
      <p:sp>
        <p:nvSpPr>
          <p:cNvPr id="1048693" name="Slide Number Placeholder 5"/>
          <p:cNvSpPr>
            <a:spLocks noGrp="1"/>
          </p:cNvSpPr>
          <p:nvPr>
            <p:ph type="sldNum" sz="quarter" idx="12"/>
          </p:nvPr>
        </p:nvSpPr>
        <p:spPr/>
        <p:txBody>
          <a:bodyPr/>
          <a:lstStyle/>
          <a:p>
            <a:fld id="{615D92F5-C6BD-4770-B93B-CCC7110BADD0}" type="slidenum">
              <a:rPr lang="en-US" smtClean="0"/>
              <a:pPr/>
              <a:t>25</a:t>
            </a:fld>
            <a:endParaRPr lang="en-US" dirty="0"/>
          </a:p>
        </p:txBody>
      </p:sp>
      <p:graphicFrame>
        <p:nvGraphicFramePr>
          <p:cNvPr id="7" name="Table 6"/>
          <p:cNvGraphicFramePr>
            <a:graphicFrameLocks noGrp="1"/>
          </p:cNvGraphicFramePr>
          <p:nvPr/>
        </p:nvGraphicFramePr>
        <p:xfrm>
          <a:off x="609602" y="2006600"/>
          <a:ext cx="7980215" cy="4089400"/>
        </p:xfrm>
        <a:graphic>
          <a:graphicData uri="http://schemas.openxmlformats.org/drawingml/2006/table">
            <a:tbl>
              <a:tblPr firstRow="1" bandRow="1">
                <a:tableStyleId>{5C22544A-7EE6-4342-B048-85BDC9FD1C3A}</a:tableStyleId>
              </a:tblPr>
              <a:tblGrid>
                <a:gridCol w="1596043"/>
                <a:gridCol w="1596043"/>
                <a:gridCol w="1596043"/>
                <a:gridCol w="1596043"/>
                <a:gridCol w="1596043"/>
              </a:tblGrid>
              <a:tr h="511175">
                <a:tc>
                  <a:txBody>
                    <a:bodyPr/>
                    <a:lstStyle/>
                    <a:p>
                      <a:pPr marL="0" marR="0">
                        <a:spcBef>
                          <a:spcPts val="40"/>
                        </a:spcBef>
                        <a:spcAft>
                          <a:spcPts val="0"/>
                        </a:spcAft>
                      </a:pPr>
                      <a:endParaRPr lang="en-US" sz="1400" dirty="0">
                        <a:latin typeface="Arial"/>
                        <a:ea typeface="Arial"/>
                      </a:endParaRPr>
                    </a:p>
                    <a:p>
                      <a:pPr marL="483235" marR="0">
                        <a:spcBef>
                          <a:spcPts val="0"/>
                        </a:spcBef>
                        <a:spcAft>
                          <a:spcPts val="0"/>
                        </a:spcAft>
                      </a:pPr>
                      <a:r>
                        <a:rPr lang="en-US" sz="1400" b="1" dirty="0">
                          <a:solidFill>
                            <a:srgbClr val="1D1B11"/>
                          </a:solidFill>
                          <a:latin typeface="Arial"/>
                          <a:ea typeface="Arial"/>
                        </a:rPr>
                        <a:t>Name</a:t>
                      </a:r>
                      <a:endParaRPr lang="en-US" sz="1400" dirty="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309880" marR="0">
                        <a:spcBef>
                          <a:spcPts val="0"/>
                        </a:spcBef>
                        <a:spcAft>
                          <a:spcPts val="0"/>
                        </a:spcAft>
                      </a:pPr>
                      <a:r>
                        <a:rPr lang="en-US" sz="1400" b="1">
                          <a:solidFill>
                            <a:srgbClr val="1D1B11"/>
                          </a:solidFill>
                          <a:latin typeface="Arial"/>
                          <a:ea typeface="Arial"/>
                        </a:rPr>
                        <a:t>Data type</a:t>
                      </a:r>
                      <a:endParaRPr lang="en-US" sz="140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206375" marR="0">
                        <a:spcBef>
                          <a:spcPts val="0"/>
                        </a:spcBef>
                        <a:spcAft>
                          <a:spcPts val="0"/>
                        </a:spcAft>
                      </a:pPr>
                      <a:r>
                        <a:rPr lang="en-US" sz="1400" b="1">
                          <a:solidFill>
                            <a:srgbClr val="1D1B11"/>
                          </a:solidFill>
                          <a:latin typeface="Arial"/>
                          <a:ea typeface="Arial"/>
                        </a:rPr>
                        <a:t>Field Size</a:t>
                      </a:r>
                      <a:endParaRPr lang="en-US" sz="140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309245" marR="0">
                        <a:spcBef>
                          <a:spcPts val="0"/>
                        </a:spcBef>
                        <a:spcAft>
                          <a:spcPts val="0"/>
                        </a:spcAft>
                      </a:pPr>
                      <a:r>
                        <a:rPr lang="en-US" sz="1400" b="1">
                          <a:solidFill>
                            <a:srgbClr val="1D1B11"/>
                          </a:solidFill>
                          <a:latin typeface="Arial"/>
                          <a:ea typeface="Arial"/>
                        </a:rPr>
                        <a:t>Description</a:t>
                      </a:r>
                      <a:endParaRPr lang="en-US" sz="140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343535" marR="0">
                        <a:spcBef>
                          <a:spcPts val="0"/>
                        </a:spcBef>
                        <a:spcAft>
                          <a:spcPts val="0"/>
                        </a:spcAft>
                      </a:pPr>
                      <a:r>
                        <a:rPr lang="en-US" sz="1400" b="1">
                          <a:solidFill>
                            <a:srgbClr val="1D1B11"/>
                          </a:solidFill>
                          <a:latin typeface="Arial"/>
                          <a:ea typeface="Arial"/>
                        </a:rPr>
                        <a:t>Example</a:t>
                      </a:r>
                      <a:endParaRPr lang="en-US" sz="1400">
                        <a:latin typeface="Arial"/>
                        <a:ea typeface="Arial"/>
                      </a:endParaRPr>
                    </a:p>
                  </a:txBody>
                  <a:tcPr marL="0" marR="0" marT="0" marB="0"/>
                </a:tc>
              </a:tr>
              <a:tr h="511175">
                <a:tc>
                  <a:txBody>
                    <a:bodyPr/>
                    <a:lstStyle/>
                    <a:p>
                      <a:pPr marL="67945" marR="0">
                        <a:spcBef>
                          <a:spcPts val="15"/>
                        </a:spcBef>
                        <a:spcAft>
                          <a:spcPts val="0"/>
                        </a:spcAft>
                      </a:pPr>
                      <a:r>
                        <a:rPr lang="en-US" sz="1400" dirty="0">
                          <a:solidFill>
                            <a:srgbClr val="1D1B11"/>
                          </a:solidFill>
                          <a:latin typeface="Arial"/>
                          <a:ea typeface="Arial"/>
                        </a:rPr>
                        <a:t>ID</a:t>
                      </a:r>
                      <a:endParaRPr lang="en-US" sz="1400" dirty="0">
                        <a:latin typeface="Arial"/>
                        <a:ea typeface="Arial"/>
                      </a:endParaRPr>
                    </a:p>
                  </a:txBody>
                  <a:tcPr marL="0" marR="0" marT="0" marB="0"/>
                </a:tc>
                <a:tc>
                  <a:txBody>
                    <a:bodyPr/>
                    <a:lstStyle/>
                    <a:p>
                      <a:pPr marL="67945" marR="0">
                        <a:spcBef>
                          <a:spcPts val="15"/>
                        </a:spcBef>
                        <a:spcAft>
                          <a:spcPts val="0"/>
                        </a:spcAft>
                      </a:pPr>
                      <a:r>
                        <a:rPr lang="en-US" sz="1400">
                          <a:solidFill>
                            <a:srgbClr val="1D1B11"/>
                          </a:solidFill>
                          <a:latin typeface="Arial"/>
                          <a:ea typeface="Arial"/>
                        </a:rPr>
                        <a:t>int</a:t>
                      </a:r>
                      <a:endParaRPr lang="en-US" sz="1400">
                        <a:latin typeface="Arial"/>
                        <a:ea typeface="Arial"/>
                      </a:endParaRPr>
                    </a:p>
                  </a:txBody>
                  <a:tcPr marL="0" marR="0" marT="0" marB="0"/>
                </a:tc>
                <a:tc>
                  <a:txBody>
                    <a:bodyPr/>
                    <a:lstStyle/>
                    <a:p>
                      <a:pPr marL="67310" marR="0">
                        <a:spcBef>
                          <a:spcPts val="15"/>
                        </a:spcBef>
                        <a:spcAft>
                          <a:spcPts val="0"/>
                        </a:spcAft>
                      </a:pPr>
                      <a:r>
                        <a:rPr lang="en-US" sz="1400">
                          <a:solidFill>
                            <a:srgbClr val="1D1B11"/>
                          </a:solidFill>
                          <a:latin typeface="Arial"/>
                          <a:ea typeface="Arial"/>
                        </a:rPr>
                        <a:t>11</a:t>
                      </a:r>
                      <a:endParaRPr lang="en-US" sz="1400">
                        <a:latin typeface="Arial"/>
                        <a:ea typeface="Arial"/>
                      </a:endParaRPr>
                    </a:p>
                  </a:txBody>
                  <a:tcPr marL="0" marR="0" marT="0" marB="0"/>
                </a:tc>
                <a:tc>
                  <a:txBody>
                    <a:bodyPr/>
                    <a:lstStyle/>
                    <a:p>
                      <a:pPr marL="67310" marR="0">
                        <a:spcBef>
                          <a:spcPts val="15"/>
                        </a:spcBef>
                        <a:spcAft>
                          <a:spcPts val="0"/>
                        </a:spcAft>
                      </a:pPr>
                      <a:r>
                        <a:rPr lang="en-US" sz="1400">
                          <a:solidFill>
                            <a:srgbClr val="1D1B11"/>
                          </a:solidFill>
                          <a:latin typeface="Arial"/>
                          <a:ea typeface="Arial"/>
                        </a:rPr>
                        <a:t>Unique</a:t>
                      </a:r>
                      <a:r>
                        <a:rPr lang="en-US" sz="1400" spc="-195">
                          <a:solidFill>
                            <a:srgbClr val="1D1B11"/>
                          </a:solidFill>
                          <a:latin typeface="Arial"/>
                          <a:ea typeface="Arial"/>
                        </a:rPr>
                        <a:t> </a:t>
                      </a:r>
                      <a:r>
                        <a:rPr lang="en-US" sz="1400">
                          <a:solidFill>
                            <a:srgbClr val="1D1B11"/>
                          </a:solidFill>
                          <a:latin typeface="Arial"/>
                          <a:ea typeface="Arial"/>
                        </a:rPr>
                        <a:t>number</a:t>
                      </a:r>
                      <a:r>
                        <a:rPr lang="en-US" sz="1400" spc="-190">
                          <a:solidFill>
                            <a:srgbClr val="1D1B11"/>
                          </a:solidFill>
                          <a:latin typeface="Arial"/>
                          <a:ea typeface="Arial"/>
                        </a:rPr>
                        <a:t> </a:t>
                      </a:r>
                      <a:r>
                        <a:rPr lang="en-US" sz="1400">
                          <a:solidFill>
                            <a:srgbClr val="1D1B11"/>
                          </a:solidFill>
                          <a:latin typeface="Arial"/>
                          <a:ea typeface="Arial"/>
                        </a:rPr>
                        <a:t>id</a:t>
                      </a:r>
                      <a:r>
                        <a:rPr lang="en-US" sz="1400" spc="-195">
                          <a:solidFill>
                            <a:srgbClr val="1D1B11"/>
                          </a:solidFill>
                          <a:latin typeface="Arial"/>
                          <a:ea typeface="Arial"/>
                        </a:rPr>
                        <a:t> </a:t>
                      </a:r>
                      <a:r>
                        <a:rPr lang="en-US" sz="1400">
                          <a:solidFill>
                            <a:srgbClr val="1D1B11"/>
                          </a:solidFill>
                          <a:latin typeface="Arial"/>
                          <a:ea typeface="Arial"/>
                        </a:rPr>
                        <a:t>for</a:t>
                      </a:r>
                      <a:r>
                        <a:rPr lang="en-US" sz="1400" spc="-195">
                          <a:solidFill>
                            <a:srgbClr val="1D1B11"/>
                          </a:solidFill>
                          <a:latin typeface="Arial"/>
                          <a:ea typeface="Arial"/>
                        </a:rPr>
                        <a:t> </a:t>
                      </a:r>
                      <a:r>
                        <a:rPr lang="en-US" sz="1400">
                          <a:solidFill>
                            <a:srgbClr val="1D1B11"/>
                          </a:solidFill>
                          <a:latin typeface="Arial"/>
                          <a:ea typeface="Arial"/>
                        </a:rPr>
                        <a:t>Teacher</a:t>
                      </a:r>
                      <a:endParaRPr lang="en-US" sz="1400">
                        <a:latin typeface="Arial"/>
                        <a:ea typeface="Arial"/>
                      </a:endParaRPr>
                    </a:p>
                  </a:txBody>
                  <a:tcPr marL="0" marR="0" marT="0" marB="0"/>
                </a:tc>
                <a:tc>
                  <a:txBody>
                    <a:bodyPr/>
                    <a:lstStyle/>
                    <a:p>
                      <a:pPr marL="66040" marR="0">
                        <a:spcBef>
                          <a:spcPts val="15"/>
                        </a:spcBef>
                        <a:spcAft>
                          <a:spcPts val="0"/>
                        </a:spcAft>
                      </a:pPr>
                      <a:r>
                        <a:rPr lang="en-US" sz="1400">
                          <a:solidFill>
                            <a:srgbClr val="1D1B11"/>
                          </a:solidFill>
                          <a:latin typeface="Arial"/>
                          <a:ea typeface="Arial"/>
                        </a:rPr>
                        <a:t>1010</a:t>
                      </a:r>
                      <a:endParaRPr lang="en-US" sz="1400">
                        <a:latin typeface="Arial"/>
                        <a:ea typeface="Arial"/>
                      </a:endParaRPr>
                    </a:p>
                  </a:txBody>
                  <a:tcPr marL="0" marR="0" marT="0" marB="0"/>
                </a:tc>
              </a:tr>
              <a:tr h="511175">
                <a:tc>
                  <a:txBody>
                    <a:bodyPr/>
                    <a:lstStyle/>
                    <a:p>
                      <a:pPr marL="67945" marR="0">
                        <a:spcBef>
                          <a:spcPts val="10"/>
                        </a:spcBef>
                        <a:spcAft>
                          <a:spcPts val="0"/>
                        </a:spcAft>
                      </a:pPr>
                      <a:r>
                        <a:rPr lang="en-US" sz="1400" dirty="0">
                          <a:solidFill>
                            <a:srgbClr val="1D1B11"/>
                          </a:solidFill>
                          <a:latin typeface="Arial"/>
                          <a:ea typeface="Arial"/>
                        </a:rPr>
                        <a:t>Name</a:t>
                      </a:r>
                      <a:endParaRPr lang="en-US" sz="1400" dirty="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Varchar</a:t>
                      </a:r>
                      <a:endParaRPr lang="en-US" sz="1400">
                        <a:latin typeface="Arial"/>
                        <a:ea typeface="Arial"/>
                      </a:endParaRPr>
                    </a:p>
                  </a:txBody>
                  <a:tcPr marL="0" marR="0" marT="0" marB="0"/>
                </a:tc>
                <a:tc>
                  <a:txBody>
                    <a:bodyPr/>
                    <a:lstStyle/>
                    <a:p>
                      <a:pPr marL="67310" marR="0">
                        <a:spcBef>
                          <a:spcPts val="10"/>
                        </a:spcBef>
                        <a:spcAft>
                          <a:spcPts val="0"/>
                        </a:spcAft>
                      </a:pPr>
                      <a:r>
                        <a:rPr lang="en-US" sz="1400">
                          <a:solidFill>
                            <a:srgbClr val="1D1B11"/>
                          </a:solidFill>
                          <a:latin typeface="Arial"/>
                          <a:ea typeface="Arial"/>
                        </a:rPr>
                        <a:t>100</a:t>
                      </a:r>
                      <a:endParaRPr lang="en-US" sz="1400">
                        <a:latin typeface="Arial"/>
                        <a:ea typeface="Arial"/>
                      </a:endParaRPr>
                    </a:p>
                  </a:txBody>
                  <a:tcPr marL="0" marR="0" marT="0" marB="0"/>
                </a:tc>
                <a:tc>
                  <a:txBody>
                    <a:bodyPr/>
                    <a:lstStyle/>
                    <a:p>
                      <a:pPr marL="67310" marR="0">
                        <a:spcBef>
                          <a:spcPts val="10"/>
                        </a:spcBef>
                        <a:spcAft>
                          <a:spcPts val="0"/>
                        </a:spcAft>
                      </a:pPr>
                      <a:r>
                        <a:rPr lang="en-US" sz="1400">
                          <a:solidFill>
                            <a:srgbClr val="1D1B11"/>
                          </a:solidFill>
                          <a:latin typeface="Arial"/>
                          <a:ea typeface="Arial"/>
                        </a:rPr>
                        <a:t>Teacher name</a:t>
                      </a:r>
                      <a:endParaRPr lang="en-US" sz="1400">
                        <a:latin typeface="Arial"/>
                        <a:ea typeface="Arial"/>
                      </a:endParaRPr>
                    </a:p>
                  </a:txBody>
                  <a:tcPr marL="0" marR="0" marT="0" marB="0"/>
                </a:tc>
                <a:tc>
                  <a:txBody>
                    <a:bodyPr/>
                    <a:lstStyle/>
                    <a:p>
                      <a:pPr marL="66040" marR="0">
                        <a:spcBef>
                          <a:spcPts val="10"/>
                        </a:spcBef>
                        <a:spcAft>
                          <a:spcPts val="0"/>
                        </a:spcAft>
                      </a:pPr>
                      <a:r>
                        <a:rPr lang="en-US" sz="1400">
                          <a:solidFill>
                            <a:srgbClr val="1D1B11"/>
                          </a:solidFill>
                          <a:latin typeface="Arial"/>
                          <a:ea typeface="Arial"/>
                        </a:rPr>
                        <a:t>Nilesh</a:t>
                      </a:r>
                      <a:endParaRPr lang="en-US" sz="1400">
                        <a:latin typeface="Arial"/>
                        <a:ea typeface="Arial"/>
                      </a:endParaRPr>
                    </a:p>
                  </a:txBody>
                  <a:tcPr marL="0" marR="0" marT="0" marB="0"/>
                </a:tc>
              </a:tr>
              <a:tr h="511175">
                <a:tc>
                  <a:txBody>
                    <a:bodyPr/>
                    <a:lstStyle/>
                    <a:p>
                      <a:pPr marL="67945" marR="0">
                        <a:spcBef>
                          <a:spcPts val="10"/>
                        </a:spcBef>
                        <a:spcAft>
                          <a:spcPts val="0"/>
                        </a:spcAft>
                      </a:pPr>
                      <a:r>
                        <a:rPr lang="en-US" sz="1400" dirty="0" err="1">
                          <a:solidFill>
                            <a:srgbClr val="1D1B11"/>
                          </a:solidFill>
                          <a:latin typeface="Arial"/>
                          <a:ea typeface="Arial"/>
                        </a:rPr>
                        <a:t>Mob_no</a:t>
                      </a:r>
                      <a:endParaRPr lang="en-US" sz="1400" dirty="0">
                        <a:latin typeface="Arial"/>
                        <a:ea typeface="Arial"/>
                      </a:endParaRPr>
                    </a:p>
                  </a:txBody>
                  <a:tcPr marL="0" marR="0" marT="0" marB="0"/>
                </a:tc>
                <a:tc>
                  <a:txBody>
                    <a:bodyPr/>
                    <a:lstStyle/>
                    <a:p>
                      <a:pPr marL="67945" marR="0">
                        <a:spcBef>
                          <a:spcPts val="10"/>
                        </a:spcBef>
                        <a:spcAft>
                          <a:spcPts val="0"/>
                        </a:spcAft>
                      </a:pPr>
                      <a:r>
                        <a:rPr lang="en-US" sz="1400" dirty="0" err="1">
                          <a:solidFill>
                            <a:srgbClr val="1D1B11"/>
                          </a:solidFill>
                          <a:latin typeface="Arial"/>
                          <a:ea typeface="Arial"/>
                        </a:rPr>
                        <a:t>Varchar</a:t>
                      </a:r>
                      <a:endParaRPr lang="en-US" sz="1400" dirty="0">
                        <a:latin typeface="Arial"/>
                        <a:ea typeface="Arial"/>
                      </a:endParaRPr>
                    </a:p>
                  </a:txBody>
                  <a:tcPr marL="0" marR="0" marT="0" marB="0"/>
                </a:tc>
                <a:tc>
                  <a:txBody>
                    <a:bodyPr/>
                    <a:lstStyle/>
                    <a:p>
                      <a:pPr marL="67310" marR="0">
                        <a:spcBef>
                          <a:spcPts val="10"/>
                        </a:spcBef>
                        <a:spcAft>
                          <a:spcPts val="0"/>
                        </a:spcAft>
                      </a:pPr>
                      <a:r>
                        <a:rPr lang="en-US" sz="1400">
                          <a:solidFill>
                            <a:srgbClr val="1D1B11"/>
                          </a:solidFill>
                          <a:latin typeface="Arial"/>
                          <a:ea typeface="Arial"/>
                        </a:rPr>
                        <a:t>12</a:t>
                      </a:r>
                      <a:endParaRPr lang="en-US" sz="1400">
                        <a:latin typeface="Arial"/>
                        <a:ea typeface="Arial"/>
                      </a:endParaRPr>
                    </a:p>
                  </a:txBody>
                  <a:tcPr marL="0" marR="0" marT="0" marB="0"/>
                </a:tc>
                <a:tc>
                  <a:txBody>
                    <a:bodyPr/>
                    <a:lstStyle/>
                    <a:p>
                      <a:pPr marL="67310" marR="0">
                        <a:spcBef>
                          <a:spcPts val="10"/>
                        </a:spcBef>
                        <a:spcAft>
                          <a:spcPts val="0"/>
                        </a:spcAft>
                      </a:pPr>
                      <a:r>
                        <a:rPr lang="en-US" sz="1400">
                          <a:solidFill>
                            <a:srgbClr val="1D1B11"/>
                          </a:solidFill>
                          <a:latin typeface="Arial"/>
                          <a:ea typeface="Arial"/>
                        </a:rPr>
                        <a:t>Teacher mobile number</a:t>
                      </a:r>
                      <a:endParaRPr lang="en-US" sz="1400">
                        <a:latin typeface="Arial"/>
                        <a:ea typeface="Arial"/>
                      </a:endParaRPr>
                    </a:p>
                  </a:txBody>
                  <a:tcPr marL="0" marR="0" marT="0" marB="0"/>
                </a:tc>
                <a:tc>
                  <a:txBody>
                    <a:bodyPr/>
                    <a:lstStyle/>
                    <a:p>
                      <a:pPr marL="66040" marR="0">
                        <a:spcBef>
                          <a:spcPts val="10"/>
                        </a:spcBef>
                        <a:spcAft>
                          <a:spcPts val="0"/>
                        </a:spcAft>
                      </a:pPr>
                      <a:r>
                        <a:rPr lang="en-US" sz="1400">
                          <a:solidFill>
                            <a:srgbClr val="1D1B11"/>
                          </a:solidFill>
                          <a:latin typeface="Arial"/>
                          <a:ea typeface="Arial"/>
                        </a:rPr>
                        <a:t>959554555</a:t>
                      </a:r>
                      <a:endParaRPr lang="en-US" sz="1400">
                        <a:latin typeface="Arial"/>
                        <a:ea typeface="Arial"/>
                      </a:endParaRPr>
                    </a:p>
                  </a:txBody>
                  <a:tcPr marL="0" marR="0" marT="0" marB="0"/>
                </a:tc>
              </a:tr>
              <a:tr h="511175">
                <a:tc>
                  <a:txBody>
                    <a:bodyPr/>
                    <a:lstStyle/>
                    <a:p>
                      <a:pPr marL="67945" marR="0">
                        <a:spcBef>
                          <a:spcPts val="25"/>
                        </a:spcBef>
                        <a:spcAft>
                          <a:spcPts val="0"/>
                        </a:spcAft>
                      </a:pPr>
                      <a:r>
                        <a:rPr lang="en-US" sz="1400">
                          <a:solidFill>
                            <a:srgbClr val="1D1B11"/>
                          </a:solidFill>
                          <a:latin typeface="Arial"/>
                          <a:ea typeface="Arial"/>
                        </a:rPr>
                        <a:t>E-mail</a:t>
                      </a:r>
                      <a:endParaRPr lang="en-US" sz="1400">
                        <a:latin typeface="Arial"/>
                        <a:ea typeface="Arial"/>
                      </a:endParaRPr>
                    </a:p>
                  </a:txBody>
                  <a:tcPr marL="0" marR="0" marT="0" marB="0"/>
                </a:tc>
                <a:tc>
                  <a:txBody>
                    <a:bodyPr/>
                    <a:lstStyle/>
                    <a:p>
                      <a:pPr marL="67945" marR="0">
                        <a:spcBef>
                          <a:spcPts val="25"/>
                        </a:spcBef>
                        <a:spcAft>
                          <a:spcPts val="0"/>
                        </a:spcAft>
                      </a:pPr>
                      <a:r>
                        <a:rPr lang="en-US" sz="1400" dirty="0" err="1">
                          <a:solidFill>
                            <a:srgbClr val="1D1B11"/>
                          </a:solidFill>
                          <a:latin typeface="Arial"/>
                          <a:ea typeface="Arial"/>
                        </a:rPr>
                        <a:t>Varchar</a:t>
                      </a:r>
                      <a:endParaRPr lang="en-US" sz="1400" dirty="0">
                        <a:latin typeface="Arial"/>
                        <a:ea typeface="Arial"/>
                      </a:endParaRPr>
                    </a:p>
                  </a:txBody>
                  <a:tcPr marL="0" marR="0" marT="0" marB="0"/>
                </a:tc>
                <a:tc>
                  <a:txBody>
                    <a:bodyPr/>
                    <a:lstStyle/>
                    <a:p>
                      <a:pPr marL="67310" marR="0">
                        <a:spcBef>
                          <a:spcPts val="25"/>
                        </a:spcBef>
                        <a:spcAft>
                          <a:spcPts val="0"/>
                        </a:spcAft>
                      </a:pPr>
                      <a:r>
                        <a:rPr lang="en-US" sz="1400">
                          <a:solidFill>
                            <a:srgbClr val="1D1B11"/>
                          </a:solidFill>
                          <a:latin typeface="Arial"/>
                          <a:ea typeface="Arial"/>
                        </a:rPr>
                        <a:t>100</a:t>
                      </a:r>
                      <a:endParaRPr lang="en-US" sz="1400">
                        <a:latin typeface="Arial"/>
                        <a:ea typeface="Arial"/>
                      </a:endParaRPr>
                    </a:p>
                  </a:txBody>
                  <a:tcPr marL="0" marR="0" marT="0" marB="0"/>
                </a:tc>
                <a:tc>
                  <a:txBody>
                    <a:bodyPr/>
                    <a:lstStyle/>
                    <a:p>
                      <a:pPr marL="67310" marR="0">
                        <a:spcBef>
                          <a:spcPts val="25"/>
                        </a:spcBef>
                        <a:spcAft>
                          <a:spcPts val="0"/>
                        </a:spcAft>
                      </a:pPr>
                      <a:r>
                        <a:rPr lang="en-US" sz="1400">
                          <a:solidFill>
                            <a:srgbClr val="1D1B11"/>
                          </a:solidFill>
                          <a:latin typeface="Arial"/>
                          <a:ea typeface="Arial"/>
                        </a:rPr>
                        <a:t>Teacher e mail</a:t>
                      </a:r>
                      <a:endParaRPr lang="en-US" sz="1400">
                        <a:latin typeface="Arial"/>
                        <a:ea typeface="Arial"/>
                      </a:endParaRPr>
                    </a:p>
                  </a:txBody>
                  <a:tcPr marL="0" marR="0" marT="0" marB="0"/>
                </a:tc>
                <a:tc>
                  <a:txBody>
                    <a:bodyPr/>
                    <a:lstStyle/>
                    <a:p>
                      <a:pPr marL="66040" marR="0">
                        <a:spcBef>
                          <a:spcPts val="25"/>
                        </a:spcBef>
                        <a:spcAft>
                          <a:spcPts val="0"/>
                        </a:spcAft>
                      </a:pPr>
                      <a:r>
                        <a:rPr lang="en-US" sz="1400">
                          <a:solidFill>
                            <a:srgbClr val="1D1B11"/>
                          </a:solidFill>
                          <a:latin typeface="Arial"/>
                          <a:ea typeface="Arial"/>
                        </a:rPr>
                        <a:t>nilrsh@gmail</a:t>
                      </a:r>
                      <a:endParaRPr lang="en-US" sz="1400">
                        <a:latin typeface="Arial"/>
                        <a:ea typeface="Arial"/>
                      </a:endParaRPr>
                    </a:p>
                  </a:txBody>
                  <a:tcPr marL="0" marR="0" marT="0" marB="0"/>
                </a:tc>
              </a:tr>
              <a:tr h="511175">
                <a:tc>
                  <a:txBody>
                    <a:bodyPr/>
                    <a:lstStyle/>
                    <a:p>
                      <a:pPr marL="67945" marR="0">
                        <a:spcBef>
                          <a:spcPts val="10"/>
                        </a:spcBef>
                        <a:spcAft>
                          <a:spcPts val="0"/>
                        </a:spcAft>
                      </a:pPr>
                      <a:r>
                        <a:rPr lang="en-US" sz="1400">
                          <a:solidFill>
                            <a:srgbClr val="1D1B11"/>
                          </a:solidFill>
                          <a:latin typeface="Arial"/>
                          <a:ea typeface="Arial"/>
                        </a:rPr>
                        <a:t>Branch</a:t>
                      </a:r>
                      <a:endParaRPr lang="en-US" sz="1400">
                        <a:latin typeface="Arial"/>
                        <a:ea typeface="Arial"/>
                      </a:endParaRPr>
                    </a:p>
                  </a:txBody>
                  <a:tcPr marL="0" marR="0" marT="0" marB="0"/>
                </a:tc>
                <a:tc>
                  <a:txBody>
                    <a:bodyPr/>
                    <a:lstStyle/>
                    <a:p>
                      <a:pPr marL="67945" marR="0">
                        <a:spcBef>
                          <a:spcPts val="10"/>
                        </a:spcBef>
                        <a:spcAft>
                          <a:spcPts val="0"/>
                        </a:spcAft>
                      </a:pPr>
                      <a:r>
                        <a:rPr lang="en-US" sz="1400" dirty="0" err="1">
                          <a:solidFill>
                            <a:srgbClr val="1D1B11"/>
                          </a:solidFill>
                          <a:latin typeface="Arial"/>
                          <a:ea typeface="Arial"/>
                        </a:rPr>
                        <a:t>Varchar</a:t>
                      </a:r>
                      <a:endParaRPr lang="en-US" sz="1400" dirty="0">
                        <a:latin typeface="Arial"/>
                        <a:ea typeface="Arial"/>
                      </a:endParaRPr>
                    </a:p>
                  </a:txBody>
                  <a:tcPr marL="0" marR="0" marT="0" marB="0"/>
                </a:tc>
                <a:tc>
                  <a:txBody>
                    <a:bodyPr/>
                    <a:lstStyle/>
                    <a:p>
                      <a:pPr marL="67310" marR="0">
                        <a:spcBef>
                          <a:spcPts val="10"/>
                        </a:spcBef>
                        <a:spcAft>
                          <a:spcPts val="0"/>
                        </a:spcAft>
                      </a:pPr>
                      <a:r>
                        <a:rPr lang="en-US" sz="1400" dirty="0">
                          <a:solidFill>
                            <a:srgbClr val="1D1B11"/>
                          </a:solidFill>
                          <a:latin typeface="Arial"/>
                          <a:ea typeface="Arial"/>
                        </a:rPr>
                        <a:t>10</a:t>
                      </a:r>
                      <a:endParaRPr lang="en-US" sz="1400" dirty="0">
                        <a:latin typeface="Arial"/>
                        <a:ea typeface="Arial"/>
                      </a:endParaRPr>
                    </a:p>
                  </a:txBody>
                  <a:tcPr marL="0" marR="0" marT="0" marB="0"/>
                </a:tc>
                <a:tc>
                  <a:txBody>
                    <a:bodyPr/>
                    <a:lstStyle/>
                    <a:p>
                      <a:pPr marL="67310" marR="0">
                        <a:spcBef>
                          <a:spcPts val="10"/>
                        </a:spcBef>
                        <a:spcAft>
                          <a:spcPts val="0"/>
                        </a:spcAft>
                      </a:pPr>
                      <a:r>
                        <a:rPr lang="en-US" sz="1400">
                          <a:solidFill>
                            <a:srgbClr val="1D1B11"/>
                          </a:solidFill>
                          <a:latin typeface="Arial"/>
                          <a:ea typeface="Arial"/>
                        </a:rPr>
                        <a:t>Teacher Branch</a:t>
                      </a:r>
                      <a:endParaRPr lang="en-US" sz="1400">
                        <a:latin typeface="Arial"/>
                        <a:ea typeface="Arial"/>
                      </a:endParaRPr>
                    </a:p>
                  </a:txBody>
                  <a:tcPr marL="0" marR="0" marT="0" marB="0"/>
                </a:tc>
                <a:tc>
                  <a:txBody>
                    <a:bodyPr/>
                    <a:lstStyle/>
                    <a:p>
                      <a:pPr marL="66040" marR="0">
                        <a:spcBef>
                          <a:spcPts val="10"/>
                        </a:spcBef>
                        <a:spcAft>
                          <a:spcPts val="0"/>
                        </a:spcAft>
                      </a:pPr>
                      <a:r>
                        <a:rPr lang="en-US" sz="1400">
                          <a:solidFill>
                            <a:srgbClr val="1D1B11"/>
                          </a:solidFill>
                          <a:latin typeface="Arial"/>
                          <a:ea typeface="Arial"/>
                        </a:rPr>
                        <a:t>MCA</a:t>
                      </a:r>
                      <a:endParaRPr lang="en-US" sz="1400">
                        <a:latin typeface="Arial"/>
                        <a:ea typeface="Arial"/>
                      </a:endParaRPr>
                    </a:p>
                  </a:txBody>
                  <a:tcPr marL="0" marR="0" marT="0" marB="0"/>
                </a:tc>
              </a:tr>
              <a:tr h="511175">
                <a:tc>
                  <a:txBody>
                    <a:bodyPr/>
                    <a:lstStyle/>
                    <a:p>
                      <a:pPr marL="67945" marR="0">
                        <a:spcBef>
                          <a:spcPts val="10"/>
                        </a:spcBef>
                        <a:spcAft>
                          <a:spcPts val="0"/>
                        </a:spcAft>
                      </a:pPr>
                      <a:r>
                        <a:rPr lang="en-US" sz="1400">
                          <a:solidFill>
                            <a:srgbClr val="1D1B11"/>
                          </a:solidFill>
                          <a:latin typeface="Arial"/>
                          <a:ea typeface="Arial"/>
                        </a:rPr>
                        <a:t>Password</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Varchar</a:t>
                      </a:r>
                      <a:endParaRPr lang="en-US" sz="1400">
                        <a:latin typeface="Arial"/>
                        <a:ea typeface="Arial"/>
                      </a:endParaRPr>
                    </a:p>
                  </a:txBody>
                  <a:tcPr marL="0" marR="0" marT="0" marB="0"/>
                </a:tc>
                <a:tc>
                  <a:txBody>
                    <a:bodyPr/>
                    <a:lstStyle/>
                    <a:p>
                      <a:pPr marL="67310" marR="0">
                        <a:spcBef>
                          <a:spcPts val="10"/>
                        </a:spcBef>
                        <a:spcAft>
                          <a:spcPts val="0"/>
                        </a:spcAft>
                      </a:pPr>
                      <a:r>
                        <a:rPr lang="en-US" sz="1400" dirty="0">
                          <a:solidFill>
                            <a:srgbClr val="1D1B11"/>
                          </a:solidFill>
                          <a:latin typeface="Arial"/>
                          <a:ea typeface="Arial"/>
                        </a:rPr>
                        <a:t>30</a:t>
                      </a:r>
                      <a:endParaRPr lang="en-US" sz="1400" dirty="0">
                        <a:latin typeface="Arial"/>
                        <a:ea typeface="Arial"/>
                      </a:endParaRPr>
                    </a:p>
                  </a:txBody>
                  <a:tcPr marL="0" marR="0" marT="0" marB="0"/>
                </a:tc>
                <a:tc>
                  <a:txBody>
                    <a:bodyPr/>
                    <a:lstStyle/>
                    <a:p>
                      <a:pPr marL="67310" marR="0">
                        <a:spcBef>
                          <a:spcPts val="10"/>
                        </a:spcBef>
                        <a:spcAft>
                          <a:spcPts val="0"/>
                        </a:spcAft>
                      </a:pPr>
                      <a:r>
                        <a:rPr lang="en-US" sz="1400" dirty="0">
                          <a:solidFill>
                            <a:srgbClr val="1D1B11"/>
                          </a:solidFill>
                          <a:latin typeface="Arial"/>
                          <a:ea typeface="Arial"/>
                        </a:rPr>
                        <a:t>Password for Security</a:t>
                      </a:r>
                      <a:endParaRPr lang="en-US" sz="1400" dirty="0">
                        <a:latin typeface="Arial"/>
                        <a:ea typeface="Arial"/>
                      </a:endParaRPr>
                    </a:p>
                  </a:txBody>
                  <a:tcPr marL="0" marR="0" marT="0" marB="0"/>
                </a:tc>
                <a:tc>
                  <a:txBody>
                    <a:bodyPr/>
                    <a:lstStyle/>
                    <a:p>
                      <a:pPr marL="66040" marR="0">
                        <a:spcBef>
                          <a:spcPts val="10"/>
                        </a:spcBef>
                        <a:spcAft>
                          <a:spcPts val="0"/>
                        </a:spcAft>
                      </a:pPr>
                      <a:r>
                        <a:rPr lang="en-US" sz="1400">
                          <a:solidFill>
                            <a:srgbClr val="1D1B11"/>
                          </a:solidFill>
                          <a:latin typeface="Arial"/>
                          <a:ea typeface="Arial"/>
                        </a:rPr>
                        <a:t>********</a:t>
                      </a:r>
                      <a:endParaRPr lang="en-US" sz="1400">
                        <a:latin typeface="Arial"/>
                        <a:ea typeface="Arial"/>
                      </a:endParaRPr>
                    </a:p>
                  </a:txBody>
                  <a:tcPr marL="0" marR="0" marT="0" marB="0"/>
                </a:tc>
              </a:tr>
              <a:tr h="511175">
                <a:tc>
                  <a:txBody>
                    <a:bodyPr/>
                    <a:lstStyle/>
                    <a:p>
                      <a:pPr marL="67945" marR="0">
                        <a:spcBef>
                          <a:spcPts val="10"/>
                        </a:spcBef>
                        <a:spcAft>
                          <a:spcPts val="0"/>
                        </a:spcAft>
                      </a:pPr>
                      <a:r>
                        <a:rPr lang="en-US" sz="1400">
                          <a:solidFill>
                            <a:srgbClr val="1D1B11"/>
                          </a:solidFill>
                          <a:latin typeface="Arial"/>
                          <a:ea typeface="Arial"/>
                        </a:rPr>
                        <a:t>Img</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Varchar</a:t>
                      </a:r>
                      <a:endParaRPr lang="en-US" sz="1400">
                        <a:latin typeface="Arial"/>
                        <a:ea typeface="Arial"/>
                      </a:endParaRPr>
                    </a:p>
                  </a:txBody>
                  <a:tcPr marL="0" marR="0" marT="0" marB="0"/>
                </a:tc>
                <a:tc>
                  <a:txBody>
                    <a:bodyPr/>
                    <a:lstStyle/>
                    <a:p>
                      <a:pPr marL="67310" marR="0">
                        <a:spcBef>
                          <a:spcPts val="10"/>
                        </a:spcBef>
                        <a:spcAft>
                          <a:spcPts val="0"/>
                        </a:spcAft>
                      </a:pPr>
                      <a:r>
                        <a:rPr lang="en-US" sz="1400">
                          <a:solidFill>
                            <a:srgbClr val="1D1B11"/>
                          </a:solidFill>
                          <a:latin typeface="Arial"/>
                          <a:ea typeface="Arial"/>
                        </a:rPr>
                        <a:t>200</a:t>
                      </a:r>
                      <a:endParaRPr lang="en-US" sz="1400">
                        <a:latin typeface="Arial"/>
                        <a:ea typeface="Arial"/>
                      </a:endParaRPr>
                    </a:p>
                  </a:txBody>
                  <a:tcPr marL="0" marR="0" marT="0" marB="0"/>
                </a:tc>
                <a:tc>
                  <a:txBody>
                    <a:bodyPr/>
                    <a:lstStyle/>
                    <a:p>
                      <a:pPr marL="67310" marR="0">
                        <a:spcBef>
                          <a:spcPts val="10"/>
                        </a:spcBef>
                        <a:spcAft>
                          <a:spcPts val="0"/>
                        </a:spcAft>
                      </a:pPr>
                      <a:r>
                        <a:rPr lang="en-US" sz="1400" dirty="0">
                          <a:solidFill>
                            <a:srgbClr val="1D1B11"/>
                          </a:solidFill>
                          <a:latin typeface="Arial"/>
                          <a:ea typeface="Arial"/>
                        </a:rPr>
                        <a:t>Store the data </a:t>
                      </a:r>
                      <a:r>
                        <a:rPr lang="en-US" sz="1400" dirty="0" err="1">
                          <a:solidFill>
                            <a:srgbClr val="1D1B11"/>
                          </a:solidFill>
                          <a:latin typeface="Arial"/>
                          <a:ea typeface="Arial"/>
                        </a:rPr>
                        <a:t>img</a:t>
                      </a:r>
                      <a:endParaRPr lang="en-US" sz="1400" dirty="0">
                        <a:latin typeface="Arial"/>
                        <a:ea typeface="Arial"/>
                      </a:endParaRPr>
                    </a:p>
                  </a:txBody>
                  <a:tcPr marL="0" marR="0" marT="0" marB="0"/>
                </a:tc>
                <a:tc>
                  <a:txBody>
                    <a:bodyPr/>
                    <a:lstStyle/>
                    <a:p>
                      <a:pPr marL="0" marR="0">
                        <a:spcBef>
                          <a:spcPts val="5"/>
                        </a:spcBef>
                        <a:spcAft>
                          <a:spcPts val="5"/>
                        </a:spcAft>
                      </a:pPr>
                      <a:endParaRPr lang="en-US" sz="1400" dirty="0">
                        <a:latin typeface="Arial"/>
                        <a:ea typeface="Arial"/>
                      </a:endParaRPr>
                    </a:p>
                  </a:txBody>
                  <a:tcPr marL="0" marR="0"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698269" y="286604"/>
            <a:ext cx="7543800" cy="1450757"/>
          </a:xfrm>
        </p:spPr>
        <p:txBody>
          <a:bodyPr>
            <a:normAutofit fontScale="90000"/>
          </a:bodyPr>
          <a:lstStyle/>
          <a:p>
            <a:r>
              <a:rPr lang="en-US" sz="3600" dirty="0" smtClean="0"/>
              <a:t/>
            </a:r>
            <a:br>
              <a:rPr lang="en-US" sz="3600" dirty="0" smtClean="0"/>
            </a:br>
            <a:r>
              <a:rPr lang="en-US" sz="3600" dirty="0" smtClean="0"/>
              <a:t/>
            </a:r>
            <a:br>
              <a:rPr lang="en-US" sz="3600" dirty="0" smtClean="0"/>
            </a:br>
            <a:r>
              <a:rPr lang="en-US" sz="3600" b="1" dirty="0" smtClean="0"/>
              <a:t/>
            </a:r>
            <a:br>
              <a:rPr lang="en-US" sz="3600" b="1" dirty="0" smtClean="0"/>
            </a:br>
            <a:r>
              <a:rPr lang="en-US" sz="3300" b="1" dirty="0" smtClean="0"/>
              <a:t> Student</a:t>
            </a:r>
            <a:endParaRPr lang="en-US" sz="3300" dirty="0"/>
          </a:p>
        </p:txBody>
      </p:sp>
      <p:sp>
        <p:nvSpPr>
          <p:cNvPr id="1048690" name="Content Placeholder 2"/>
          <p:cNvSpPr>
            <a:spLocks noGrp="1"/>
          </p:cNvSpPr>
          <p:nvPr>
            <p:ph idx="1"/>
          </p:nvPr>
        </p:nvSpPr>
        <p:spPr/>
        <p:txBody>
          <a:bodyPr>
            <a:normAutofit/>
          </a:bodyPr>
          <a:lstStyle/>
          <a:p>
            <a:pPr>
              <a:buNone/>
            </a:pPr>
            <a:endParaRPr lang="en-US" sz="2400" dirty="0" smtClean="0"/>
          </a:p>
          <a:p>
            <a:pPr>
              <a:buFont typeface="Arial" pitchFamily="34" charset="0"/>
              <a:buChar char="•"/>
            </a:pPr>
            <a:endParaRPr lang="en-US" sz="2400" dirty="0" smtClean="0"/>
          </a:p>
          <a:p>
            <a:pPr lvl="0">
              <a:buFont typeface="Arial" pitchFamily="34" charset="0"/>
              <a:buChar char="•"/>
            </a:pPr>
            <a:endParaRPr lang="en-US" sz="2200" dirty="0"/>
          </a:p>
        </p:txBody>
      </p:sp>
      <p:sp>
        <p:nvSpPr>
          <p:cNvPr id="104869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92" name="Footer Placeholder 4"/>
          <p:cNvSpPr>
            <a:spLocks noGrp="1"/>
          </p:cNvSpPr>
          <p:nvPr>
            <p:ph type="ftr" sz="quarter" idx="11"/>
          </p:nvPr>
        </p:nvSpPr>
        <p:spPr/>
        <p:txBody>
          <a:bodyPr/>
          <a:lstStyle/>
          <a:p>
            <a:r>
              <a:rPr lang="en-US" dirty="0"/>
              <a:t>Smart Notice Board</a:t>
            </a:r>
          </a:p>
          <a:p>
            <a:endParaRPr lang="en-US" dirty="0"/>
          </a:p>
        </p:txBody>
      </p:sp>
      <p:sp>
        <p:nvSpPr>
          <p:cNvPr id="1048693" name="Slide Number Placeholder 5"/>
          <p:cNvSpPr>
            <a:spLocks noGrp="1"/>
          </p:cNvSpPr>
          <p:nvPr>
            <p:ph type="sldNum" sz="quarter" idx="12"/>
          </p:nvPr>
        </p:nvSpPr>
        <p:spPr/>
        <p:txBody>
          <a:bodyPr/>
          <a:lstStyle/>
          <a:p>
            <a:fld id="{615D92F5-C6BD-4770-B93B-CCC7110BADD0}" type="slidenum">
              <a:rPr lang="en-US" smtClean="0"/>
              <a:pPr/>
              <a:t>26</a:t>
            </a:fld>
            <a:endParaRPr lang="en-US" dirty="0"/>
          </a:p>
        </p:txBody>
      </p:sp>
      <p:graphicFrame>
        <p:nvGraphicFramePr>
          <p:cNvPr id="10" name="Table 9"/>
          <p:cNvGraphicFramePr>
            <a:graphicFrameLocks noGrp="1"/>
          </p:cNvGraphicFramePr>
          <p:nvPr/>
        </p:nvGraphicFramePr>
        <p:xfrm>
          <a:off x="831273" y="1965036"/>
          <a:ext cx="7841670" cy="4158672"/>
        </p:xfrm>
        <a:graphic>
          <a:graphicData uri="http://schemas.openxmlformats.org/drawingml/2006/table">
            <a:tbl>
              <a:tblPr firstRow="1" bandRow="1">
                <a:tableStyleId>{5C22544A-7EE6-4342-B048-85BDC9FD1C3A}</a:tableStyleId>
              </a:tblPr>
              <a:tblGrid>
                <a:gridCol w="1568334"/>
                <a:gridCol w="1568334"/>
                <a:gridCol w="1568334"/>
                <a:gridCol w="1568334"/>
                <a:gridCol w="1568334"/>
              </a:tblGrid>
              <a:tr h="693112">
                <a:tc>
                  <a:txBody>
                    <a:bodyPr/>
                    <a:lstStyle/>
                    <a:p>
                      <a:pPr marL="0" marR="0">
                        <a:spcBef>
                          <a:spcPts val="40"/>
                        </a:spcBef>
                        <a:spcAft>
                          <a:spcPts val="0"/>
                        </a:spcAft>
                      </a:pPr>
                      <a:endParaRPr lang="en-US" sz="1400" dirty="0">
                        <a:latin typeface="Arial"/>
                        <a:ea typeface="Arial"/>
                      </a:endParaRPr>
                    </a:p>
                    <a:p>
                      <a:pPr marL="346075" marR="0">
                        <a:spcBef>
                          <a:spcPts val="0"/>
                        </a:spcBef>
                        <a:spcAft>
                          <a:spcPts val="0"/>
                        </a:spcAft>
                      </a:pPr>
                      <a:r>
                        <a:rPr lang="en-US" sz="1400" b="1" dirty="0">
                          <a:solidFill>
                            <a:srgbClr val="1D1B11"/>
                          </a:solidFill>
                          <a:latin typeface="Arial"/>
                          <a:ea typeface="Arial"/>
                        </a:rPr>
                        <a:t>Name</a:t>
                      </a:r>
                      <a:endParaRPr lang="en-US" sz="1400" dirty="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310515" marR="0">
                        <a:spcBef>
                          <a:spcPts val="0"/>
                        </a:spcBef>
                        <a:spcAft>
                          <a:spcPts val="0"/>
                        </a:spcAft>
                      </a:pPr>
                      <a:r>
                        <a:rPr lang="en-US" sz="1400" b="1">
                          <a:solidFill>
                            <a:srgbClr val="1D1B11"/>
                          </a:solidFill>
                          <a:latin typeface="Arial"/>
                          <a:ea typeface="Arial"/>
                        </a:rPr>
                        <a:t>Data type</a:t>
                      </a:r>
                      <a:endParaRPr lang="en-US" sz="140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207010" marR="0">
                        <a:spcBef>
                          <a:spcPts val="0"/>
                        </a:spcBef>
                        <a:spcAft>
                          <a:spcPts val="0"/>
                        </a:spcAft>
                      </a:pPr>
                      <a:r>
                        <a:rPr lang="en-US" sz="1400" b="1">
                          <a:solidFill>
                            <a:srgbClr val="1D1B11"/>
                          </a:solidFill>
                          <a:latin typeface="Arial"/>
                          <a:ea typeface="Arial"/>
                        </a:rPr>
                        <a:t>Field Size</a:t>
                      </a:r>
                      <a:endParaRPr lang="en-US" sz="140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310515" marR="0">
                        <a:spcBef>
                          <a:spcPts val="0"/>
                        </a:spcBef>
                        <a:spcAft>
                          <a:spcPts val="0"/>
                        </a:spcAft>
                      </a:pPr>
                      <a:r>
                        <a:rPr lang="en-US" sz="1400" b="1">
                          <a:solidFill>
                            <a:srgbClr val="1D1B11"/>
                          </a:solidFill>
                          <a:latin typeface="Arial"/>
                          <a:ea typeface="Arial"/>
                        </a:rPr>
                        <a:t>Description</a:t>
                      </a:r>
                      <a:endParaRPr lang="en-US" sz="140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138430" marR="0">
                        <a:spcBef>
                          <a:spcPts val="0"/>
                        </a:spcBef>
                        <a:spcAft>
                          <a:spcPts val="0"/>
                        </a:spcAft>
                      </a:pPr>
                      <a:r>
                        <a:rPr lang="en-US" sz="1400" b="1">
                          <a:solidFill>
                            <a:srgbClr val="1D1B11"/>
                          </a:solidFill>
                          <a:latin typeface="Arial"/>
                          <a:ea typeface="Arial"/>
                        </a:rPr>
                        <a:t>Example</a:t>
                      </a:r>
                      <a:endParaRPr lang="en-US" sz="1400">
                        <a:latin typeface="Arial"/>
                        <a:ea typeface="Arial"/>
                      </a:endParaRPr>
                    </a:p>
                  </a:txBody>
                  <a:tcPr marL="0" marR="0" marT="0" marB="0"/>
                </a:tc>
              </a:tr>
              <a:tr h="693112">
                <a:tc>
                  <a:txBody>
                    <a:bodyPr/>
                    <a:lstStyle/>
                    <a:p>
                      <a:pPr marL="67945" marR="0">
                        <a:spcBef>
                          <a:spcPts val="10"/>
                        </a:spcBef>
                        <a:spcAft>
                          <a:spcPts val="0"/>
                        </a:spcAft>
                      </a:pPr>
                      <a:r>
                        <a:rPr lang="en-US" sz="1400" dirty="0" err="1">
                          <a:solidFill>
                            <a:srgbClr val="1D1B11"/>
                          </a:solidFill>
                          <a:latin typeface="Arial"/>
                          <a:ea typeface="Arial"/>
                        </a:rPr>
                        <a:t>S_no</a:t>
                      </a:r>
                      <a:endParaRPr lang="en-US" sz="1400" dirty="0">
                        <a:latin typeface="Arial"/>
                        <a:ea typeface="Arial"/>
                      </a:endParaRPr>
                    </a:p>
                  </a:txBody>
                  <a:tcPr marL="0" marR="0" marT="0" marB="0"/>
                </a:tc>
                <a:tc>
                  <a:txBody>
                    <a:bodyPr/>
                    <a:lstStyle/>
                    <a:p>
                      <a:pPr marL="67945" marR="0">
                        <a:spcBef>
                          <a:spcPts val="10"/>
                        </a:spcBef>
                        <a:spcAft>
                          <a:spcPts val="0"/>
                        </a:spcAft>
                      </a:pPr>
                      <a:r>
                        <a:rPr lang="en-US" sz="1400" dirty="0" err="1">
                          <a:solidFill>
                            <a:srgbClr val="1D1B11"/>
                          </a:solidFill>
                          <a:latin typeface="Arial"/>
                          <a:ea typeface="Arial"/>
                        </a:rPr>
                        <a:t>Int</a:t>
                      </a:r>
                      <a:endParaRPr lang="en-US" sz="1400" dirty="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11</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Unique number id for Student</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655</a:t>
                      </a:r>
                      <a:endParaRPr lang="en-US" sz="1400">
                        <a:latin typeface="Arial"/>
                        <a:ea typeface="Arial"/>
                      </a:endParaRPr>
                    </a:p>
                  </a:txBody>
                  <a:tcPr marL="0" marR="0" marT="0" marB="0"/>
                </a:tc>
              </a:tr>
              <a:tr h="693112">
                <a:tc>
                  <a:txBody>
                    <a:bodyPr/>
                    <a:lstStyle/>
                    <a:p>
                      <a:pPr marL="67945" marR="0">
                        <a:spcBef>
                          <a:spcPts val="10"/>
                        </a:spcBef>
                        <a:spcAft>
                          <a:spcPts val="0"/>
                        </a:spcAft>
                      </a:pPr>
                      <a:r>
                        <a:rPr lang="en-US" sz="1400">
                          <a:solidFill>
                            <a:srgbClr val="1D1B11"/>
                          </a:solidFill>
                          <a:latin typeface="Arial"/>
                          <a:ea typeface="Arial"/>
                        </a:rPr>
                        <a:t>Name</a:t>
                      </a:r>
                      <a:endParaRPr lang="en-US" sz="1400">
                        <a:latin typeface="Arial"/>
                        <a:ea typeface="Arial"/>
                      </a:endParaRPr>
                    </a:p>
                  </a:txBody>
                  <a:tcPr marL="0" marR="0" marT="0" marB="0"/>
                </a:tc>
                <a:tc>
                  <a:txBody>
                    <a:bodyPr/>
                    <a:lstStyle/>
                    <a:p>
                      <a:pPr marL="67945" marR="0">
                        <a:spcBef>
                          <a:spcPts val="10"/>
                        </a:spcBef>
                        <a:spcAft>
                          <a:spcPts val="0"/>
                        </a:spcAft>
                      </a:pPr>
                      <a:r>
                        <a:rPr lang="en-US" sz="1400" dirty="0" err="1">
                          <a:solidFill>
                            <a:srgbClr val="1D1B11"/>
                          </a:solidFill>
                          <a:latin typeface="Arial"/>
                          <a:ea typeface="Arial"/>
                        </a:rPr>
                        <a:t>Varchar</a:t>
                      </a:r>
                      <a:endParaRPr lang="en-US" sz="1400" dirty="0">
                        <a:latin typeface="Arial"/>
                        <a:ea typeface="Arial"/>
                      </a:endParaRPr>
                    </a:p>
                  </a:txBody>
                  <a:tcPr marL="0" marR="0" marT="0" marB="0"/>
                </a:tc>
                <a:tc>
                  <a:txBody>
                    <a:bodyPr/>
                    <a:lstStyle/>
                    <a:p>
                      <a:pPr marL="67945" marR="0">
                        <a:spcBef>
                          <a:spcPts val="10"/>
                        </a:spcBef>
                        <a:spcAft>
                          <a:spcPts val="0"/>
                        </a:spcAft>
                      </a:pPr>
                      <a:r>
                        <a:rPr lang="en-US" sz="1400" dirty="0">
                          <a:solidFill>
                            <a:srgbClr val="1D1B11"/>
                          </a:solidFill>
                          <a:latin typeface="Arial"/>
                          <a:ea typeface="Arial"/>
                        </a:rPr>
                        <a:t>100</a:t>
                      </a:r>
                      <a:endParaRPr lang="en-US" sz="1400" dirty="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Name of Student</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xyz</a:t>
                      </a:r>
                      <a:endParaRPr lang="en-US" sz="1400">
                        <a:latin typeface="Arial"/>
                        <a:ea typeface="Arial"/>
                      </a:endParaRPr>
                    </a:p>
                  </a:txBody>
                  <a:tcPr marL="0" marR="0" marT="0" marB="0"/>
                </a:tc>
              </a:tr>
              <a:tr h="693112">
                <a:tc>
                  <a:txBody>
                    <a:bodyPr/>
                    <a:lstStyle/>
                    <a:p>
                      <a:pPr marL="67945" marR="0">
                        <a:spcBef>
                          <a:spcPts val="10"/>
                        </a:spcBef>
                        <a:spcAft>
                          <a:spcPts val="0"/>
                        </a:spcAft>
                      </a:pPr>
                      <a:r>
                        <a:rPr lang="en-US" sz="1400">
                          <a:solidFill>
                            <a:srgbClr val="1D1B11"/>
                          </a:solidFill>
                          <a:latin typeface="Arial"/>
                          <a:ea typeface="Arial"/>
                        </a:rPr>
                        <a:t>E-mail</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Varchar</a:t>
                      </a:r>
                      <a:endParaRPr lang="en-US" sz="1400">
                        <a:latin typeface="Arial"/>
                        <a:ea typeface="Arial"/>
                      </a:endParaRPr>
                    </a:p>
                  </a:txBody>
                  <a:tcPr marL="0" marR="0" marT="0" marB="0"/>
                </a:tc>
                <a:tc>
                  <a:txBody>
                    <a:bodyPr/>
                    <a:lstStyle/>
                    <a:p>
                      <a:pPr marL="67945" marR="0">
                        <a:spcBef>
                          <a:spcPts val="10"/>
                        </a:spcBef>
                        <a:spcAft>
                          <a:spcPts val="0"/>
                        </a:spcAft>
                      </a:pPr>
                      <a:r>
                        <a:rPr lang="en-US" sz="1400" dirty="0">
                          <a:solidFill>
                            <a:srgbClr val="1D1B11"/>
                          </a:solidFill>
                          <a:latin typeface="Arial"/>
                          <a:ea typeface="Arial"/>
                        </a:rPr>
                        <a:t>100</a:t>
                      </a:r>
                      <a:endParaRPr lang="en-US" sz="1400" dirty="0">
                        <a:latin typeface="Arial"/>
                        <a:ea typeface="Arial"/>
                      </a:endParaRPr>
                    </a:p>
                  </a:txBody>
                  <a:tcPr marL="0" marR="0" marT="0" marB="0"/>
                </a:tc>
                <a:tc>
                  <a:txBody>
                    <a:bodyPr/>
                    <a:lstStyle/>
                    <a:p>
                      <a:pPr marL="67945" marR="0">
                        <a:spcBef>
                          <a:spcPts val="10"/>
                        </a:spcBef>
                        <a:spcAft>
                          <a:spcPts val="0"/>
                        </a:spcAft>
                      </a:pPr>
                      <a:r>
                        <a:rPr lang="en-US" sz="1400" dirty="0">
                          <a:solidFill>
                            <a:srgbClr val="1D1B11"/>
                          </a:solidFill>
                          <a:latin typeface="Arial"/>
                          <a:ea typeface="Arial"/>
                        </a:rPr>
                        <a:t>E-mail of student</a:t>
                      </a:r>
                      <a:endParaRPr lang="en-US" sz="1400" dirty="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xyz@</a:t>
                      </a:r>
                      <a:endParaRPr lang="en-US" sz="1400">
                        <a:latin typeface="Arial"/>
                        <a:ea typeface="Arial"/>
                      </a:endParaRPr>
                    </a:p>
                  </a:txBody>
                  <a:tcPr marL="0" marR="0" marT="0" marB="0"/>
                </a:tc>
              </a:tr>
              <a:tr h="693112">
                <a:tc>
                  <a:txBody>
                    <a:bodyPr/>
                    <a:lstStyle/>
                    <a:p>
                      <a:pPr marL="67945" marR="0">
                        <a:spcBef>
                          <a:spcPts val="25"/>
                        </a:spcBef>
                        <a:spcAft>
                          <a:spcPts val="0"/>
                        </a:spcAft>
                      </a:pPr>
                      <a:r>
                        <a:rPr lang="en-US" sz="1400">
                          <a:solidFill>
                            <a:srgbClr val="1D1B11"/>
                          </a:solidFill>
                          <a:latin typeface="Arial"/>
                          <a:ea typeface="Arial"/>
                        </a:rPr>
                        <a:t>Subject</a:t>
                      </a:r>
                      <a:endParaRPr lang="en-US" sz="1400">
                        <a:latin typeface="Arial"/>
                        <a:ea typeface="Arial"/>
                      </a:endParaRPr>
                    </a:p>
                  </a:txBody>
                  <a:tcPr marL="0" marR="0" marT="0" marB="0"/>
                </a:tc>
                <a:tc>
                  <a:txBody>
                    <a:bodyPr/>
                    <a:lstStyle/>
                    <a:p>
                      <a:pPr marL="67945" marR="0">
                        <a:spcBef>
                          <a:spcPts val="25"/>
                        </a:spcBef>
                        <a:spcAft>
                          <a:spcPts val="0"/>
                        </a:spcAft>
                      </a:pPr>
                      <a:r>
                        <a:rPr lang="en-US" sz="1400">
                          <a:solidFill>
                            <a:srgbClr val="1D1B11"/>
                          </a:solidFill>
                          <a:latin typeface="Arial"/>
                          <a:ea typeface="Arial"/>
                        </a:rPr>
                        <a:t>Varchar</a:t>
                      </a:r>
                      <a:endParaRPr lang="en-US" sz="1400">
                        <a:latin typeface="Arial"/>
                        <a:ea typeface="Arial"/>
                      </a:endParaRPr>
                    </a:p>
                  </a:txBody>
                  <a:tcPr marL="0" marR="0" marT="0" marB="0"/>
                </a:tc>
                <a:tc>
                  <a:txBody>
                    <a:bodyPr/>
                    <a:lstStyle/>
                    <a:p>
                      <a:pPr marL="67945" marR="0">
                        <a:spcBef>
                          <a:spcPts val="25"/>
                        </a:spcBef>
                        <a:spcAft>
                          <a:spcPts val="0"/>
                        </a:spcAft>
                      </a:pPr>
                      <a:r>
                        <a:rPr lang="en-US" sz="1400">
                          <a:solidFill>
                            <a:srgbClr val="1D1B11"/>
                          </a:solidFill>
                          <a:latin typeface="Arial"/>
                          <a:ea typeface="Arial"/>
                        </a:rPr>
                        <a:t>200</a:t>
                      </a:r>
                      <a:endParaRPr lang="en-US" sz="1400">
                        <a:latin typeface="Arial"/>
                        <a:ea typeface="Arial"/>
                      </a:endParaRPr>
                    </a:p>
                  </a:txBody>
                  <a:tcPr marL="0" marR="0" marT="0" marB="0"/>
                </a:tc>
                <a:tc>
                  <a:txBody>
                    <a:bodyPr/>
                    <a:lstStyle/>
                    <a:p>
                      <a:pPr marL="67945" marR="0">
                        <a:spcBef>
                          <a:spcPts val="25"/>
                        </a:spcBef>
                        <a:spcAft>
                          <a:spcPts val="0"/>
                        </a:spcAft>
                      </a:pPr>
                      <a:r>
                        <a:rPr lang="en-US" sz="1400" dirty="0">
                          <a:solidFill>
                            <a:srgbClr val="1D1B11"/>
                          </a:solidFill>
                          <a:latin typeface="Arial"/>
                          <a:ea typeface="Arial"/>
                        </a:rPr>
                        <a:t>Subject marks is </a:t>
                      </a:r>
                      <a:r>
                        <a:rPr lang="en-US" sz="1400" dirty="0" err="1">
                          <a:solidFill>
                            <a:srgbClr val="1D1B11"/>
                          </a:solidFill>
                          <a:latin typeface="Arial"/>
                          <a:ea typeface="Arial"/>
                        </a:rPr>
                        <a:t>dispaly</a:t>
                      </a:r>
                      <a:endParaRPr lang="en-US" sz="1400" dirty="0">
                        <a:latin typeface="Arial"/>
                        <a:ea typeface="Arial"/>
                      </a:endParaRPr>
                    </a:p>
                  </a:txBody>
                  <a:tcPr marL="0" marR="0" marT="0" marB="0"/>
                </a:tc>
                <a:tc>
                  <a:txBody>
                    <a:bodyPr/>
                    <a:lstStyle/>
                    <a:p>
                      <a:pPr marL="67945" marR="0">
                        <a:spcBef>
                          <a:spcPts val="25"/>
                        </a:spcBef>
                        <a:spcAft>
                          <a:spcPts val="0"/>
                        </a:spcAft>
                      </a:pPr>
                      <a:r>
                        <a:rPr lang="en-US" sz="1400" dirty="0">
                          <a:solidFill>
                            <a:srgbClr val="1D1B11"/>
                          </a:solidFill>
                          <a:latin typeface="Arial"/>
                          <a:ea typeface="Arial"/>
                        </a:rPr>
                        <a:t>875</a:t>
                      </a:r>
                      <a:endParaRPr lang="en-US" sz="1400" dirty="0">
                        <a:latin typeface="Arial"/>
                        <a:ea typeface="Arial"/>
                      </a:endParaRPr>
                    </a:p>
                  </a:txBody>
                  <a:tcPr marL="0" marR="0" marT="0" marB="0"/>
                </a:tc>
              </a:tr>
              <a:tr h="693112">
                <a:tc>
                  <a:txBody>
                    <a:bodyPr/>
                    <a:lstStyle/>
                    <a:p>
                      <a:pPr marL="67945" marR="0">
                        <a:spcBef>
                          <a:spcPts val="10"/>
                        </a:spcBef>
                        <a:spcAft>
                          <a:spcPts val="0"/>
                        </a:spcAft>
                      </a:pPr>
                      <a:r>
                        <a:rPr lang="en-US" sz="1400">
                          <a:solidFill>
                            <a:srgbClr val="1D1B11"/>
                          </a:solidFill>
                          <a:latin typeface="Arial"/>
                          <a:ea typeface="Arial"/>
                        </a:rPr>
                        <a:t>Message</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Varchar</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200</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Message will be connect</a:t>
                      </a:r>
                      <a:endParaRPr lang="en-US" sz="1400">
                        <a:latin typeface="Arial"/>
                        <a:ea typeface="Arial"/>
                      </a:endParaRPr>
                    </a:p>
                  </a:txBody>
                  <a:tcPr marL="0" marR="0" marT="0" marB="0"/>
                </a:tc>
                <a:tc>
                  <a:txBody>
                    <a:bodyPr/>
                    <a:lstStyle/>
                    <a:p>
                      <a:pPr marL="67945" marR="0">
                        <a:spcBef>
                          <a:spcPts val="10"/>
                        </a:spcBef>
                        <a:spcAft>
                          <a:spcPts val="0"/>
                        </a:spcAft>
                      </a:pPr>
                      <a:r>
                        <a:rPr lang="en-US" sz="1400" dirty="0">
                          <a:solidFill>
                            <a:srgbClr val="1D1B11"/>
                          </a:solidFill>
                          <a:latin typeface="Arial"/>
                          <a:ea typeface="Arial"/>
                        </a:rPr>
                        <a:t>I am good</a:t>
                      </a:r>
                      <a:endParaRPr lang="en-US" sz="1400" dirty="0">
                        <a:latin typeface="Arial"/>
                        <a:ea typeface="Arial"/>
                      </a:endParaRPr>
                    </a:p>
                  </a:txBody>
                  <a:tcPr marL="0" marR="0" marT="0" marB="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698269" y="286604"/>
            <a:ext cx="7543800" cy="1450757"/>
          </a:xfrm>
        </p:spPr>
        <p:txBody>
          <a:bodyPr>
            <a:normAutofit fontScale="90000"/>
          </a:bodyPr>
          <a:lstStyle/>
          <a:p>
            <a:pPr lvl="2" algn="l" rtl="0">
              <a:lnSpc>
                <a:spcPct val="85000"/>
              </a:lnSpc>
              <a:spcBef>
                <a:spcPct val="0"/>
              </a:spcBef>
            </a:pPr>
            <a:r>
              <a:rPr lang="en-US" sz="3600" dirty="0" smtClean="0"/>
              <a:t/>
            </a:r>
            <a:br>
              <a:rPr lang="en-US" sz="3600" dirty="0" smtClean="0"/>
            </a:br>
            <a:r>
              <a:rPr lang="en-US" sz="3600" dirty="0" smtClean="0"/>
              <a:t/>
            </a:r>
            <a:br>
              <a:rPr lang="en-US" sz="3600" dirty="0" smtClean="0"/>
            </a:br>
            <a:r>
              <a:rPr lang="en-US" sz="3600" b="1" dirty="0" smtClean="0"/>
              <a:t/>
            </a:r>
            <a:br>
              <a:rPr lang="en-US" sz="3600" b="1" dirty="0" smtClean="0"/>
            </a:br>
            <a:r>
              <a:rPr lang="en-US" sz="4400" b="1" dirty="0" smtClean="0"/>
              <a:t> </a:t>
            </a:r>
            <a:br>
              <a:rPr lang="en-US" sz="4400" b="1" dirty="0" smtClean="0"/>
            </a:br>
            <a:r>
              <a:rPr lang="en-US" sz="4400" b="1" dirty="0"/>
              <a:t/>
            </a:r>
            <a:br>
              <a:rPr lang="en-US" sz="4400" b="1" dirty="0"/>
            </a:br>
            <a:r>
              <a:rPr lang="en-US" sz="1600" dirty="0" smtClean="0"/>
              <a:t/>
            </a:r>
            <a:br>
              <a:rPr lang="en-US" sz="1600" dirty="0" smtClean="0"/>
            </a:br>
            <a:r>
              <a:rPr lang="en-US" sz="4800" b="1" dirty="0" smtClean="0"/>
              <a:t> </a:t>
            </a:r>
            <a:r>
              <a:rPr lang="en-US" sz="3300" b="1" dirty="0" smtClean="0"/>
              <a:t>Notice</a:t>
            </a:r>
            <a:endParaRPr lang="en-US" sz="3300" dirty="0"/>
          </a:p>
        </p:txBody>
      </p:sp>
      <p:sp>
        <p:nvSpPr>
          <p:cNvPr id="1048690" name="Content Placeholder 2"/>
          <p:cNvSpPr>
            <a:spLocks noGrp="1"/>
          </p:cNvSpPr>
          <p:nvPr>
            <p:ph idx="1"/>
          </p:nvPr>
        </p:nvSpPr>
        <p:spPr/>
        <p:txBody>
          <a:bodyPr>
            <a:normAutofit/>
          </a:bodyPr>
          <a:lstStyle/>
          <a:p>
            <a:pPr>
              <a:buNone/>
            </a:pPr>
            <a:r>
              <a:rPr lang="en-IN" sz="2200" dirty="0" smtClean="0"/>
              <a:t>.</a:t>
            </a:r>
            <a:endParaRPr lang="en-US" sz="2200" dirty="0" smtClean="0"/>
          </a:p>
          <a:p>
            <a:pPr>
              <a:buFont typeface="Arial" pitchFamily="34" charset="0"/>
              <a:buChar char="•"/>
            </a:pPr>
            <a:endParaRPr lang="en-US" sz="2200" dirty="0" smtClean="0"/>
          </a:p>
          <a:p>
            <a:pPr>
              <a:buFont typeface="Arial" pitchFamily="34" charset="0"/>
              <a:buChar char="•"/>
            </a:pPr>
            <a:endParaRPr lang="en-US" sz="2400" dirty="0" smtClean="0"/>
          </a:p>
          <a:p>
            <a:pPr>
              <a:buFont typeface="Arial" pitchFamily="34" charset="0"/>
              <a:buChar char="•"/>
            </a:pPr>
            <a:endParaRPr lang="en-US" sz="2400" dirty="0" smtClean="0"/>
          </a:p>
          <a:p>
            <a:pPr lvl="0">
              <a:buFont typeface="Arial" pitchFamily="34" charset="0"/>
              <a:buChar char="•"/>
            </a:pPr>
            <a:endParaRPr lang="en-US" sz="2200" dirty="0"/>
          </a:p>
        </p:txBody>
      </p:sp>
      <p:sp>
        <p:nvSpPr>
          <p:cNvPr id="104869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92" name="Footer Placeholder 4"/>
          <p:cNvSpPr>
            <a:spLocks noGrp="1"/>
          </p:cNvSpPr>
          <p:nvPr>
            <p:ph type="ftr" sz="quarter" idx="11"/>
          </p:nvPr>
        </p:nvSpPr>
        <p:spPr/>
        <p:txBody>
          <a:bodyPr/>
          <a:lstStyle/>
          <a:p>
            <a:r>
              <a:rPr lang="en-US" dirty="0"/>
              <a:t>Smart Notice Board</a:t>
            </a:r>
          </a:p>
          <a:p>
            <a:endParaRPr lang="en-US" dirty="0"/>
          </a:p>
        </p:txBody>
      </p:sp>
      <p:sp>
        <p:nvSpPr>
          <p:cNvPr id="1048693" name="Slide Number Placeholder 5"/>
          <p:cNvSpPr>
            <a:spLocks noGrp="1"/>
          </p:cNvSpPr>
          <p:nvPr>
            <p:ph type="sldNum" sz="quarter" idx="12"/>
          </p:nvPr>
        </p:nvSpPr>
        <p:spPr/>
        <p:txBody>
          <a:bodyPr/>
          <a:lstStyle/>
          <a:p>
            <a:fld id="{615D92F5-C6BD-4770-B93B-CCC7110BADD0}" type="slidenum">
              <a:rPr lang="en-US" smtClean="0"/>
              <a:pPr/>
              <a:t>27</a:t>
            </a:fld>
            <a:endParaRPr lang="en-US" dirty="0"/>
          </a:p>
        </p:txBody>
      </p:sp>
      <p:graphicFrame>
        <p:nvGraphicFramePr>
          <p:cNvPr id="7" name="Table 6"/>
          <p:cNvGraphicFramePr>
            <a:graphicFrameLocks noGrp="1"/>
          </p:cNvGraphicFramePr>
          <p:nvPr/>
        </p:nvGraphicFramePr>
        <p:xfrm>
          <a:off x="983673" y="1826487"/>
          <a:ext cx="7536870" cy="4408672"/>
        </p:xfrm>
        <a:graphic>
          <a:graphicData uri="http://schemas.openxmlformats.org/drawingml/2006/table">
            <a:tbl>
              <a:tblPr firstRow="1" bandRow="1">
                <a:tableStyleId>{5C22544A-7EE6-4342-B048-85BDC9FD1C3A}</a:tableStyleId>
              </a:tblPr>
              <a:tblGrid>
                <a:gridCol w="1507374"/>
                <a:gridCol w="1507374"/>
                <a:gridCol w="1507374"/>
                <a:gridCol w="1507374"/>
                <a:gridCol w="1507374"/>
              </a:tblGrid>
              <a:tr h="704658">
                <a:tc>
                  <a:txBody>
                    <a:bodyPr/>
                    <a:lstStyle/>
                    <a:p>
                      <a:pPr marL="0" marR="0">
                        <a:spcBef>
                          <a:spcPts val="50"/>
                        </a:spcBef>
                        <a:spcAft>
                          <a:spcPts val="0"/>
                        </a:spcAft>
                      </a:pPr>
                      <a:endParaRPr lang="en-US" sz="1400" dirty="0">
                        <a:latin typeface="Arial"/>
                        <a:ea typeface="Arial"/>
                      </a:endParaRPr>
                    </a:p>
                    <a:p>
                      <a:pPr marL="346075" marR="0">
                        <a:spcBef>
                          <a:spcPts val="0"/>
                        </a:spcBef>
                        <a:spcAft>
                          <a:spcPts val="0"/>
                        </a:spcAft>
                      </a:pPr>
                      <a:r>
                        <a:rPr lang="en-US" sz="1400" b="1" dirty="0">
                          <a:solidFill>
                            <a:srgbClr val="1D1B11"/>
                          </a:solidFill>
                          <a:latin typeface="Arial"/>
                          <a:ea typeface="Arial"/>
                        </a:rPr>
                        <a:t>Name</a:t>
                      </a:r>
                      <a:endParaRPr lang="en-US" sz="1400" dirty="0">
                        <a:latin typeface="Arial"/>
                        <a:ea typeface="Arial"/>
                      </a:endParaRPr>
                    </a:p>
                  </a:txBody>
                  <a:tcPr marL="0" marR="0" marT="0" marB="0"/>
                </a:tc>
                <a:tc>
                  <a:txBody>
                    <a:bodyPr/>
                    <a:lstStyle/>
                    <a:p>
                      <a:pPr marL="0" marR="0">
                        <a:spcBef>
                          <a:spcPts val="50"/>
                        </a:spcBef>
                        <a:spcAft>
                          <a:spcPts val="0"/>
                        </a:spcAft>
                      </a:pPr>
                      <a:endParaRPr lang="en-US" sz="1400">
                        <a:latin typeface="Arial"/>
                        <a:ea typeface="Arial"/>
                      </a:endParaRPr>
                    </a:p>
                    <a:p>
                      <a:pPr marL="310515" marR="0">
                        <a:spcBef>
                          <a:spcPts val="0"/>
                        </a:spcBef>
                        <a:spcAft>
                          <a:spcPts val="0"/>
                        </a:spcAft>
                      </a:pPr>
                      <a:r>
                        <a:rPr lang="en-US" sz="1400" b="1">
                          <a:solidFill>
                            <a:srgbClr val="1D1B11"/>
                          </a:solidFill>
                          <a:latin typeface="Arial"/>
                          <a:ea typeface="Arial"/>
                        </a:rPr>
                        <a:t>Data type</a:t>
                      </a:r>
                      <a:endParaRPr lang="en-US" sz="1400">
                        <a:latin typeface="Arial"/>
                        <a:ea typeface="Arial"/>
                      </a:endParaRPr>
                    </a:p>
                  </a:txBody>
                  <a:tcPr marL="0" marR="0" marT="0" marB="0"/>
                </a:tc>
                <a:tc>
                  <a:txBody>
                    <a:bodyPr/>
                    <a:lstStyle/>
                    <a:p>
                      <a:pPr marL="0" marR="0">
                        <a:spcBef>
                          <a:spcPts val="50"/>
                        </a:spcBef>
                        <a:spcAft>
                          <a:spcPts val="0"/>
                        </a:spcAft>
                      </a:pPr>
                      <a:endParaRPr lang="en-US" sz="1400">
                        <a:latin typeface="Arial"/>
                        <a:ea typeface="Arial"/>
                      </a:endParaRPr>
                    </a:p>
                    <a:p>
                      <a:pPr marL="173355" marR="0">
                        <a:spcBef>
                          <a:spcPts val="0"/>
                        </a:spcBef>
                        <a:spcAft>
                          <a:spcPts val="0"/>
                        </a:spcAft>
                      </a:pPr>
                      <a:r>
                        <a:rPr lang="en-US" sz="1400" b="1">
                          <a:solidFill>
                            <a:srgbClr val="1D1B11"/>
                          </a:solidFill>
                          <a:latin typeface="Arial"/>
                          <a:ea typeface="Arial"/>
                        </a:rPr>
                        <a:t>Field Size</a:t>
                      </a:r>
                      <a:endParaRPr lang="en-US" sz="1400">
                        <a:latin typeface="Arial"/>
                        <a:ea typeface="Arial"/>
                      </a:endParaRPr>
                    </a:p>
                  </a:txBody>
                  <a:tcPr marL="0" marR="0" marT="0" marB="0"/>
                </a:tc>
                <a:tc>
                  <a:txBody>
                    <a:bodyPr/>
                    <a:lstStyle/>
                    <a:p>
                      <a:pPr marL="0" marR="0">
                        <a:spcBef>
                          <a:spcPts val="50"/>
                        </a:spcBef>
                        <a:spcAft>
                          <a:spcPts val="0"/>
                        </a:spcAft>
                      </a:pPr>
                      <a:endParaRPr lang="en-US" sz="1400">
                        <a:latin typeface="Arial"/>
                        <a:ea typeface="Arial"/>
                      </a:endParaRPr>
                    </a:p>
                    <a:p>
                      <a:pPr marL="621665" marR="0">
                        <a:spcBef>
                          <a:spcPts val="0"/>
                        </a:spcBef>
                        <a:spcAft>
                          <a:spcPts val="0"/>
                        </a:spcAft>
                      </a:pPr>
                      <a:r>
                        <a:rPr lang="en-US" sz="1400" b="1">
                          <a:solidFill>
                            <a:srgbClr val="1D1B11"/>
                          </a:solidFill>
                          <a:latin typeface="Arial"/>
                          <a:ea typeface="Arial"/>
                        </a:rPr>
                        <a:t>Description</a:t>
                      </a:r>
                      <a:endParaRPr lang="en-US" sz="1400">
                        <a:latin typeface="Arial"/>
                        <a:ea typeface="Arial"/>
                      </a:endParaRPr>
                    </a:p>
                  </a:txBody>
                  <a:tcPr marL="0" marR="0" marT="0" marB="0"/>
                </a:tc>
                <a:tc>
                  <a:txBody>
                    <a:bodyPr/>
                    <a:lstStyle/>
                    <a:p>
                      <a:pPr marL="0" marR="0">
                        <a:spcBef>
                          <a:spcPts val="50"/>
                        </a:spcBef>
                        <a:spcAft>
                          <a:spcPts val="0"/>
                        </a:spcAft>
                      </a:pPr>
                      <a:endParaRPr lang="en-US" sz="1400">
                        <a:latin typeface="Arial"/>
                        <a:ea typeface="Arial"/>
                      </a:endParaRPr>
                    </a:p>
                    <a:p>
                      <a:pPr marL="138430" marR="0">
                        <a:spcBef>
                          <a:spcPts val="0"/>
                        </a:spcBef>
                        <a:spcAft>
                          <a:spcPts val="0"/>
                        </a:spcAft>
                      </a:pPr>
                      <a:r>
                        <a:rPr lang="en-US" sz="1400" b="1">
                          <a:solidFill>
                            <a:srgbClr val="1D1B11"/>
                          </a:solidFill>
                          <a:latin typeface="Arial"/>
                          <a:ea typeface="Arial"/>
                        </a:rPr>
                        <a:t>Example</a:t>
                      </a:r>
                      <a:endParaRPr lang="en-US" sz="1400">
                        <a:latin typeface="Arial"/>
                        <a:ea typeface="Arial"/>
                      </a:endParaRPr>
                    </a:p>
                  </a:txBody>
                  <a:tcPr marL="0" marR="0" marT="0" marB="0"/>
                </a:tc>
              </a:tr>
              <a:tr h="704658">
                <a:tc>
                  <a:txBody>
                    <a:bodyPr/>
                    <a:lstStyle/>
                    <a:p>
                      <a:pPr marL="67945" marR="0">
                        <a:spcBef>
                          <a:spcPts val="10"/>
                        </a:spcBef>
                        <a:spcAft>
                          <a:spcPts val="0"/>
                        </a:spcAft>
                      </a:pPr>
                      <a:r>
                        <a:rPr lang="en-US" sz="1400" dirty="0" err="1">
                          <a:solidFill>
                            <a:srgbClr val="1D1B11"/>
                          </a:solidFill>
                          <a:latin typeface="Arial"/>
                          <a:ea typeface="Arial"/>
                        </a:rPr>
                        <a:t>Notice_id</a:t>
                      </a:r>
                      <a:endParaRPr lang="en-US" sz="1400" dirty="0">
                        <a:latin typeface="Arial"/>
                        <a:ea typeface="Arial"/>
                      </a:endParaRPr>
                    </a:p>
                  </a:txBody>
                  <a:tcPr marL="0" marR="0" marT="0" marB="0"/>
                </a:tc>
                <a:tc>
                  <a:txBody>
                    <a:bodyPr/>
                    <a:lstStyle/>
                    <a:p>
                      <a:pPr marL="67945" marR="0">
                        <a:spcBef>
                          <a:spcPts val="10"/>
                        </a:spcBef>
                        <a:spcAft>
                          <a:spcPts val="0"/>
                        </a:spcAft>
                      </a:pPr>
                      <a:r>
                        <a:rPr lang="en-US" sz="1400" dirty="0" err="1">
                          <a:solidFill>
                            <a:srgbClr val="1D1B11"/>
                          </a:solidFill>
                          <a:latin typeface="Arial"/>
                          <a:ea typeface="Arial"/>
                        </a:rPr>
                        <a:t>Int</a:t>
                      </a:r>
                      <a:endParaRPr lang="en-US" sz="1400" dirty="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11</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Admin/Teacher</a:t>
                      </a:r>
                      <a:r>
                        <a:rPr lang="en-US" sz="1400" spc="-220">
                          <a:solidFill>
                            <a:srgbClr val="1D1B11"/>
                          </a:solidFill>
                          <a:latin typeface="Arial"/>
                          <a:ea typeface="Arial"/>
                        </a:rPr>
                        <a:t> </a:t>
                      </a:r>
                      <a:r>
                        <a:rPr lang="en-US" sz="1400">
                          <a:solidFill>
                            <a:srgbClr val="1D1B11"/>
                          </a:solidFill>
                          <a:latin typeface="Arial"/>
                          <a:ea typeface="Arial"/>
                        </a:rPr>
                        <a:t>will</a:t>
                      </a:r>
                      <a:r>
                        <a:rPr lang="en-US" sz="1400" spc="-220">
                          <a:solidFill>
                            <a:srgbClr val="1D1B11"/>
                          </a:solidFill>
                          <a:latin typeface="Arial"/>
                          <a:ea typeface="Arial"/>
                        </a:rPr>
                        <a:t> </a:t>
                      </a:r>
                      <a:r>
                        <a:rPr lang="en-US" sz="1400">
                          <a:solidFill>
                            <a:srgbClr val="1D1B11"/>
                          </a:solidFill>
                          <a:latin typeface="Arial"/>
                          <a:ea typeface="Arial"/>
                        </a:rPr>
                        <a:t>be</a:t>
                      </a:r>
                      <a:r>
                        <a:rPr lang="en-US" sz="1400" spc="-215">
                          <a:solidFill>
                            <a:srgbClr val="1D1B11"/>
                          </a:solidFill>
                          <a:latin typeface="Arial"/>
                          <a:ea typeface="Arial"/>
                        </a:rPr>
                        <a:t> </a:t>
                      </a:r>
                      <a:r>
                        <a:rPr lang="en-US" sz="1400">
                          <a:solidFill>
                            <a:srgbClr val="1D1B11"/>
                          </a:solidFill>
                          <a:latin typeface="Arial"/>
                          <a:ea typeface="Arial"/>
                        </a:rPr>
                        <a:t>given</a:t>
                      </a:r>
                      <a:r>
                        <a:rPr lang="en-US" sz="1400" spc="-215">
                          <a:solidFill>
                            <a:srgbClr val="1D1B11"/>
                          </a:solidFill>
                          <a:latin typeface="Arial"/>
                          <a:ea typeface="Arial"/>
                        </a:rPr>
                        <a:t> </a:t>
                      </a:r>
                      <a:r>
                        <a:rPr lang="en-US" sz="1400">
                          <a:solidFill>
                            <a:srgbClr val="1D1B11"/>
                          </a:solidFill>
                          <a:latin typeface="Arial"/>
                          <a:ea typeface="Arial"/>
                        </a:rPr>
                        <a:t>to</a:t>
                      </a:r>
                      <a:endParaRPr lang="en-US" sz="1400">
                        <a:latin typeface="Arial"/>
                        <a:ea typeface="Arial"/>
                      </a:endParaRPr>
                    </a:p>
                    <a:p>
                      <a:pPr marL="67945" marR="0">
                        <a:lnSpc>
                          <a:spcPts val="1350"/>
                        </a:lnSpc>
                        <a:spcBef>
                          <a:spcPts val="85"/>
                        </a:spcBef>
                        <a:spcAft>
                          <a:spcPts val="0"/>
                        </a:spcAft>
                      </a:pPr>
                      <a:r>
                        <a:rPr lang="en-US" sz="1400">
                          <a:solidFill>
                            <a:srgbClr val="1D1B11"/>
                          </a:solidFill>
                          <a:latin typeface="Arial"/>
                          <a:ea typeface="Arial"/>
                        </a:rPr>
                        <a:t>All ID Notice to selected ID</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All/784</a:t>
                      </a:r>
                      <a:endParaRPr lang="en-US" sz="1400">
                        <a:latin typeface="Arial"/>
                        <a:ea typeface="Arial"/>
                      </a:endParaRPr>
                    </a:p>
                  </a:txBody>
                  <a:tcPr marL="0" marR="0" marT="0" marB="0"/>
                </a:tc>
              </a:tr>
              <a:tr h="704658">
                <a:tc>
                  <a:txBody>
                    <a:bodyPr/>
                    <a:lstStyle/>
                    <a:p>
                      <a:pPr marL="67945" marR="0">
                        <a:spcBef>
                          <a:spcPts val="10"/>
                        </a:spcBef>
                        <a:spcAft>
                          <a:spcPts val="0"/>
                        </a:spcAft>
                      </a:pPr>
                      <a:r>
                        <a:rPr lang="en-US" sz="1400">
                          <a:solidFill>
                            <a:srgbClr val="1D1B11"/>
                          </a:solidFill>
                          <a:latin typeface="Arial"/>
                          <a:ea typeface="Arial"/>
                        </a:rPr>
                        <a:t>Branch</a:t>
                      </a:r>
                      <a:endParaRPr lang="en-US" sz="1400">
                        <a:latin typeface="Arial"/>
                        <a:ea typeface="Arial"/>
                      </a:endParaRPr>
                    </a:p>
                  </a:txBody>
                  <a:tcPr marL="0" marR="0" marT="0" marB="0"/>
                </a:tc>
                <a:tc>
                  <a:txBody>
                    <a:bodyPr/>
                    <a:lstStyle/>
                    <a:p>
                      <a:pPr marL="67945" marR="0">
                        <a:spcBef>
                          <a:spcPts val="10"/>
                        </a:spcBef>
                        <a:spcAft>
                          <a:spcPts val="0"/>
                        </a:spcAft>
                      </a:pPr>
                      <a:r>
                        <a:rPr lang="en-US" sz="1400" dirty="0" err="1">
                          <a:solidFill>
                            <a:srgbClr val="1D1B11"/>
                          </a:solidFill>
                          <a:latin typeface="Arial"/>
                          <a:ea typeface="Arial"/>
                        </a:rPr>
                        <a:t>Varchar</a:t>
                      </a:r>
                      <a:endParaRPr lang="en-US" sz="1400" dirty="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100</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Notice will be given to all</a:t>
                      </a:r>
                      <a:endParaRPr lang="en-US" sz="1400">
                        <a:latin typeface="Arial"/>
                        <a:ea typeface="Arial"/>
                      </a:endParaRPr>
                    </a:p>
                    <a:p>
                      <a:pPr marL="67945" marR="0">
                        <a:lnSpc>
                          <a:spcPts val="1360"/>
                        </a:lnSpc>
                        <a:spcBef>
                          <a:spcPts val="85"/>
                        </a:spcBef>
                        <a:spcAft>
                          <a:spcPts val="0"/>
                        </a:spcAft>
                      </a:pPr>
                      <a:r>
                        <a:rPr lang="en-US" sz="1400">
                          <a:solidFill>
                            <a:srgbClr val="1D1B11"/>
                          </a:solidFill>
                          <a:latin typeface="Arial"/>
                          <a:ea typeface="Arial"/>
                        </a:rPr>
                        <a:t>Branch As per selected branch</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All/MCA</a:t>
                      </a:r>
                      <a:endParaRPr lang="en-US" sz="1400">
                        <a:latin typeface="Arial"/>
                        <a:ea typeface="Arial"/>
                      </a:endParaRPr>
                    </a:p>
                  </a:txBody>
                  <a:tcPr marL="0" marR="0" marT="0" marB="0"/>
                </a:tc>
              </a:tr>
              <a:tr h="704658">
                <a:tc>
                  <a:txBody>
                    <a:bodyPr/>
                    <a:lstStyle/>
                    <a:p>
                      <a:pPr marL="67945" marR="0">
                        <a:spcBef>
                          <a:spcPts val="10"/>
                        </a:spcBef>
                        <a:spcAft>
                          <a:spcPts val="0"/>
                        </a:spcAft>
                      </a:pPr>
                      <a:r>
                        <a:rPr lang="en-US" sz="1400">
                          <a:solidFill>
                            <a:srgbClr val="1D1B11"/>
                          </a:solidFill>
                          <a:latin typeface="Arial"/>
                          <a:ea typeface="Arial"/>
                        </a:rPr>
                        <a:t>Sem</a:t>
                      </a:r>
                      <a:endParaRPr lang="en-US" sz="1400">
                        <a:latin typeface="Arial"/>
                        <a:ea typeface="Arial"/>
                      </a:endParaRPr>
                    </a:p>
                  </a:txBody>
                  <a:tcPr marL="0" marR="0" marT="0" marB="0"/>
                </a:tc>
                <a:tc>
                  <a:txBody>
                    <a:bodyPr/>
                    <a:lstStyle/>
                    <a:p>
                      <a:pPr marL="67945" marR="0">
                        <a:spcBef>
                          <a:spcPts val="10"/>
                        </a:spcBef>
                        <a:spcAft>
                          <a:spcPts val="0"/>
                        </a:spcAft>
                      </a:pPr>
                      <a:r>
                        <a:rPr lang="en-US" sz="1400" dirty="0" err="1">
                          <a:solidFill>
                            <a:srgbClr val="1D1B11"/>
                          </a:solidFill>
                          <a:latin typeface="Arial"/>
                          <a:ea typeface="Arial"/>
                        </a:rPr>
                        <a:t>Varchar</a:t>
                      </a:r>
                      <a:endParaRPr lang="en-US" sz="1400" dirty="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100</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We will give All sem to notice</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All/3</a:t>
                      </a:r>
                      <a:endParaRPr lang="en-US" sz="1400">
                        <a:latin typeface="Arial"/>
                        <a:ea typeface="Arial"/>
                      </a:endParaRPr>
                    </a:p>
                  </a:txBody>
                  <a:tcPr marL="0" marR="0" marT="0" marB="0"/>
                </a:tc>
              </a:tr>
              <a:tr h="704658">
                <a:tc>
                  <a:txBody>
                    <a:bodyPr/>
                    <a:lstStyle/>
                    <a:p>
                      <a:pPr marL="67945" marR="0">
                        <a:spcBef>
                          <a:spcPts val="10"/>
                        </a:spcBef>
                        <a:spcAft>
                          <a:spcPts val="0"/>
                        </a:spcAft>
                      </a:pPr>
                      <a:r>
                        <a:rPr lang="en-US" sz="1400">
                          <a:solidFill>
                            <a:srgbClr val="1D1B11"/>
                          </a:solidFill>
                          <a:latin typeface="Arial"/>
                          <a:ea typeface="Arial"/>
                        </a:rPr>
                        <a:t>Subject</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Varchar</a:t>
                      </a:r>
                      <a:endParaRPr lang="en-US" sz="1400">
                        <a:latin typeface="Arial"/>
                        <a:ea typeface="Arial"/>
                      </a:endParaRPr>
                    </a:p>
                  </a:txBody>
                  <a:tcPr marL="0" marR="0" marT="0" marB="0"/>
                </a:tc>
                <a:tc>
                  <a:txBody>
                    <a:bodyPr/>
                    <a:lstStyle/>
                    <a:p>
                      <a:pPr marL="67945" marR="0">
                        <a:spcBef>
                          <a:spcPts val="10"/>
                        </a:spcBef>
                        <a:spcAft>
                          <a:spcPts val="0"/>
                        </a:spcAft>
                      </a:pPr>
                      <a:r>
                        <a:rPr lang="en-US" sz="1400" dirty="0">
                          <a:solidFill>
                            <a:srgbClr val="1D1B11"/>
                          </a:solidFill>
                          <a:latin typeface="Arial"/>
                          <a:ea typeface="Arial"/>
                        </a:rPr>
                        <a:t>100</a:t>
                      </a:r>
                      <a:endParaRPr lang="en-US" sz="1400" dirty="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Notice of Exam subject</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All</a:t>
                      </a:r>
                      <a:endParaRPr lang="en-US" sz="1400">
                        <a:latin typeface="Arial"/>
                        <a:ea typeface="Arial"/>
                      </a:endParaRPr>
                    </a:p>
                  </a:txBody>
                  <a:tcPr marL="0" marR="0" marT="0" marB="0"/>
                </a:tc>
              </a:tr>
              <a:tr h="704658">
                <a:tc>
                  <a:txBody>
                    <a:bodyPr/>
                    <a:lstStyle/>
                    <a:p>
                      <a:pPr marL="67945" marR="0">
                        <a:spcBef>
                          <a:spcPts val="25"/>
                        </a:spcBef>
                        <a:spcAft>
                          <a:spcPts val="0"/>
                        </a:spcAft>
                      </a:pPr>
                      <a:r>
                        <a:rPr lang="en-US" sz="1400">
                          <a:solidFill>
                            <a:srgbClr val="1D1B11"/>
                          </a:solidFill>
                          <a:latin typeface="Arial"/>
                          <a:ea typeface="Arial"/>
                        </a:rPr>
                        <a:t>file</a:t>
                      </a:r>
                      <a:endParaRPr lang="en-US" sz="1400">
                        <a:latin typeface="Arial"/>
                        <a:ea typeface="Arial"/>
                      </a:endParaRPr>
                    </a:p>
                  </a:txBody>
                  <a:tcPr marL="0" marR="0" marT="0" marB="0"/>
                </a:tc>
                <a:tc>
                  <a:txBody>
                    <a:bodyPr/>
                    <a:lstStyle/>
                    <a:p>
                      <a:pPr marL="67945" marR="0">
                        <a:spcBef>
                          <a:spcPts val="25"/>
                        </a:spcBef>
                        <a:spcAft>
                          <a:spcPts val="0"/>
                        </a:spcAft>
                      </a:pPr>
                      <a:r>
                        <a:rPr lang="en-US" sz="1400">
                          <a:solidFill>
                            <a:srgbClr val="1D1B11"/>
                          </a:solidFill>
                          <a:latin typeface="Arial"/>
                          <a:ea typeface="Arial"/>
                        </a:rPr>
                        <a:t>Varchar</a:t>
                      </a:r>
                      <a:endParaRPr lang="en-US" sz="1400">
                        <a:latin typeface="Arial"/>
                        <a:ea typeface="Arial"/>
                      </a:endParaRPr>
                    </a:p>
                  </a:txBody>
                  <a:tcPr marL="0" marR="0" marT="0" marB="0"/>
                </a:tc>
                <a:tc>
                  <a:txBody>
                    <a:bodyPr/>
                    <a:lstStyle/>
                    <a:p>
                      <a:pPr marL="67945" marR="0">
                        <a:spcBef>
                          <a:spcPts val="25"/>
                        </a:spcBef>
                        <a:spcAft>
                          <a:spcPts val="0"/>
                        </a:spcAft>
                      </a:pPr>
                      <a:r>
                        <a:rPr lang="en-US" sz="1400" dirty="0">
                          <a:solidFill>
                            <a:srgbClr val="1D1B11"/>
                          </a:solidFill>
                          <a:latin typeface="Arial"/>
                          <a:ea typeface="Arial"/>
                        </a:rPr>
                        <a:t>100</a:t>
                      </a:r>
                      <a:endParaRPr lang="en-US" sz="1400" dirty="0">
                        <a:latin typeface="Arial"/>
                        <a:ea typeface="Arial"/>
                      </a:endParaRPr>
                    </a:p>
                  </a:txBody>
                  <a:tcPr marL="0" marR="0" marT="0" marB="0"/>
                </a:tc>
                <a:tc>
                  <a:txBody>
                    <a:bodyPr/>
                    <a:lstStyle/>
                    <a:p>
                      <a:pPr marL="67945" marR="0">
                        <a:spcBef>
                          <a:spcPts val="25"/>
                        </a:spcBef>
                        <a:spcAft>
                          <a:spcPts val="0"/>
                        </a:spcAft>
                      </a:pPr>
                      <a:r>
                        <a:rPr lang="en-US" sz="1400" dirty="0">
                          <a:solidFill>
                            <a:srgbClr val="1D1B11"/>
                          </a:solidFill>
                          <a:latin typeface="Arial"/>
                          <a:ea typeface="Arial"/>
                        </a:rPr>
                        <a:t>Notice will be file</a:t>
                      </a:r>
                      <a:endParaRPr lang="en-US" sz="1400" dirty="0">
                        <a:latin typeface="Arial"/>
                        <a:ea typeface="Arial"/>
                      </a:endParaRPr>
                    </a:p>
                  </a:txBody>
                  <a:tcPr marL="0" marR="0" marT="0" marB="0"/>
                </a:tc>
                <a:tc>
                  <a:txBody>
                    <a:bodyPr/>
                    <a:lstStyle/>
                    <a:p>
                      <a:pPr marL="67945" marR="0">
                        <a:spcBef>
                          <a:spcPts val="25"/>
                        </a:spcBef>
                        <a:spcAft>
                          <a:spcPts val="0"/>
                        </a:spcAft>
                      </a:pPr>
                      <a:r>
                        <a:rPr lang="en-US" sz="1400" dirty="0">
                          <a:solidFill>
                            <a:srgbClr val="1D1B11"/>
                          </a:solidFill>
                          <a:latin typeface="Arial"/>
                          <a:ea typeface="Arial"/>
                        </a:rPr>
                        <a:t>All</a:t>
                      </a:r>
                      <a:endParaRPr lang="en-US" sz="1400" dirty="0">
                        <a:latin typeface="Arial"/>
                        <a:ea typeface="Arial"/>
                      </a:endParaRPr>
                    </a:p>
                  </a:txBody>
                  <a:tcPr marL="0" marR="0" marT="0" marB="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698269" y="286604"/>
            <a:ext cx="7543800" cy="1450757"/>
          </a:xfrm>
        </p:spPr>
        <p:txBody>
          <a:bodyPr>
            <a:normAutofit fontScale="90000"/>
          </a:bodyPr>
          <a:lstStyle/>
          <a:p>
            <a:r>
              <a:rPr lang="en-US" sz="3600" dirty="0" smtClean="0"/>
              <a:t/>
            </a:r>
            <a:br>
              <a:rPr lang="en-US" sz="3600" dirty="0" smtClean="0"/>
            </a:br>
            <a:r>
              <a:rPr lang="en-US" sz="3600" dirty="0" smtClean="0"/>
              <a:t/>
            </a:r>
            <a:br>
              <a:rPr lang="en-US" sz="3600" dirty="0" smtClean="0"/>
            </a:br>
            <a:r>
              <a:rPr lang="en-US" sz="3300" b="1" dirty="0" smtClean="0"/>
              <a:t>Feedback</a:t>
            </a:r>
            <a:endParaRPr lang="en-US" sz="3300" dirty="0"/>
          </a:p>
        </p:txBody>
      </p:sp>
      <p:sp>
        <p:nvSpPr>
          <p:cNvPr id="1048690" name="Content Placeholder 2"/>
          <p:cNvSpPr>
            <a:spLocks noGrp="1"/>
          </p:cNvSpPr>
          <p:nvPr>
            <p:ph idx="1"/>
          </p:nvPr>
        </p:nvSpPr>
        <p:spPr/>
        <p:txBody>
          <a:bodyPr>
            <a:normAutofit/>
          </a:bodyPr>
          <a:lstStyle/>
          <a:p>
            <a:pPr>
              <a:buNone/>
            </a:pPr>
            <a:endParaRPr lang="en-US" sz="2200" dirty="0" smtClean="0"/>
          </a:p>
          <a:p>
            <a:pPr>
              <a:buFont typeface="Arial" pitchFamily="34" charset="0"/>
              <a:buChar char="•"/>
            </a:pPr>
            <a:endParaRPr lang="en-US" sz="2200" dirty="0" smtClean="0"/>
          </a:p>
          <a:p>
            <a:pPr>
              <a:buNone/>
            </a:pPr>
            <a:endParaRPr lang="en-US" sz="2400" dirty="0" smtClean="0"/>
          </a:p>
          <a:p>
            <a:pPr>
              <a:buFont typeface="Arial" pitchFamily="34" charset="0"/>
              <a:buChar char="•"/>
            </a:pPr>
            <a:endParaRPr lang="en-US" sz="2400" dirty="0" smtClean="0"/>
          </a:p>
          <a:p>
            <a:pPr lvl="0">
              <a:buFont typeface="Arial" pitchFamily="34" charset="0"/>
              <a:buChar char="•"/>
            </a:pPr>
            <a:endParaRPr lang="en-US" sz="2200" dirty="0"/>
          </a:p>
        </p:txBody>
      </p:sp>
      <p:sp>
        <p:nvSpPr>
          <p:cNvPr id="104869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92" name="Footer Placeholder 4"/>
          <p:cNvSpPr>
            <a:spLocks noGrp="1"/>
          </p:cNvSpPr>
          <p:nvPr>
            <p:ph type="ftr" sz="quarter" idx="11"/>
          </p:nvPr>
        </p:nvSpPr>
        <p:spPr/>
        <p:txBody>
          <a:bodyPr/>
          <a:lstStyle/>
          <a:p>
            <a:r>
              <a:rPr lang="en-US" dirty="0"/>
              <a:t>Smart Notice Board</a:t>
            </a:r>
          </a:p>
          <a:p>
            <a:endParaRPr lang="en-US" dirty="0"/>
          </a:p>
        </p:txBody>
      </p:sp>
      <p:sp>
        <p:nvSpPr>
          <p:cNvPr id="1048693" name="Slide Number Placeholder 5"/>
          <p:cNvSpPr>
            <a:spLocks noGrp="1"/>
          </p:cNvSpPr>
          <p:nvPr>
            <p:ph type="sldNum" sz="quarter" idx="12"/>
          </p:nvPr>
        </p:nvSpPr>
        <p:spPr/>
        <p:txBody>
          <a:bodyPr/>
          <a:lstStyle/>
          <a:p>
            <a:fld id="{615D92F5-C6BD-4770-B93B-CCC7110BADD0}" type="slidenum">
              <a:rPr lang="en-US" smtClean="0"/>
              <a:pPr/>
              <a:t>28</a:t>
            </a:fld>
            <a:endParaRPr lang="en-US" dirty="0"/>
          </a:p>
        </p:txBody>
      </p:sp>
      <p:graphicFrame>
        <p:nvGraphicFramePr>
          <p:cNvPr id="7" name="Table 6"/>
          <p:cNvGraphicFramePr>
            <a:graphicFrameLocks noGrp="1"/>
          </p:cNvGraphicFramePr>
          <p:nvPr/>
        </p:nvGraphicFramePr>
        <p:xfrm>
          <a:off x="678872" y="1881910"/>
          <a:ext cx="7800110" cy="4165335"/>
        </p:xfrm>
        <a:graphic>
          <a:graphicData uri="http://schemas.openxmlformats.org/drawingml/2006/table">
            <a:tbl>
              <a:tblPr firstRow="1" bandRow="1">
                <a:tableStyleId>{5C22544A-7EE6-4342-B048-85BDC9FD1C3A}</a:tableStyleId>
              </a:tblPr>
              <a:tblGrid>
                <a:gridCol w="1560022"/>
                <a:gridCol w="1560022"/>
                <a:gridCol w="1560022"/>
                <a:gridCol w="1560022"/>
                <a:gridCol w="1560022"/>
              </a:tblGrid>
              <a:tr h="586179">
                <a:tc>
                  <a:txBody>
                    <a:bodyPr/>
                    <a:lstStyle/>
                    <a:p>
                      <a:pPr marL="0" marR="0">
                        <a:spcBef>
                          <a:spcPts val="40"/>
                        </a:spcBef>
                        <a:spcAft>
                          <a:spcPts val="0"/>
                        </a:spcAft>
                      </a:pPr>
                      <a:endParaRPr lang="en-US" sz="1400" dirty="0">
                        <a:latin typeface="Arial"/>
                        <a:ea typeface="Arial"/>
                      </a:endParaRPr>
                    </a:p>
                    <a:p>
                      <a:pPr marL="346075" marR="0">
                        <a:spcBef>
                          <a:spcPts val="0"/>
                        </a:spcBef>
                        <a:spcAft>
                          <a:spcPts val="0"/>
                        </a:spcAft>
                      </a:pPr>
                      <a:r>
                        <a:rPr lang="en-US" sz="1400" b="1" dirty="0">
                          <a:solidFill>
                            <a:srgbClr val="1D1B11"/>
                          </a:solidFill>
                          <a:latin typeface="Arial"/>
                          <a:ea typeface="Arial"/>
                        </a:rPr>
                        <a:t>Name</a:t>
                      </a:r>
                      <a:endParaRPr lang="en-US" sz="1400" dirty="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310515" marR="0">
                        <a:spcBef>
                          <a:spcPts val="0"/>
                        </a:spcBef>
                        <a:spcAft>
                          <a:spcPts val="0"/>
                        </a:spcAft>
                      </a:pPr>
                      <a:r>
                        <a:rPr lang="en-US" sz="1400" b="1">
                          <a:solidFill>
                            <a:srgbClr val="1D1B11"/>
                          </a:solidFill>
                          <a:latin typeface="Arial"/>
                          <a:ea typeface="Arial"/>
                        </a:rPr>
                        <a:t>Data type</a:t>
                      </a:r>
                      <a:endParaRPr lang="en-US" sz="140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172720" marR="0">
                        <a:spcBef>
                          <a:spcPts val="0"/>
                        </a:spcBef>
                        <a:spcAft>
                          <a:spcPts val="0"/>
                        </a:spcAft>
                      </a:pPr>
                      <a:r>
                        <a:rPr lang="en-US" sz="1400" b="1">
                          <a:solidFill>
                            <a:srgbClr val="1D1B11"/>
                          </a:solidFill>
                          <a:latin typeface="Arial"/>
                          <a:ea typeface="Arial"/>
                        </a:rPr>
                        <a:t>Field Size</a:t>
                      </a:r>
                      <a:endParaRPr lang="en-US" sz="140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101600" marR="0">
                        <a:spcBef>
                          <a:spcPts val="0"/>
                        </a:spcBef>
                        <a:spcAft>
                          <a:spcPts val="0"/>
                        </a:spcAft>
                      </a:pPr>
                      <a:r>
                        <a:rPr lang="en-US" sz="1400" b="1">
                          <a:solidFill>
                            <a:srgbClr val="1D1B11"/>
                          </a:solidFill>
                          <a:latin typeface="Arial"/>
                          <a:ea typeface="Arial"/>
                        </a:rPr>
                        <a:t>Description</a:t>
                      </a:r>
                      <a:endParaRPr lang="en-US" sz="1400">
                        <a:latin typeface="Arial"/>
                        <a:ea typeface="Arial"/>
                      </a:endParaRPr>
                    </a:p>
                  </a:txBody>
                  <a:tcPr marL="0" marR="0" marT="0" marB="0"/>
                </a:tc>
                <a:tc>
                  <a:txBody>
                    <a:bodyPr/>
                    <a:lstStyle/>
                    <a:p>
                      <a:pPr marL="0" marR="0">
                        <a:spcBef>
                          <a:spcPts val="40"/>
                        </a:spcBef>
                        <a:spcAft>
                          <a:spcPts val="0"/>
                        </a:spcAft>
                      </a:pPr>
                      <a:endParaRPr lang="en-US" sz="1400">
                        <a:latin typeface="Arial"/>
                        <a:ea typeface="Arial"/>
                      </a:endParaRPr>
                    </a:p>
                    <a:p>
                      <a:pPr marL="136525" marR="0">
                        <a:spcBef>
                          <a:spcPts val="0"/>
                        </a:spcBef>
                        <a:spcAft>
                          <a:spcPts val="0"/>
                        </a:spcAft>
                      </a:pPr>
                      <a:r>
                        <a:rPr lang="en-US" sz="1400" b="1">
                          <a:solidFill>
                            <a:srgbClr val="1D1B11"/>
                          </a:solidFill>
                          <a:latin typeface="Arial"/>
                          <a:ea typeface="Arial"/>
                        </a:rPr>
                        <a:t>Example</a:t>
                      </a:r>
                      <a:endParaRPr lang="en-US" sz="1400">
                        <a:latin typeface="Arial"/>
                        <a:ea typeface="Arial"/>
                      </a:endParaRPr>
                    </a:p>
                  </a:txBody>
                  <a:tcPr marL="0" marR="0" marT="0" marB="0"/>
                </a:tc>
              </a:tr>
              <a:tr h="586179">
                <a:tc>
                  <a:txBody>
                    <a:bodyPr/>
                    <a:lstStyle/>
                    <a:p>
                      <a:pPr marL="67945" marR="0">
                        <a:spcBef>
                          <a:spcPts val="10"/>
                        </a:spcBef>
                        <a:spcAft>
                          <a:spcPts val="0"/>
                        </a:spcAft>
                      </a:pPr>
                      <a:r>
                        <a:rPr lang="en-US" sz="1400" dirty="0" err="1">
                          <a:solidFill>
                            <a:srgbClr val="1D1B11"/>
                          </a:solidFill>
                          <a:latin typeface="Arial"/>
                          <a:ea typeface="Arial"/>
                        </a:rPr>
                        <a:t>S_no</a:t>
                      </a:r>
                      <a:endParaRPr lang="en-US" sz="1400" dirty="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Int</a:t>
                      </a:r>
                      <a:endParaRPr lang="en-US" sz="1400">
                        <a:latin typeface="Arial"/>
                        <a:ea typeface="Arial"/>
                      </a:endParaRPr>
                    </a:p>
                  </a:txBody>
                  <a:tcPr marL="0" marR="0" marT="0" marB="0"/>
                </a:tc>
                <a:tc>
                  <a:txBody>
                    <a:bodyPr/>
                    <a:lstStyle/>
                    <a:p>
                      <a:pPr marL="67310" marR="0">
                        <a:spcBef>
                          <a:spcPts val="10"/>
                        </a:spcBef>
                        <a:spcAft>
                          <a:spcPts val="0"/>
                        </a:spcAft>
                      </a:pPr>
                      <a:r>
                        <a:rPr lang="en-US" sz="1400">
                          <a:solidFill>
                            <a:srgbClr val="1D1B11"/>
                          </a:solidFill>
                          <a:latin typeface="Arial"/>
                          <a:ea typeface="Arial"/>
                        </a:rPr>
                        <a:t>11</a:t>
                      </a:r>
                      <a:endParaRPr lang="en-US" sz="1400">
                        <a:latin typeface="Arial"/>
                        <a:ea typeface="Arial"/>
                      </a:endParaRPr>
                    </a:p>
                  </a:txBody>
                  <a:tcPr marL="0" marR="0" marT="0" marB="0"/>
                </a:tc>
                <a:tc>
                  <a:txBody>
                    <a:bodyPr/>
                    <a:lstStyle/>
                    <a:p>
                      <a:pPr marL="66675" marR="0">
                        <a:spcBef>
                          <a:spcPts val="10"/>
                        </a:spcBef>
                        <a:spcAft>
                          <a:spcPts val="0"/>
                        </a:spcAft>
                      </a:pPr>
                      <a:r>
                        <a:rPr lang="en-US" sz="1400">
                          <a:solidFill>
                            <a:srgbClr val="1D1B11"/>
                          </a:solidFill>
                          <a:latin typeface="Arial"/>
                          <a:ea typeface="Arial"/>
                        </a:rPr>
                        <a:t>Feedback all ID member</a:t>
                      </a:r>
                      <a:endParaRPr lang="en-US" sz="1400">
                        <a:latin typeface="Arial"/>
                        <a:ea typeface="Arial"/>
                      </a:endParaRPr>
                    </a:p>
                  </a:txBody>
                  <a:tcPr marL="0" marR="0" marT="0" marB="0"/>
                </a:tc>
                <a:tc>
                  <a:txBody>
                    <a:bodyPr/>
                    <a:lstStyle/>
                    <a:p>
                      <a:pPr marL="66675" marR="0">
                        <a:spcBef>
                          <a:spcPts val="10"/>
                        </a:spcBef>
                        <a:spcAft>
                          <a:spcPts val="0"/>
                        </a:spcAft>
                      </a:pPr>
                      <a:r>
                        <a:rPr lang="en-US" sz="1400">
                          <a:solidFill>
                            <a:srgbClr val="1D1B11"/>
                          </a:solidFill>
                          <a:latin typeface="Arial"/>
                          <a:ea typeface="Arial"/>
                        </a:rPr>
                        <a:t>876</a:t>
                      </a:r>
                      <a:endParaRPr lang="en-US" sz="1400">
                        <a:latin typeface="Arial"/>
                        <a:ea typeface="Arial"/>
                      </a:endParaRPr>
                    </a:p>
                  </a:txBody>
                  <a:tcPr marL="0" marR="0" marT="0" marB="0"/>
                </a:tc>
              </a:tr>
              <a:tr h="586179">
                <a:tc>
                  <a:txBody>
                    <a:bodyPr/>
                    <a:lstStyle/>
                    <a:p>
                      <a:pPr marL="67945" marR="0">
                        <a:spcBef>
                          <a:spcPts val="10"/>
                        </a:spcBef>
                        <a:spcAft>
                          <a:spcPts val="0"/>
                        </a:spcAft>
                      </a:pPr>
                      <a:r>
                        <a:rPr lang="en-US" sz="1400" dirty="0">
                          <a:solidFill>
                            <a:srgbClr val="1D1B11"/>
                          </a:solidFill>
                          <a:latin typeface="Arial"/>
                          <a:ea typeface="Arial"/>
                        </a:rPr>
                        <a:t>Name</a:t>
                      </a:r>
                      <a:endParaRPr lang="en-US" sz="1400" dirty="0">
                        <a:latin typeface="Arial"/>
                        <a:ea typeface="Arial"/>
                      </a:endParaRPr>
                    </a:p>
                  </a:txBody>
                  <a:tcPr marL="0" marR="0" marT="0" marB="0"/>
                </a:tc>
                <a:tc>
                  <a:txBody>
                    <a:bodyPr/>
                    <a:lstStyle/>
                    <a:p>
                      <a:pPr marL="67945" marR="0">
                        <a:spcBef>
                          <a:spcPts val="10"/>
                        </a:spcBef>
                        <a:spcAft>
                          <a:spcPts val="0"/>
                        </a:spcAft>
                      </a:pPr>
                      <a:r>
                        <a:rPr lang="en-US" sz="1400" dirty="0" err="1">
                          <a:solidFill>
                            <a:srgbClr val="1D1B11"/>
                          </a:solidFill>
                          <a:latin typeface="Arial"/>
                          <a:ea typeface="Arial"/>
                        </a:rPr>
                        <a:t>Varchar</a:t>
                      </a:r>
                      <a:endParaRPr lang="en-US" sz="1400" dirty="0">
                        <a:latin typeface="Arial"/>
                        <a:ea typeface="Arial"/>
                      </a:endParaRPr>
                    </a:p>
                  </a:txBody>
                  <a:tcPr marL="0" marR="0" marT="0" marB="0"/>
                </a:tc>
                <a:tc>
                  <a:txBody>
                    <a:bodyPr/>
                    <a:lstStyle/>
                    <a:p>
                      <a:pPr marL="67310" marR="0">
                        <a:spcBef>
                          <a:spcPts val="10"/>
                        </a:spcBef>
                        <a:spcAft>
                          <a:spcPts val="0"/>
                        </a:spcAft>
                      </a:pPr>
                      <a:r>
                        <a:rPr lang="en-US" sz="1400">
                          <a:solidFill>
                            <a:srgbClr val="1D1B11"/>
                          </a:solidFill>
                          <a:latin typeface="Arial"/>
                          <a:ea typeface="Arial"/>
                        </a:rPr>
                        <a:t>100</a:t>
                      </a:r>
                      <a:endParaRPr lang="en-US" sz="1400">
                        <a:latin typeface="Arial"/>
                        <a:ea typeface="Arial"/>
                      </a:endParaRPr>
                    </a:p>
                  </a:txBody>
                  <a:tcPr marL="0" marR="0" marT="0" marB="0"/>
                </a:tc>
                <a:tc>
                  <a:txBody>
                    <a:bodyPr/>
                    <a:lstStyle/>
                    <a:p>
                      <a:pPr marL="66675" marR="0">
                        <a:spcBef>
                          <a:spcPts val="10"/>
                        </a:spcBef>
                        <a:spcAft>
                          <a:spcPts val="0"/>
                        </a:spcAft>
                      </a:pPr>
                      <a:r>
                        <a:rPr lang="en-US" sz="1400">
                          <a:solidFill>
                            <a:srgbClr val="1D1B11"/>
                          </a:solidFill>
                          <a:latin typeface="Arial"/>
                          <a:ea typeface="Arial"/>
                        </a:rPr>
                        <a:t>Name</a:t>
                      </a:r>
                      <a:r>
                        <a:rPr lang="en-US" sz="1400" spc="-200">
                          <a:solidFill>
                            <a:srgbClr val="1D1B11"/>
                          </a:solidFill>
                          <a:latin typeface="Arial"/>
                          <a:ea typeface="Arial"/>
                        </a:rPr>
                        <a:t> </a:t>
                      </a:r>
                      <a:r>
                        <a:rPr lang="en-US" sz="1400">
                          <a:solidFill>
                            <a:srgbClr val="1D1B11"/>
                          </a:solidFill>
                          <a:latin typeface="Arial"/>
                          <a:ea typeface="Arial"/>
                        </a:rPr>
                        <a:t>will</a:t>
                      </a:r>
                      <a:r>
                        <a:rPr lang="en-US" sz="1400" spc="-200">
                          <a:solidFill>
                            <a:srgbClr val="1D1B11"/>
                          </a:solidFill>
                          <a:latin typeface="Arial"/>
                          <a:ea typeface="Arial"/>
                        </a:rPr>
                        <a:t> </a:t>
                      </a:r>
                      <a:r>
                        <a:rPr lang="en-US" sz="1400">
                          <a:solidFill>
                            <a:srgbClr val="1D1B11"/>
                          </a:solidFill>
                          <a:latin typeface="Arial"/>
                          <a:ea typeface="Arial"/>
                        </a:rPr>
                        <a:t>be</a:t>
                      </a:r>
                      <a:r>
                        <a:rPr lang="en-US" sz="1400" spc="-200">
                          <a:solidFill>
                            <a:srgbClr val="1D1B11"/>
                          </a:solidFill>
                          <a:latin typeface="Arial"/>
                          <a:ea typeface="Arial"/>
                        </a:rPr>
                        <a:t> </a:t>
                      </a:r>
                      <a:r>
                        <a:rPr lang="en-US" sz="1400">
                          <a:solidFill>
                            <a:srgbClr val="1D1B11"/>
                          </a:solidFill>
                          <a:latin typeface="Arial"/>
                          <a:ea typeface="Arial"/>
                        </a:rPr>
                        <a:t>mension</a:t>
                      </a:r>
                      <a:r>
                        <a:rPr lang="en-US" sz="1400" spc="-200">
                          <a:solidFill>
                            <a:srgbClr val="1D1B11"/>
                          </a:solidFill>
                          <a:latin typeface="Arial"/>
                          <a:ea typeface="Arial"/>
                        </a:rPr>
                        <a:t> </a:t>
                      </a:r>
                      <a:r>
                        <a:rPr lang="en-US" sz="1400">
                          <a:solidFill>
                            <a:srgbClr val="1D1B11"/>
                          </a:solidFill>
                          <a:latin typeface="Arial"/>
                          <a:ea typeface="Arial"/>
                        </a:rPr>
                        <a:t>those</a:t>
                      </a:r>
                      <a:r>
                        <a:rPr lang="en-US" sz="1400" spc="-200">
                          <a:solidFill>
                            <a:srgbClr val="1D1B11"/>
                          </a:solidFill>
                          <a:latin typeface="Arial"/>
                          <a:ea typeface="Arial"/>
                        </a:rPr>
                        <a:t> </a:t>
                      </a:r>
                      <a:r>
                        <a:rPr lang="en-US" sz="1400">
                          <a:solidFill>
                            <a:srgbClr val="1D1B11"/>
                          </a:solidFill>
                          <a:latin typeface="Arial"/>
                          <a:ea typeface="Arial"/>
                        </a:rPr>
                        <a:t>is</a:t>
                      </a:r>
                      <a:endParaRPr lang="en-US" sz="1400">
                        <a:latin typeface="Arial"/>
                        <a:ea typeface="Arial"/>
                      </a:endParaRPr>
                    </a:p>
                    <a:p>
                      <a:pPr marL="66675" marR="0">
                        <a:lnSpc>
                          <a:spcPts val="1375"/>
                        </a:lnSpc>
                        <a:spcBef>
                          <a:spcPts val="85"/>
                        </a:spcBef>
                        <a:spcAft>
                          <a:spcPts val="0"/>
                        </a:spcAft>
                      </a:pPr>
                      <a:r>
                        <a:rPr lang="en-US" sz="1400">
                          <a:solidFill>
                            <a:srgbClr val="1D1B11"/>
                          </a:solidFill>
                          <a:latin typeface="Arial"/>
                          <a:ea typeface="Arial"/>
                        </a:rPr>
                        <a:t>give Feedback</a:t>
                      </a:r>
                      <a:endParaRPr lang="en-US" sz="1400">
                        <a:latin typeface="Arial"/>
                        <a:ea typeface="Arial"/>
                      </a:endParaRPr>
                    </a:p>
                  </a:txBody>
                  <a:tcPr marL="0" marR="0" marT="0" marB="0"/>
                </a:tc>
                <a:tc>
                  <a:txBody>
                    <a:bodyPr/>
                    <a:lstStyle/>
                    <a:p>
                      <a:pPr marL="66675" marR="0">
                        <a:spcBef>
                          <a:spcPts val="10"/>
                        </a:spcBef>
                        <a:spcAft>
                          <a:spcPts val="0"/>
                        </a:spcAft>
                      </a:pPr>
                      <a:r>
                        <a:rPr lang="en-US" sz="1400">
                          <a:solidFill>
                            <a:srgbClr val="1D1B11"/>
                          </a:solidFill>
                          <a:latin typeface="Arial"/>
                          <a:ea typeface="Arial"/>
                        </a:rPr>
                        <a:t>XYZ</a:t>
                      </a:r>
                      <a:endParaRPr lang="en-US" sz="1400">
                        <a:latin typeface="Arial"/>
                        <a:ea typeface="Arial"/>
                      </a:endParaRPr>
                    </a:p>
                  </a:txBody>
                  <a:tcPr marL="0" marR="0" marT="0" marB="0"/>
                </a:tc>
              </a:tr>
              <a:tr h="586179">
                <a:tc>
                  <a:txBody>
                    <a:bodyPr/>
                    <a:lstStyle/>
                    <a:p>
                      <a:pPr marL="67945" marR="0">
                        <a:spcBef>
                          <a:spcPts val="10"/>
                        </a:spcBef>
                        <a:spcAft>
                          <a:spcPts val="0"/>
                        </a:spcAft>
                      </a:pPr>
                      <a:r>
                        <a:rPr lang="en-US" sz="1400">
                          <a:solidFill>
                            <a:srgbClr val="1D1B11"/>
                          </a:solidFill>
                          <a:latin typeface="Arial"/>
                          <a:ea typeface="Arial"/>
                        </a:rPr>
                        <a:t>E-mail</a:t>
                      </a:r>
                      <a:endParaRPr lang="en-US" sz="1400">
                        <a:latin typeface="Arial"/>
                        <a:ea typeface="Arial"/>
                      </a:endParaRPr>
                    </a:p>
                  </a:txBody>
                  <a:tcPr marL="0" marR="0" marT="0" marB="0"/>
                </a:tc>
                <a:tc>
                  <a:txBody>
                    <a:bodyPr/>
                    <a:lstStyle/>
                    <a:p>
                      <a:pPr marL="67945" marR="0">
                        <a:spcBef>
                          <a:spcPts val="10"/>
                        </a:spcBef>
                        <a:spcAft>
                          <a:spcPts val="0"/>
                        </a:spcAft>
                      </a:pPr>
                      <a:r>
                        <a:rPr lang="en-US" sz="1400" dirty="0" err="1">
                          <a:solidFill>
                            <a:srgbClr val="1D1B11"/>
                          </a:solidFill>
                          <a:latin typeface="Arial"/>
                          <a:ea typeface="Arial"/>
                        </a:rPr>
                        <a:t>Varchar</a:t>
                      </a:r>
                      <a:endParaRPr lang="en-US" sz="1400" dirty="0">
                        <a:latin typeface="Arial"/>
                        <a:ea typeface="Arial"/>
                      </a:endParaRPr>
                    </a:p>
                  </a:txBody>
                  <a:tcPr marL="0" marR="0" marT="0" marB="0"/>
                </a:tc>
                <a:tc>
                  <a:txBody>
                    <a:bodyPr/>
                    <a:lstStyle/>
                    <a:p>
                      <a:pPr marL="67310" marR="0">
                        <a:spcBef>
                          <a:spcPts val="10"/>
                        </a:spcBef>
                        <a:spcAft>
                          <a:spcPts val="0"/>
                        </a:spcAft>
                      </a:pPr>
                      <a:r>
                        <a:rPr lang="en-US" sz="1400" dirty="0">
                          <a:solidFill>
                            <a:srgbClr val="1D1B11"/>
                          </a:solidFill>
                          <a:latin typeface="Arial"/>
                          <a:ea typeface="Arial"/>
                        </a:rPr>
                        <a:t>100</a:t>
                      </a:r>
                      <a:endParaRPr lang="en-US" sz="1400" dirty="0">
                        <a:latin typeface="Arial"/>
                        <a:ea typeface="Arial"/>
                      </a:endParaRPr>
                    </a:p>
                  </a:txBody>
                  <a:tcPr marL="0" marR="0" marT="0" marB="0"/>
                </a:tc>
                <a:tc>
                  <a:txBody>
                    <a:bodyPr/>
                    <a:lstStyle/>
                    <a:p>
                      <a:pPr marL="66675" marR="0">
                        <a:spcBef>
                          <a:spcPts val="10"/>
                        </a:spcBef>
                        <a:spcAft>
                          <a:spcPts val="0"/>
                        </a:spcAft>
                      </a:pPr>
                      <a:r>
                        <a:rPr lang="en-US" sz="1400">
                          <a:solidFill>
                            <a:srgbClr val="1D1B11"/>
                          </a:solidFill>
                          <a:latin typeface="Arial"/>
                          <a:ea typeface="Arial"/>
                        </a:rPr>
                        <a:t>E-mail</a:t>
                      </a:r>
                      <a:r>
                        <a:rPr lang="en-US" sz="1400" spc="-220">
                          <a:solidFill>
                            <a:srgbClr val="1D1B11"/>
                          </a:solidFill>
                          <a:latin typeface="Arial"/>
                          <a:ea typeface="Arial"/>
                        </a:rPr>
                        <a:t> </a:t>
                      </a:r>
                      <a:r>
                        <a:rPr lang="en-US" sz="1400">
                          <a:solidFill>
                            <a:srgbClr val="1D1B11"/>
                          </a:solidFill>
                          <a:latin typeface="Arial"/>
                          <a:ea typeface="Arial"/>
                        </a:rPr>
                        <a:t>will</a:t>
                      </a:r>
                      <a:r>
                        <a:rPr lang="en-US" sz="1400" spc="-220">
                          <a:solidFill>
                            <a:srgbClr val="1D1B11"/>
                          </a:solidFill>
                          <a:latin typeface="Arial"/>
                          <a:ea typeface="Arial"/>
                        </a:rPr>
                        <a:t> </a:t>
                      </a:r>
                      <a:r>
                        <a:rPr lang="en-US" sz="1400">
                          <a:solidFill>
                            <a:srgbClr val="1D1B11"/>
                          </a:solidFill>
                          <a:latin typeface="Arial"/>
                          <a:ea typeface="Arial"/>
                        </a:rPr>
                        <a:t>be</a:t>
                      </a:r>
                      <a:r>
                        <a:rPr lang="en-US" sz="1400" spc="-215">
                          <a:solidFill>
                            <a:srgbClr val="1D1B11"/>
                          </a:solidFill>
                          <a:latin typeface="Arial"/>
                          <a:ea typeface="Arial"/>
                        </a:rPr>
                        <a:t> </a:t>
                      </a:r>
                      <a:r>
                        <a:rPr lang="en-US" sz="1400">
                          <a:solidFill>
                            <a:srgbClr val="1D1B11"/>
                          </a:solidFill>
                          <a:latin typeface="Arial"/>
                          <a:ea typeface="Arial"/>
                        </a:rPr>
                        <a:t>mension</a:t>
                      </a:r>
                      <a:r>
                        <a:rPr lang="en-US" sz="1400" spc="-220">
                          <a:solidFill>
                            <a:srgbClr val="1D1B11"/>
                          </a:solidFill>
                          <a:latin typeface="Arial"/>
                          <a:ea typeface="Arial"/>
                        </a:rPr>
                        <a:t> </a:t>
                      </a:r>
                      <a:r>
                        <a:rPr lang="en-US" sz="1400">
                          <a:solidFill>
                            <a:srgbClr val="1D1B11"/>
                          </a:solidFill>
                          <a:latin typeface="Arial"/>
                          <a:ea typeface="Arial"/>
                        </a:rPr>
                        <a:t>those</a:t>
                      </a:r>
                      <a:r>
                        <a:rPr lang="en-US" sz="1400" spc="-220">
                          <a:solidFill>
                            <a:srgbClr val="1D1B11"/>
                          </a:solidFill>
                          <a:latin typeface="Arial"/>
                          <a:ea typeface="Arial"/>
                        </a:rPr>
                        <a:t> </a:t>
                      </a:r>
                      <a:r>
                        <a:rPr lang="en-US" sz="1400">
                          <a:solidFill>
                            <a:srgbClr val="1D1B11"/>
                          </a:solidFill>
                          <a:latin typeface="Arial"/>
                          <a:ea typeface="Arial"/>
                        </a:rPr>
                        <a:t>is</a:t>
                      </a:r>
                      <a:endParaRPr lang="en-US" sz="1400">
                        <a:latin typeface="Arial"/>
                        <a:ea typeface="Arial"/>
                      </a:endParaRPr>
                    </a:p>
                    <a:p>
                      <a:pPr marL="66675" marR="0">
                        <a:lnSpc>
                          <a:spcPts val="1375"/>
                        </a:lnSpc>
                        <a:spcBef>
                          <a:spcPts val="85"/>
                        </a:spcBef>
                        <a:spcAft>
                          <a:spcPts val="0"/>
                        </a:spcAft>
                      </a:pPr>
                      <a:r>
                        <a:rPr lang="en-US" sz="1400">
                          <a:solidFill>
                            <a:srgbClr val="1D1B11"/>
                          </a:solidFill>
                          <a:latin typeface="Arial"/>
                          <a:ea typeface="Arial"/>
                        </a:rPr>
                        <a:t>give Feedback</a:t>
                      </a:r>
                      <a:endParaRPr lang="en-US" sz="1400">
                        <a:latin typeface="Arial"/>
                        <a:ea typeface="Arial"/>
                      </a:endParaRPr>
                    </a:p>
                  </a:txBody>
                  <a:tcPr marL="0" marR="0" marT="0" marB="0"/>
                </a:tc>
                <a:tc>
                  <a:txBody>
                    <a:bodyPr/>
                    <a:lstStyle/>
                    <a:p>
                      <a:pPr marL="66675" marR="0">
                        <a:spcBef>
                          <a:spcPts val="10"/>
                        </a:spcBef>
                        <a:spcAft>
                          <a:spcPts val="0"/>
                        </a:spcAft>
                      </a:pPr>
                      <a:r>
                        <a:rPr lang="en-US" sz="1400">
                          <a:solidFill>
                            <a:srgbClr val="1D1B11"/>
                          </a:solidFill>
                          <a:latin typeface="Arial"/>
                          <a:ea typeface="Arial"/>
                        </a:rPr>
                        <a:t>XYZ@</a:t>
                      </a:r>
                      <a:endParaRPr lang="en-US" sz="1400">
                        <a:latin typeface="Arial"/>
                        <a:ea typeface="Arial"/>
                      </a:endParaRPr>
                    </a:p>
                  </a:txBody>
                  <a:tcPr marL="0" marR="0" marT="0" marB="0"/>
                </a:tc>
              </a:tr>
              <a:tr h="586179">
                <a:tc>
                  <a:txBody>
                    <a:bodyPr/>
                    <a:lstStyle/>
                    <a:p>
                      <a:pPr marL="67945" marR="0">
                        <a:spcBef>
                          <a:spcPts val="10"/>
                        </a:spcBef>
                        <a:spcAft>
                          <a:spcPts val="0"/>
                        </a:spcAft>
                      </a:pPr>
                      <a:r>
                        <a:rPr lang="en-US" sz="1400">
                          <a:solidFill>
                            <a:srgbClr val="1D1B11"/>
                          </a:solidFill>
                          <a:latin typeface="Arial"/>
                          <a:ea typeface="Arial"/>
                        </a:rPr>
                        <a:t>Subject</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Varchar</a:t>
                      </a:r>
                      <a:endParaRPr lang="en-US" sz="1400">
                        <a:latin typeface="Arial"/>
                        <a:ea typeface="Arial"/>
                      </a:endParaRPr>
                    </a:p>
                  </a:txBody>
                  <a:tcPr marL="0" marR="0" marT="0" marB="0"/>
                </a:tc>
                <a:tc>
                  <a:txBody>
                    <a:bodyPr/>
                    <a:lstStyle/>
                    <a:p>
                      <a:pPr marL="67310" marR="0">
                        <a:spcBef>
                          <a:spcPts val="10"/>
                        </a:spcBef>
                        <a:spcAft>
                          <a:spcPts val="0"/>
                        </a:spcAft>
                      </a:pPr>
                      <a:r>
                        <a:rPr lang="en-US" sz="1400" dirty="0">
                          <a:solidFill>
                            <a:srgbClr val="1D1B11"/>
                          </a:solidFill>
                          <a:latin typeface="Arial"/>
                          <a:ea typeface="Arial"/>
                        </a:rPr>
                        <a:t>200</a:t>
                      </a:r>
                      <a:endParaRPr lang="en-US" sz="1400" dirty="0">
                        <a:latin typeface="Arial"/>
                        <a:ea typeface="Arial"/>
                      </a:endParaRPr>
                    </a:p>
                  </a:txBody>
                  <a:tcPr marL="0" marR="0" marT="0" marB="0"/>
                </a:tc>
                <a:tc>
                  <a:txBody>
                    <a:bodyPr/>
                    <a:lstStyle/>
                    <a:p>
                      <a:pPr marL="66675" marR="0">
                        <a:spcBef>
                          <a:spcPts val="10"/>
                        </a:spcBef>
                        <a:spcAft>
                          <a:spcPts val="0"/>
                        </a:spcAft>
                      </a:pPr>
                      <a:r>
                        <a:rPr lang="en-US" sz="1400" dirty="0">
                          <a:solidFill>
                            <a:srgbClr val="1D1B11"/>
                          </a:solidFill>
                          <a:latin typeface="Arial"/>
                          <a:ea typeface="Arial"/>
                        </a:rPr>
                        <a:t>Feedback of Subject</a:t>
                      </a:r>
                      <a:endParaRPr lang="en-US" sz="1400" dirty="0">
                        <a:latin typeface="Arial"/>
                        <a:ea typeface="Arial"/>
                      </a:endParaRPr>
                    </a:p>
                  </a:txBody>
                  <a:tcPr marL="0" marR="0" marT="0" marB="0"/>
                </a:tc>
                <a:tc>
                  <a:txBody>
                    <a:bodyPr/>
                    <a:lstStyle/>
                    <a:p>
                      <a:pPr marL="66675" marR="0">
                        <a:spcBef>
                          <a:spcPts val="10"/>
                        </a:spcBef>
                        <a:spcAft>
                          <a:spcPts val="0"/>
                        </a:spcAft>
                      </a:pPr>
                      <a:r>
                        <a:rPr lang="en-US" sz="1400">
                          <a:solidFill>
                            <a:srgbClr val="1D1B11"/>
                          </a:solidFill>
                          <a:latin typeface="Arial"/>
                          <a:ea typeface="Arial"/>
                        </a:rPr>
                        <a:t>Xyz is good</a:t>
                      </a:r>
                      <a:endParaRPr lang="en-US" sz="1400">
                        <a:latin typeface="Arial"/>
                        <a:ea typeface="Arial"/>
                      </a:endParaRPr>
                    </a:p>
                  </a:txBody>
                  <a:tcPr marL="0" marR="0" marT="0" marB="0"/>
                </a:tc>
              </a:tr>
              <a:tr h="586179">
                <a:tc>
                  <a:txBody>
                    <a:bodyPr/>
                    <a:lstStyle/>
                    <a:p>
                      <a:pPr marL="67945" marR="0">
                        <a:spcBef>
                          <a:spcPts val="10"/>
                        </a:spcBef>
                        <a:spcAft>
                          <a:spcPts val="0"/>
                        </a:spcAft>
                      </a:pPr>
                      <a:r>
                        <a:rPr lang="en-US" sz="1400">
                          <a:solidFill>
                            <a:srgbClr val="1D1B11"/>
                          </a:solidFill>
                          <a:latin typeface="Arial"/>
                          <a:ea typeface="Arial"/>
                        </a:rPr>
                        <a:t>Message</a:t>
                      </a:r>
                      <a:endParaRPr lang="en-US" sz="1400">
                        <a:latin typeface="Arial"/>
                        <a:ea typeface="Arial"/>
                      </a:endParaRPr>
                    </a:p>
                  </a:txBody>
                  <a:tcPr marL="0" marR="0" marT="0" marB="0"/>
                </a:tc>
                <a:tc>
                  <a:txBody>
                    <a:bodyPr/>
                    <a:lstStyle/>
                    <a:p>
                      <a:pPr marL="67945" marR="0">
                        <a:spcBef>
                          <a:spcPts val="10"/>
                        </a:spcBef>
                        <a:spcAft>
                          <a:spcPts val="0"/>
                        </a:spcAft>
                      </a:pPr>
                      <a:r>
                        <a:rPr lang="en-US" sz="1400">
                          <a:solidFill>
                            <a:srgbClr val="1D1B11"/>
                          </a:solidFill>
                          <a:latin typeface="Arial"/>
                          <a:ea typeface="Arial"/>
                        </a:rPr>
                        <a:t>Varchar</a:t>
                      </a:r>
                      <a:endParaRPr lang="en-US" sz="1400">
                        <a:latin typeface="Arial"/>
                        <a:ea typeface="Arial"/>
                      </a:endParaRPr>
                    </a:p>
                  </a:txBody>
                  <a:tcPr marL="0" marR="0" marT="0" marB="0"/>
                </a:tc>
                <a:tc>
                  <a:txBody>
                    <a:bodyPr/>
                    <a:lstStyle/>
                    <a:p>
                      <a:pPr marL="67310" marR="0">
                        <a:spcBef>
                          <a:spcPts val="10"/>
                        </a:spcBef>
                        <a:spcAft>
                          <a:spcPts val="0"/>
                        </a:spcAft>
                      </a:pPr>
                      <a:r>
                        <a:rPr lang="en-US" sz="1400">
                          <a:solidFill>
                            <a:srgbClr val="1D1B11"/>
                          </a:solidFill>
                          <a:latin typeface="Arial"/>
                          <a:ea typeface="Arial"/>
                        </a:rPr>
                        <a:t>200</a:t>
                      </a:r>
                      <a:endParaRPr lang="en-US" sz="1400">
                        <a:latin typeface="Arial"/>
                        <a:ea typeface="Arial"/>
                      </a:endParaRPr>
                    </a:p>
                  </a:txBody>
                  <a:tcPr marL="0" marR="0" marT="0" marB="0"/>
                </a:tc>
                <a:tc>
                  <a:txBody>
                    <a:bodyPr/>
                    <a:lstStyle/>
                    <a:p>
                      <a:pPr marL="66675" marR="0">
                        <a:spcBef>
                          <a:spcPts val="10"/>
                        </a:spcBef>
                        <a:spcAft>
                          <a:spcPts val="0"/>
                        </a:spcAft>
                      </a:pPr>
                      <a:r>
                        <a:rPr lang="en-US" sz="1400" dirty="0">
                          <a:solidFill>
                            <a:srgbClr val="1D1B11"/>
                          </a:solidFill>
                          <a:latin typeface="Arial"/>
                          <a:ea typeface="Arial"/>
                        </a:rPr>
                        <a:t>Any message</a:t>
                      </a:r>
                      <a:endParaRPr lang="en-US" sz="1400" dirty="0">
                        <a:latin typeface="Arial"/>
                        <a:ea typeface="Arial"/>
                      </a:endParaRPr>
                    </a:p>
                  </a:txBody>
                  <a:tcPr marL="0" marR="0" marT="0" marB="0"/>
                </a:tc>
                <a:tc>
                  <a:txBody>
                    <a:bodyPr/>
                    <a:lstStyle/>
                    <a:p>
                      <a:pPr marL="66675" marR="0">
                        <a:spcBef>
                          <a:spcPts val="10"/>
                        </a:spcBef>
                        <a:spcAft>
                          <a:spcPts val="0"/>
                        </a:spcAft>
                      </a:pPr>
                      <a:r>
                        <a:rPr lang="en-US" sz="1400" dirty="0">
                          <a:solidFill>
                            <a:srgbClr val="1D1B11"/>
                          </a:solidFill>
                          <a:latin typeface="Arial"/>
                          <a:ea typeface="Arial"/>
                        </a:rPr>
                        <a:t>xyz</a:t>
                      </a:r>
                      <a:endParaRPr lang="en-US" sz="1400" dirty="0">
                        <a:latin typeface="Arial"/>
                        <a:ea typeface="Arial"/>
                      </a:endParaRPr>
                    </a:p>
                  </a:txBody>
                  <a:tcPr marL="0" marR="0" marT="0" marB="0"/>
                </a:tc>
              </a:tr>
              <a:tr h="586179">
                <a:tc>
                  <a:txBody>
                    <a:bodyPr/>
                    <a:lstStyle/>
                    <a:p>
                      <a:pPr marL="67945" marR="0">
                        <a:spcBef>
                          <a:spcPts val="15"/>
                        </a:spcBef>
                        <a:spcAft>
                          <a:spcPts val="0"/>
                        </a:spcAft>
                      </a:pPr>
                      <a:r>
                        <a:rPr lang="en-US" sz="1400">
                          <a:solidFill>
                            <a:srgbClr val="1D1B11"/>
                          </a:solidFill>
                          <a:latin typeface="Arial"/>
                          <a:ea typeface="Arial"/>
                        </a:rPr>
                        <a:t>Datatime</a:t>
                      </a:r>
                      <a:endParaRPr lang="en-US" sz="1400">
                        <a:latin typeface="Arial"/>
                        <a:ea typeface="Arial"/>
                      </a:endParaRPr>
                    </a:p>
                  </a:txBody>
                  <a:tcPr marL="0" marR="0" marT="0" marB="0"/>
                </a:tc>
                <a:tc>
                  <a:txBody>
                    <a:bodyPr/>
                    <a:lstStyle/>
                    <a:p>
                      <a:pPr marL="67945" marR="0">
                        <a:spcBef>
                          <a:spcPts val="15"/>
                        </a:spcBef>
                        <a:spcAft>
                          <a:spcPts val="0"/>
                        </a:spcAft>
                      </a:pPr>
                      <a:r>
                        <a:rPr lang="en-US" sz="1400">
                          <a:solidFill>
                            <a:srgbClr val="1D1B11"/>
                          </a:solidFill>
                          <a:latin typeface="Arial"/>
                          <a:ea typeface="Arial"/>
                        </a:rPr>
                        <a:t>Varchar</a:t>
                      </a:r>
                      <a:endParaRPr lang="en-US" sz="1400">
                        <a:latin typeface="Arial"/>
                        <a:ea typeface="Arial"/>
                      </a:endParaRPr>
                    </a:p>
                  </a:txBody>
                  <a:tcPr marL="0" marR="0" marT="0" marB="0"/>
                </a:tc>
                <a:tc>
                  <a:txBody>
                    <a:bodyPr/>
                    <a:lstStyle/>
                    <a:p>
                      <a:pPr marL="67310" marR="0">
                        <a:spcBef>
                          <a:spcPts val="15"/>
                        </a:spcBef>
                        <a:spcAft>
                          <a:spcPts val="0"/>
                        </a:spcAft>
                      </a:pPr>
                      <a:r>
                        <a:rPr lang="en-US" sz="1400">
                          <a:solidFill>
                            <a:srgbClr val="1D1B11"/>
                          </a:solidFill>
                          <a:latin typeface="Arial"/>
                          <a:ea typeface="Arial"/>
                        </a:rPr>
                        <a:t>50</a:t>
                      </a:r>
                      <a:endParaRPr lang="en-US" sz="1400">
                        <a:latin typeface="Arial"/>
                        <a:ea typeface="Arial"/>
                      </a:endParaRPr>
                    </a:p>
                  </a:txBody>
                  <a:tcPr marL="0" marR="0" marT="0" marB="0"/>
                </a:tc>
                <a:tc>
                  <a:txBody>
                    <a:bodyPr/>
                    <a:lstStyle/>
                    <a:p>
                      <a:pPr marL="66675" marR="0">
                        <a:spcBef>
                          <a:spcPts val="15"/>
                        </a:spcBef>
                        <a:spcAft>
                          <a:spcPts val="0"/>
                        </a:spcAft>
                      </a:pPr>
                      <a:r>
                        <a:rPr lang="en-US" sz="1400">
                          <a:solidFill>
                            <a:srgbClr val="1D1B11"/>
                          </a:solidFill>
                          <a:latin typeface="Arial"/>
                          <a:ea typeface="Arial"/>
                        </a:rPr>
                        <a:t>Date of feedback</a:t>
                      </a:r>
                      <a:endParaRPr lang="en-US" sz="1400">
                        <a:latin typeface="Arial"/>
                        <a:ea typeface="Arial"/>
                      </a:endParaRPr>
                    </a:p>
                  </a:txBody>
                  <a:tcPr marL="0" marR="0" marT="0" marB="0"/>
                </a:tc>
                <a:tc>
                  <a:txBody>
                    <a:bodyPr/>
                    <a:lstStyle/>
                    <a:p>
                      <a:pPr marL="66675" marR="0">
                        <a:spcBef>
                          <a:spcPts val="15"/>
                        </a:spcBef>
                        <a:spcAft>
                          <a:spcPts val="0"/>
                        </a:spcAft>
                      </a:pPr>
                      <a:r>
                        <a:rPr lang="en-US" sz="1400" dirty="0">
                          <a:solidFill>
                            <a:srgbClr val="1D1B11"/>
                          </a:solidFill>
                          <a:latin typeface="Arial"/>
                          <a:ea typeface="Arial"/>
                        </a:rPr>
                        <a:t>15/12/2021</a:t>
                      </a:r>
                      <a:endParaRPr lang="en-US" sz="1400" dirty="0">
                        <a:latin typeface="Arial"/>
                        <a:ea typeface="Arial"/>
                      </a:endParaRPr>
                    </a:p>
                  </a:txBody>
                  <a:tcPr marL="0" marR="0" marT="0" marB="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Home page</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29</a:t>
            </a:fld>
            <a:endParaRPr lang="en-US" dirty="0"/>
          </a:p>
        </p:txBody>
      </p:sp>
      <p:sp>
        <p:nvSpPr>
          <p:cNvPr id="7" name="Rectangle 1"/>
          <p:cNvSpPr>
            <a:spLocks noChangeArrowheads="1"/>
          </p:cNvSpPr>
          <p:nvPr/>
        </p:nvSpPr>
        <p:spPr bwMode="auto">
          <a:xfrm>
            <a:off x="-207801" y="1987219"/>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00125" y="2043113"/>
            <a:ext cx="7329488" cy="3243262"/>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p>
            <a:pPr lvl="0"/>
            <a:r>
              <a:rPr lang="en-IN" sz="3200" b="1" dirty="0" smtClean="0"/>
              <a:t>Project Definition</a:t>
            </a:r>
            <a:r>
              <a:rPr lang="en-US" sz="3200" dirty="0" smtClean="0"/>
              <a:t/>
            </a:r>
            <a:br>
              <a:rPr lang="en-US" sz="3200" dirty="0" smtClean="0"/>
            </a:br>
            <a:endParaRPr lang="en-US" sz="3200" dirty="0"/>
          </a:p>
        </p:txBody>
      </p:sp>
      <p:sp>
        <p:nvSpPr>
          <p:cNvPr id="1048605" name="Content Placeholder 2"/>
          <p:cNvSpPr>
            <a:spLocks noGrp="1"/>
          </p:cNvSpPr>
          <p:nvPr>
            <p:ph idx="1"/>
          </p:nvPr>
        </p:nvSpPr>
        <p:spPr/>
        <p:txBody>
          <a:bodyPr>
            <a:normAutofit fontScale="92500" lnSpcReduction="20000"/>
          </a:bodyPr>
          <a:lstStyle/>
          <a:p>
            <a:pPr>
              <a:buFont typeface="Arial" pitchFamily="34" charset="0"/>
              <a:buChar char="•"/>
            </a:pPr>
            <a:r>
              <a:rPr lang="en-IN" sz="2400" dirty="0" smtClean="0"/>
              <a:t> The Online Notice Board which will make use of the modern communication method and techniques for information flow. </a:t>
            </a:r>
          </a:p>
          <a:p>
            <a:pPr>
              <a:buFont typeface="Arial" pitchFamily="34" charset="0"/>
              <a:buChar char="•"/>
            </a:pPr>
            <a:r>
              <a:rPr lang="en-IN" sz="2400" dirty="0" smtClean="0"/>
              <a:t> The aim of this project is to develop a wireless notice board that will be used at the faculty in order to display latest information. </a:t>
            </a:r>
            <a:endParaRPr lang="en-US" sz="2400" dirty="0" smtClean="0"/>
          </a:p>
          <a:p>
            <a:pPr>
              <a:buFont typeface="Arial" pitchFamily="34" charset="0"/>
              <a:buChar char="•"/>
            </a:pPr>
            <a:r>
              <a:rPr lang="en-IN" sz="2400" dirty="0" smtClean="0"/>
              <a:t> The Smart Notice Board System is intended for colleges and   institutions where information and file sharing on regular basis plays vital role in the performance. </a:t>
            </a:r>
            <a:endParaRPr lang="en-US" sz="2400" dirty="0" smtClean="0"/>
          </a:p>
          <a:p>
            <a:pPr>
              <a:buFont typeface="Arial" pitchFamily="34" charset="0"/>
              <a:buChar char="•"/>
            </a:pPr>
            <a:r>
              <a:rPr lang="en-IN" sz="2400" dirty="0" smtClean="0"/>
              <a:t> The system is planned to consist of various useful features for the said purpose.</a:t>
            </a:r>
          </a:p>
          <a:p>
            <a:pPr>
              <a:buFont typeface="Arial" pitchFamily="34" charset="0"/>
              <a:buChar char="•"/>
            </a:pPr>
            <a:r>
              <a:rPr lang="en-US" sz="2400" dirty="0" smtClean="0"/>
              <a:t> An Smart notice board is a place where people can leave any types of messages and notifications, for example, to advertise things, announce events or provide any information.</a:t>
            </a:r>
          </a:p>
          <a:p>
            <a:endParaRPr lang="en-US" sz="1000" dirty="0" smtClean="0"/>
          </a:p>
          <a:p>
            <a:endParaRPr lang="en-US" sz="1000" dirty="0"/>
          </a:p>
        </p:txBody>
      </p:sp>
      <p:sp>
        <p:nvSpPr>
          <p:cNvPr id="1048606"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07" name="Footer Placeholder 4"/>
          <p:cNvSpPr>
            <a:spLocks noGrp="1"/>
          </p:cNvSpPr>
          <p:nvPr>
            <p:ph type="ftr" sz="quarter" idx="11"/>
          </p:nvPr>
        </p:nvSpPr>
        <p:spPr/>
        <p:txBody>
          <a:bodyPr/>
          <a:lstStyle/>
          <a:p>
            <a:r>
              <a:rPr lang="en-US" dirty="0" smtClean="0"/>
              <a:t>Smart notice board</a:t>
            </a:r>
          </a:p>
          <a:p>
            <a:endParaRPr lang="en-US" dirty="0"/>
          </a:p>
        </p:txBody>
      </p:sp>
      <p:sp>
        <p:nvSpPr>
          <p:cNvPr id="1048608" name="Slide Number Placeholder 5"/>
          <p:cNvSpPr>
            <a:spLocks noGrp="1"/>
          </p:cNvSpPr>
          <p:nvPr>
            <p:ph type="sldNum" sz="quarter" idx="12"/>
          </p:nvPr>
        </p:nvSpPr>
        <p:spPr/>
        <p:txBody>
          <a:bodyPr/>
          <a:lstStyle/>
          <a:p>
            <a:fld id="{615D92F5-C6BD-4770-B93B-CCC7110BADD0}"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About</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30</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842963" y="2076450"/>
            <a:ext cx="7472361" cy="3738563"/>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Contact us</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31</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28700" y="2075179"/>
            <a:ext cx="6515100" cy="3396933"/>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Feedback</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a:xfrm>
            <a:off x="2769410" y="6414731"/>
            <a:ext cx="3617103" cy="365125"/>
          </a:xfrm>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32</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7"/>
          <p:cNvSpPr/>
          <p:nvPr/>
        </p:nvSpPr>
        <p:spPr>
          <a:xfrm>
            <a:off x="871538" y="1985962"/>
            <a:ext cx="5514975" cy="707886"/>
          </a:xfrm>
          <a:prstGeom prst="rect">
            <a:avLst/>
          </a:prstGeom>
        </p:spPr>
        <p:txBody>
          <a:bodyPr wrap="square">
            <a:spAutoFit/>
          </a:bodyPr>
          <a:lstStyle/>
          <a:p>
            <a:endParaRPr lang="en-US" sz="2200" dirty="0" smtClean="0">
              <a:solidFill>
                <a:srgbClr val="002060"/>
              </a:solidFill>
            </a:endParaRPr>
          </a:p>
          <a:p>
            <a:endParaRPr lang="en-US" dirty="0"/>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228725" y="2067559"/>
            <a:ext cx="6315075" cy="3447415"/>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Registeration Teacher</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33</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143000" y="2108835"/>
            <a:ext cx="6400800" cy="3363278"/>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Registeration Student</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34</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00125" y="2072640"/>
            <a:ext cx="6543675" cy="3242310"/>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All  Notice</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35</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900113" y="2052637"/>
            <a:ext cx="6643687" cy="3376613"/>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Login for Admin</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36</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28700" y="2066925"/>
            <a:ext cx="6986588" cy="3233738"/>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IN" sz="3200" b="1" dirty="0" smtClean="0"/>
              <a:t>Login Teacher</a:t>
            </a:r>
            <a:endParaRPr lang="en-IN" sz="3200" b="1"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37</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828675" y="2131060"/>
            <a:ext cx="6715125" cy="3126740"/>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IN" sz="3200" b="1" dirty="0" smtClean="0"/>
              <a:t>Login Student</a:t>
            </a:r>
            <a:endParaRPr lang="en-IN" sz="3200" b="1"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38</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928688" y="2087562"/>
            <a:ext cx="6615112" cy="3584576"/>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IN" sz="3200" b="1" dirty="0" smtClean="0"/>
              <a:t>Admin profile</a:t>
            </a:r>
            <a:endParaRPr lang="en-IN" sz="3200" b="1"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a:xfrm>
            <a:off x="2693200" y="6459786"/>
            <a:ext cx="3617103" cy="365125"/>
          </a:xfrm>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39</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00125" y="1752600"/>
            <a:ext cx="6543675" cy="3862388"/>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a:bodyPr>
          <a:lstStyle/>
          <a:p>
            <a:pPr lvl="0"/>
            <a:r>
              <a:rPr lang="en-IN" sz="3200" b="1" dirty="0" smtClean="0"/>
              <a:t>Project Description</a:t>
            </a:r>
            <a:r>
              <a:rPr lang="en-US" sz="1200" dirty="0" smtClean="0"/>
              <a:t/>
            </a:r>
            <a:br>
              <a:rPr lang="en-US" sz="1200" dirty="0" smtClean="0"/>
            </a:br>
            <a:endParaRPr lang="en-US" sz="1200" dirty="0"/>
          </a:p>
        </p:txBody>
      </p:sp>
      <p:sp>
        <p:nvSpPr>
          <p:cNvPr id="1048610" name="Content Placeholder 2"/>
          <p:cNvSpPr>
            <a:spLocks noGrp="1"/>
          </p:cNvSpPr>
          <p:nvPr>
            <p:ph idx="1"/>
          </p:nvPr>
        </p:nvSpPr>
        <p:spPr/>
        <p:txBody>
          <a:bodyPr>
            <a:noAutofit/>
          </a:bodyPr>
          <a:lstStyle/>
          <a:p>
            <a:pPr>
              <a:buFont typeface="Arial" pitchFamily="34" charset="0"/>
              <a:buChar char="•"/>
            </a:pPr>
            <a:r>
              <a:rPr lang="en-IN" sz="2200" dirty="0" smtClean="0"/>
              <a:t> Nowadays every advertisement is going to be digital. The moving message display is used in college campus, universities to scroll different events and important notice.</a:t>
            </a:r>
            <a:endParaRPr lang="en-US" sz="2200" dirty="0" smtClean="0"/>
          </a:p>
          <a:p>
            <a:pPr>
              <a:buFont typeface="Arial" pitchFamily="34" charset="0"/>
              <a:buChar char="•"/>
            </a:pPr>
            <a:r>
              <a:rPr lang="en-IN" sz="2200" dirty="0" smtClean="0"/>
              <a:t> A Notice Board is a surface intended to convey important news, announce events or provide information</a:t>
            </a:r>
          </a:p>
          <a:p>
            <a:pPr>
              <a:buFont typeface="Arial" pitchFamily="34" charset="0"/>
              <a:buChar char="•"/>
            </a:pPr>
            <a:r>
              <a:rPr lang="en-IN" sz="2200" dirty="0" smtClean="0"/>
              <a:t> Aim to create this platform for issuing notice, sharing information and files between the members of the institution. </a:t>
            </a:r>
          </a:p>
          <a:p>
            <a:pPr>
              <a:buFont typeface="Arial" pitchFamily="34" charset="0"/>
              <a:buChar char="•"/>
            </a:pPr>
            <a:r>
              <a:rPr lang="en-IN" sz="2200" dirty="0" smtClean="0"/>
              <a:t> The administrator shall be able to issue notice, upload files and view students activities. </a:t>
            </a:r>
            <a:endParaRPr lang="en-US" sz="2200" dirty="0" smtClean="0"/>
          </a:p>
          <a:p>
            <a:pPr>
              <a:buNone/>
            </a:pPr>
            <a:endParaRPr lang="en-US" sz="2200" dirty="0" smtClean="0"/>
          </a:p>
          <a:p>
            <a:pPr marL="0" indent="0">
              <a:buNone/>
            </a:pPr>
            <a:endParaRPr lang="en-US" sz="1800" dirty="0" smtClean="0"/>
          </a:p>
          <a:p>
            <a:endParaRPr lang="en-US" sz="1800" dirty="0"/>
          </a:p>
        </p:txBody>
      </p:sp>
      <p:sp>
        <p:nvSpPr>
          <p:cNvPr id="104861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12" name="Footer Placeholder 4"/>
          <p:cNvSpPr>
            <a:spLocks noGrp="1"/>
          </p:cNvSpPr>
          <p:nvPr>
            <p:ph type="ftr" sz="quarter" idx="11"/>
          </p:nvPr>
        </p:nvSpPr>
        <p:spPr/>
        <p:txBody>
          <a:bodyPr/>
          <a:lstStyle/>
          <a:p>
            <a:r>
              <a:rPr lang="en-US" dirty="0" smtClean="0"/>
              <a:t>Smart notice board</a:t>
            </a:r>
          </a:p>
          <a:p>
            <a:endParaRPr lang="en-US" dirty="0"/>
          </a:p>
        </p:txBody>
      </p:sp>
      <p:sp>
        <p:nvSpPr>
          <p:cNvPr id="1048613" name="Slide Number Placeholder 5"/>
          <p:cNvSpPr>
            <a:spLocks noGrp="1"/>
          </p:cNvSpPr>
          <p:nvPr>
            <p:ph type="sldNum" sz="quarter" idx="12"/>
          </p:nvPr>
        </p:nvSpPr>
        <p:spPr/>
        <p:txBody>
          <a:bodyPr/>
          <a:lstStyle/>
          <a:p>
            <a:fld id="{615D92F5-C6BD-4770-B93B-CCC7110BADD0}"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IN" sz="3200" b="1" dirty="0" smtClean="0"/>
              <a:t>Teacher profile</a:t>
            </a:r>
            <a:endParaRPr lang="en-IN" sz="3200" b="1"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40</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00125" y="2139632"/>
            <a:ext cx="6543675" cy="3246756"/>
          </a:xfrm>
          <a:prstGeom prst="rect">
            <a:avLst/>
          </a:prstGeom>
        </p:spPr>
      </p:pic>
    </p:spTree>
    <p:extLst>
      <p:ext uri="{BB962C8B-B14F-4D97-AF65-F5344CB8AC3E}">
        <p14:creationId xmlns:p14="http://schemas.microsoft.com/office/powerpoint/2010/main" val="3482805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Student Profile</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41</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8" descr="C:\Users\l3\Downloads\Capture.PNG"/>
          <p:cNvPicPr/>
          <p:nvPr/>
        </p:nvPicPr>
        <p:blipFill>
          <a:blip r:embed="rId2" cstate="print"/>
          <a:srcRect/>
          <a:stretch>
            <a:fillRect/>
          </a:stretch>
        </p:blipFill>
        <p:spPr bwMode="auto">
          <a:xfrm>
            <a:off x="900113" y="2132928"/>
            <a:ext cx="6643687" cy="3210597"/>
          </a:xfrm>
          <a:prstGeom prst="rect">
            <a:avLst/>
          </a:prstGeom>
          <a:noFill/>
          <a:ln w="9525">
            <a:noFill/>
            <a:miter lim="800000"/>
            <a:headEnd/>
            <a:tailEnd/>
          </a:ln>
        </p:spPr>
      </p:pic>
    </p:spTree>
    <p:extLst>
      <p:ext uri="{BB962C8B-B14F-4D97-AF65-F5344CB8AC3E}">
        <p14:creationId xmlns:p14="http://schemas.microsoft.com/office/powerpoint/2010/main" val="3482805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385764"/>
            <a:ext cx="7543800" cy="1366268"/>
          </a:xfrm>
        </p:spPr>
        <p:txBody>
          <a:bodyPr>
            <a:normAutofit/>
          </a:bodyPr>
          <a:lstStyle/>
          <a:p>
            <a:r>
              <a:rPr lang="en-US" sz="3200" b="1" dirty="0" smtClean="0"/>
              <a:t>Testing</a:t>
            </a:r>
            <a:r>
              <a:rPr lang="en-US" sz="3200" dirty="0" smtClean="0"/>
              <a:t/>
            </a:r>
            <a:br>
              <a:rPr lang="en-US" sz="3200" dirty="0" smtClean="0"/>
            </a:br>
            <a:r>
              <a:rPr lang="en-US" sz="3200" b="1" dirty="0" smtClean="0"/>
              <a:t>Test Strategy</a:t>
            </a:r>
            <a:r>
              <a:rPr lang="en-US" sz="3200" dirty="0" smtClean="0"/>
              <a:t/>
            </a:r>
            <a:br>
              <a:rPr lang="en-US" sz="3200" dirty="0" smtClean="0"/>
            </a:b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42</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7"/>
          <p:cNvSpPr/>
          <p:nvPr/>
        </p:nvSpPr>
        <p:spPr>
          <a:xfrm>
            <a:off x="528639" y="2000249"/>
            <a:ext cx="8243886" cy="3077766"/>
          </a:xfrm>
          <a:prstGeom prst="rect">
            <a:avLst/>
          </a:prstGeom>
        </p:spPr>
        <p:txBody>
          <a:bodyPr wrap="square">
            <a:spAutoFit/>
          </a:bodyPr>
          <a:lstStyle/>
          <a:p>
            <a:pPr>
              <a:buFont typeface="Arial" pitchFamily="34" charset="0"/>
              <a:buChar char="•"/>
            </a:pPr>
            <a:r>
              <a:rPr lang="en-US" sz="2200" dirty="0" smtClean="0"/>
              <a:t>In our scenario, testing strategy is used to test the functionality of our system. We have to use to cover all scenario. Main focus is on Functional Testing. In Functional Testing test case are used to test the application interface.</a:t>
            </a:r>
          </a:p>
          <a:p>
            <a:endParaRPr lang="en-US" sz="2200" dirty="0" smtClean="0"/>
          </a:p>
          <a:p>
            <a:pPr>
              <a:buFont typeface="Arial" pitchFamily="34" charset="0"/>
              <a:buChar char="•"/>
            </a:pPr>
            <a:r>
              <a:rPr lang="en-US" sz="2200" dirty="0" smtClean="0"/>
              <a:t> In our system, testing is going to be done at individual (Unit) module level. Each module will be undergone to Unit testing (One Module) and expected result is supposed to be same as actual result</a:t>
            </a:r>
          </a:p>
          <a:p>
            <a:endParaRPr lang="en-US" dirty="0"/>
          </a:p>
        </p:txBody>
      </p:sp>
    </p:spTree>
    <p:extLst>
      <p:ext uri="{BB962C8B-B14F-4D97-AF65-F5344CB8AC3E}">
        <p14:creationId xmlns:p14="http://schemas.microsoft.com/office/powerpoint/2010/main" val="3482805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Admin Login</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43</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7"/>
          <p:cNvSpPr/>
          <p:nvPr/>
        </p:nvSpPr>
        <p:spPr>
          <a:xfrm>
            <a:off x="928688" y="1857374"/>
            <a:ext cx="5486400" cy="646331"/>
          </a:xfrm>
          <a:prstGeom prst="rect">
            <a:avLst/>
          </a:prstGeom>
        </p:spPr>
        <p:txBody>
          <a:bodyPr wrap="square">
            <a:spAutoFit/>
          </a:bodyPr>
          <a:lstStyle/>
          <a:p>
            <a:endParaRPr lang="en-US" dirty="0" smtClean="0"/>
          </a:p>
          <a:p>
            <a:endParaRPr lang="en-US" dirty="0"/>
          </a:p>
        </p:txBody>
      </p:sp>
      <p:graphicFrame>
        <p:nvGraphicFramePr>
          <p:cNvPr id="9" name="Table 8"/>
          <p:cNvGraphicFramePr>
            <a:graphicFrameLocks noGrp="1"/>
          </p:cNvGraphicFramePr>
          <p:nvPr/>
        </p:nvGraphicFramePr>
        <p:xfrm>
          <a:off x="823913" y="1671576"/>
          <a:ext cx="7562850" cy="4240022"/>
        </p:xfrm>
        <a:graphic>
          <a:graphicData uri="http://schemas.openxmlformats.org/drawingml/2006/table">
            <a:tbl>
              <a:tblPr firstRow="1" bandRow="1">
                <a:tableStyleId>{5C22544A-7EE6-4342-B048-85BDC9FD1C3A}</a:tableStyleId>
              </a:tblPr>
              <a:tblGrid>
                <a:gridCol w="3781425"/>
                <a:gridCol w="3781425"/>
              </a:tblGrid>
              <a:tr h="431800">
                <a:tc>
                  <a:txBody>
                    <a:bodyPr/>
                    <a:lstStyle/>
                    <a:p>
                      <a:pPr marL="0" marR="0">
                        <a:lnSpc>
                          <a:spcPct val="115000"/>
                        </a:lnSpc>
                        <a:spcBef>
                          <a:spcPts val="0"/>
                        </a:spcBef>
                        <a:spcAft>
                          <a:spcPts val="0"/>
                        </a:spcAft>
                      </a:pPr>
                      <a:r>
                        <a:rPr lang="en-US" sz="1400" b="1" dirty="0">
                          <a:latin typeface="Calibri"/>
                          <a:ea typeface="Calibri"/>
                          <a:cs typeface="Times New Roman"/>
                        </a:rPr>
                        <a:t>Test Case Summary</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This test case was conducted for checking login.</a:t>
                      </a:r>
                    </a:p>
                  </a:txBody>
                  <a:tcPr marL="68580" marR="68580" marT="0" marB="0"/>
                </a:tc>
              </a:tr>
              <a:tr h="431800">
                <a:tc>
                  <a:txBody>
                    <a:bodyPr/>
                    <a:lstStyle/>
                    <a:p>
                      <a:pPr marL="0" marR="0">
                        <a:lnSpc>
                          <a:spcPct val="115000"/>
                        </a:lnSpc>
                        <a:spcBef>
                          <a:spcPts val="0"/>
                        </a:spcBef>
                        <a:spcAft>
                          <a:spcPts val="0"/>
                        </a:spcAft>
                      </a:pPr>
                      <a:r>
                        <a:rPr lang="en-US" sz="1400" b="1" dirty="0">
                          <a:latin typeface="Calibri"/>
                          <a:ea typeface="Calibri"/>
                          <a:cs typeface="Times New Roman"/>
                        </a:rPr>
                        <a:t>Prerequisite</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Admin must be registered in system</a:t>
                      </a:r>
                      <a:r>
                        <a:rPr lang="en-US" sz="1400" b="1" dirty="0">
                          <a:latin typeface="Calibri"/>
                          <a:ea typeface="Calibri"/>
                          <a:cs typeface="Times New Roman"/>
                        </a:rPr>
                        <a:t>.</a:t>
                      </a:r>
                      <a:endParaRPr lang="en-US" sz="1400" dirty="0">
                        <a:latin typeface="Calibri"/>
                        <a:ea typeface="Calibri"/>
                        <a:cs typeface="Times New Roman"/>
                      </a:endParaRPr>
                    </a:p>
                  </a:txBody>
                  <a:tcPr marL="68580" marR="68580" marT="0" marB="0"/>
                </a:tc>
              </a:tr>
              <a:tr h="431800">
                <a:tc>
                  <a:txBody>
                    <a:bodyPr/>
                    <a:lstStyle/>
                    <a:p>
                      <a:pPr marL="0" marR="0">
                        <a:lnSpc>
                          <a:spcPct val="115000"/>
                        </a:lnSpc>
                        <a:spcBef>
                          <a:spcPts val="0"/>
                        </a:spcBef>
                        <a:spcAft>
                          <a:spcPts val="0"/>
                        </a:spcAft>
                      </a:pPr>
                      <a:r>
                        <a:rPr lang="en-US" sz="1400" b="1" dirty="0">
                          <a:latin typeface="Calibri"/>
                          <a:ea typeface="Calibri"/>
                          <a:cs typeface="Times New Roman"/>
                        </a:rPr>
                        <a:t>Test Procedure </a:t>
                      </a:r>
                      <a:endParaRPr lang="en-US" sz="1400" dirty="0">
                        <a:latin typeface="Calibri"/>
                        <a:ea typeface="Calibri"/>
                        <a:cs typeface="Times New Roman"/>
                      </a:endParaRPr>
                    </a:p>
                  </a:txBody>
                  <a:tcPr marL="68580" marR="68580" marT="0" marB="0"/>
                </a:tc>
                <a:tc>
                  <a:txBody>
                    <a:bodyPr/>
                    <a:lstStyle/>
                    <a:p>
                      <a:pPr marL="342900" marR="0" lvl="0" indent="-342900">
                        <a:lnSpc>
                          <a:spcPct val="107000"/>
                        </a:lnSpc>
                        <a:spcBef>
                          <a:spcPts val="0"/>
                        </a:spcBef>
                        <a:spcAft>
                          <a:spcPts val="0"/>
                        </a:spcAft>
                        <a:buFont typeface="+mj-lt"/>
                        <a:buAutoNum type="arabicPeriod"/>
                      </a:pPr>
                      <a:r>
                        <a:rPr lang="en-IN" sz="1400" dirty="0">
                          <a:latin typeface="Calibri"/>
                          <a:ea typeface="Calibri"/>
                          <a:cs typeface="Times New Roman"/>
                        </a:rPr>
                        <a:t>Enter email and password.</a:t>
                      </a:r>
                      <a:endParaRPr lang="en-US" sz="1400" dirty="0">
                        <a:latin typeface="Calibri"/>
                        <a:ea typeface="Calibri"/>
                        <a:cs typeface="Times New Roman"/>
                      </a:endParaRPr>
                    </a:p>
                    <a:p>
                      <a:pPr marL="342900" marR="0" lvl="0" indent="-342900">
                        <a:lnSpc>
                          <a:spcPct val="107000"/>
                        </a:lnSpc>
                        <a:spcBef>
                          <a:spcPts val="0"/>
                        </a:spcBef>
                        <a:spcAft>
                          <a:spcPts val="0"/>
                        </a:spcAft>
                        <a:buFont typeface="+mj-lt"/>
                        <a:buAutoNum type="arabicPeriod"/>
                      </a:pPr>
                      <a:r>
                        <a:rPr lang="en-IN" sz="1400" dirty="0">
                          <a:latin typeface="Calibri"/>
                          <a:ea typeface="Calibri"/>
                          <a:cs typeface="Times New Roman"/>
                        </a:rPr>
                        <a:t>Check the email and password is correct  or not.</a:t>
                      </a:r>
                      <a:endParaRPr lang="en-US" sz="1400" dirty="0">
                        <a:latin typeface="Calibri"/>
                        <a:ea typeface="Calibri"/>
                        <a:cs typeface="Times New Roman"/>
                      </a:endParaRPr>
                    </a:p>
                    <a:p>
                      <a:pPr marL="342900" marR="0" lvl="0" indent="-342900">
                        <a:lnSpc>
                          <a:spcPct val="107000"/>
                        </a:lnSpc>
                        <a:spcBef>
                          <a:spcPts val="0"/>
                        </a:spcBef>
                        <a:spcAft>
                          <a:spcPts val="0"/>
                        </a:spcAft>
                        <a:buFont typeface="+mj-lt"/>
                        <a:buAutoNum type="arabicPeriod"/>
                      </a:pPr>
                      <a:r>
                        <a:rPr lang="en-IN" sz="1400" dirty="0">
                          <a:latin typeface="Calibri"/>
                          <a:ea typeface="Calibri"/>
                          <a:cs typeface="Times New Roman"/>
                        </a:rPr>
                        <a:t>Admin change status</a:t>
                      </a:r>
                      <a:endParaRPr lang="en-US" sz="1400" dirty="0">
                        <a:latin typeface="Calibri"/>
                        <a:ea typeface="Calibri"/>
                        <a:cs typeface="Times New Roman"/>
                      </a:endParaRPr>
                    </a:p>
                  </a:txBody>
                  <a:tcPr marL="68580" marR="68580" marT="0" marB="0"/>
                </a:tc>
              </a:tr>
              <a:tr h="431800">
                <a:tc>
                  <a:txBody>
                    <a:bodyPr/>
                    <a:lstStyle/>
                    <a:p>
                      <a:pPr marL="0" marR="0">
                        <a:lnSpc>
                          <a:spcPct val="115000"/>
                        </a:lnSpc>
                        <a:spcBef>
                          <a:spcPts val="0"/>
                        </a:spcBef>
                        <a:spcAft>
                          <a:spcPts val="0"/>
                        </a:spcAft>
                      </a:pPr>
                      <a:r>
                        <a:rPr lang="en-US" sz="1400" b="1" dirty="0">
                          <a:latin typeface="Calibri"/>
                          <a:ea typeface="Calibri"/>
                          <a:cs typeface="Times New Roman"/>
                        </a:rPr>
                        <a:t>Test Data</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err="1">
                          <a:latin typeface="Calibri"/>
                          <a:ea typeface="Calibri"/>
                          <a:cs typeface="Times New Roman"/>
                        </a:rPr>
                        <a:t>Email:ps@gmail.com</a:t>
                      </a:r>
                      <a:endParaRPr lang="en-US" sz="1400" dirty="0">
                        <a:latin typeface="Calibri"/>
                        <a:ea typeface="Calibri"/>
                        <a:cs typeface="Times New Roman"/>
                      </a:endParaRPr>
                    </a:p>
                    <a:p>
                      <a:pPr marL="0" marR="0">
                        <a:lnSpc>
                          <a:spcPct val="115000"/>
                        </a:lnSpc>
                        <a:spcBef>
                          <a:spcPts val="0"/>
                        </a:spcBef>
                        <a:spcAft>
                          <a:spcPts val="0"/>
                        </a:spcAft>
                      </a:pPr>
                      <a:r>
                        <a:rPr lang="en-US" sz="1400" dirty="0">
                          <a:latin typeface="Calibri"/>
                          <a:ea typeface="Calibri"/>
                          <a:cs typeface="Times New Roman"/>
                        </a:rPr>
                        <a:t>Password: ****</a:t>
                      </a:r>
                    </a:p>
                  </a:txBody>
                  <a:tcPr marL="68580" marR="68580" marT="0" marB="0"/>
                </a:tc>
              </a:tr>
              <a:tr h="431800">
                <a:tc>
                  <a:txBody>
                    <a:bodyPr/>
                    <a:lstStyle/>
                    <a:p>
                      <a:pPr marL="0" marR="0">
                        <a:lnSpc>
                          <a:spcPct val="115000"/>
                        </a:lnSpc>
                        <a:spcBef>
                          <a:spcPts val="0"/>
                        </a:spcBef>
                        <a:spcAft>
                          <a:spcPts val="0"/>
                        </a:spcAft>
                      </a:pPr>
                      <a:r>
                        <a:rPr lang="en-US" sz="1400" b="1" dirty="0">
                          <a:latin typeface="Calibri"/>
                          <a:ea typeface="Calibri"/>
                          <a:cs typeface="Times New Roman"/>
                        </a:rPr>
                        <a:t>Expected Result</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Admin enters into the system</a:t>
                      </a:r>
                    </a:p>
                  </a:txBody>
                  <a:tcPr marL="68580" marR="68580" marT="0" marB="0"/>
                </a:tc>
              </a:tr>
              <a:tr h="431800">
                <a:tc>
                  <a:txBody>
                    <a:bodyPr/>
                    <a:lstStyle/>
                    <a:p>
                      <a:pPr marL="0" marR="0">
                        <a:lnSpc>
                          <a:spcPct val="115000"/>
                        </a:lnSpc>
                        <a:spcBef>
                          <a:spcPts val="0"/>
                        </a:spcBef>
                        <a:spcAft>
                          <a:spcPts val="0"/>
                        </a:spcAft>
                      </a:pPr>
                      <a:r>
                        <a:rPr lang="en-US" sz="1400" b="1" dirty="0">
                          <a:latin typeface="Calibri"/>
                          <a:ea typeface="Calibri"/>
                          <a:cs typeface="Times New Roman"/>
                        </a:rPr>
                        <a:t>Actual Result</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Admin can view the all  Dashboard.</a:t>
                      </a:r>
                    </a:p>
                  </a:txBody>
                  <a:tcPr marL="68580" marR="68580" marT="0" marB="0"/>
                </a:tc>
              </a:tr>
              <a:tr h="431800">
                <a:tc>
                  <a:txBody>
                    <a:bodyPr/>
                    <a:lstStyle/>
                    <a:p>
                      <a:pPr marL="0" marR="0">
                        <a:lnSpc>
                          <a:spcPct val="115000"/>
                        </a:lnSpc>
                        <a:spcBef>
                          <a:spcPts val="0"/>
                        </a:spcBef>
                        <a:spcAft>
                          <a:spcPts val="0"/>
                        </a:spcAft>
                      </a:pPr>
                      <a:r>
                        <a:rPr lang="en-US" sz="1400" b="1" dirty="0">
                          <a:latin typeface="Calibri"/>
                          <a:ea typeface="Calibri"/>
                          <a:cs typeface="Times New Roman"/>
                        </a:rPr>
                        <a:t>Status</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Pass</a:t>
                      </a:r>
                    </a:p>
                  </a:txBody>
                  <a:tcPr marL="68580" marR="68580" marT="0" marB="0"/>
                </a:tc>
              </a:tr>
              <a:tr h="431800">
                <a:tc>
                  <a:txBody>
                    <a:bodyPr/>
                    <a:lstStyle/>
                    <a:p>
                      <a:pPr marL="0" marR="0">
                        <a:lnSpc>
                          <a:spcPct val="115000"/>
                        </a:lnSpc>
                        <a:spcBef>
                          <a:spcPts val="0"/>
                        </a:spcBef>
                        <a:spcAft>
                          <a:spcPts val="0"/>
                        </a:spcAft>
                      </a:pPr>
                      <a:r>
                        <a:rPr lang="en-US" sz="1400" b="1" dirty="0">
                          <a:latin typeface="Calibri"/>
                          <a:ea typeface="Calibri"/>
                          <a:cs typeface="Times New Roman"/>
                        </a:rPr>
                        <a:t>Remark</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This test case is for login into the system.</a:t>
                      </a:r>
                    </a:p>
                  </a:txBody>
                  <a:tcPr marL="68580" marR="68580" marT="0" marB="0"/>
                </a:tc>
              </a:tr>
              <a:tr h="0">
                <a:tc>
                  <a:txBody>
                    <a:bodyPr/>
                    <a:lstStyle/>
                    <a:p>
                      <a:pPr marL="0" marR="0">
                        <a:lnSpc>
                          <a:spcPct val="115000"/>
                        </a:lnSpc>
                        <a:spcBef>
                          <a:spcPts val="0"/>
                        </a:spcBef>
                        <a:spcAft>
                          <a:spcPts val="0"/>
                        </a:spcAft>
                      </a:pPr>
                      <a:r>
                        <a:rPr lang="en-US" sz="1400" b="1" dirty="0">
                          <a:latin typeface="Calibri"/>
                          <a:ea typeface="Calibri"/>
                          <a:cs typeface="Times New Roman"/>
                        </a:rPr>
                        <a:t>Test Environment</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Chrome Browser</a:t>
                      </a:r>
                    </a:p>
                  </a:txBody>
                  <a:tcPr marL="68580" marR="68580" marT="0" marB="0"/>
                </a:tc>
              </a:tr>
            </a:tbl>
          </a:graphicData>
        </a:graphic>
      </p:graphicFrame>
    </p:spTree>
    <p:extLst>
      <p:ext uri="{BB962C8B-B14F-4D97-AF65-F5344CB8AC3E}">
        <p14:creationId xmlns:p14="http://schemas.microsoft.com/office/powerpoint/2010/main" val="3482805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Teacher Login</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44</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9" name="Table 8"/>
          <p:cNvGraphicFramePr>
            <a:graphicFrameLocks noGrp="1"/>
          </p:cNvGraphicFramePr>
          <p:nvPr/>
        </p:nvGraphicFramePr>
        <p:xfrm>
          <a:off x="1009650" y="1921362"/>
          <a:ext cx="7505700" cy="4346912"/>
        </p:xfrm>
        <a:graphic>
          <a:graphicData uri="http://schemas.openxmlformats.org/drawingml/2006/table">
            <a:tbl>
              <a:tblPr firstRow="1" bandRow="1">
                <a:tableStyleId>{5C22544A-7EE6-4342-B048-85BDC9FD1C3A}</a:tableStyleId>
              </a:tblPr>
              <a:tblGrid>
                <a:gridCol w="3752850"/>
                <a:gridCol w="3752850"/>
              </a:tblGrid>
              <a:tr h="449615">
                <a:tc>
                  <a:txBody>
                    <a:bodyPr/>
                    <a:lstStyle/>
                    <a:p>
                      <a:pPr marL="0" marR="0">
                        <a:lnSpc>
                          <a:spcPct val="115000"/>
                        </a:lnSpc>
                        <a:spcBef>
                          <a:spcPts val="0"/>
                        </a:spcBef>
                        <a:spcAft>
                          <a:spcPts val="0"/>
                        </a:spcAft>
                      </a:pPr>
                      <a:r>
                        <a:rPr lang="en-US" sz="1400" b="1" dirty="0">
                          <a:latin typeface="Calibri"/>
                          <a:ea typeface="Calibri"/>
                          <a:cs typeface="Times New Roman"/>
                        </a:rPr>
                        <a:t>Test Case Summary</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This test case was conducted for checking login.</a:t>
                      </a:r>
                    </a:p>
                  </a:txBody>
                  <a:tcPr marL="68580" marR="68580" marT="0" marB="0"/>
                </a:tc>
              </a:tr>
              <a:tr h="449615">
                <a:tc>
                  <a:txBody>
                    <a:bodyPr/>
                    <a:lstStyle/>
                    <a:p>
                      <a:pPr marL="0" marR="0">
                        <a:lnSpc>
                          <a:spcPct val="115000"/>
                        </a:lnSpc>
                        <a:spcBef>
                          <a:spcPts val="0"/>
                        </a:spcBef>
                        <a:spcAft>
                          <a:spcPts val="0"/>
                        </a:spcAft>
                      </a:pPr>
                      <a:r>
                        <a:rPr lang="en-US" sz="1400" b="1" dirty="0">
                          <a:latin typeface="Calibri"/>
                          <a:ea typeface="Calibri"/>
                          <a:cs typeface="Times New Roman"/>
                        </a:rPr>
                        <a:t>Prerequisite</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Calibri"/>
                          <a:ea typeface="Calibri"/>
                          <a:cs typeface="Times New Roman"/>
                        </a:rPr>
                        <a:t>Teacher must be registered in system</a:t>
                      </a:r>
                      <a:r>
                        <a:rPr lang="en-US" sz="1400" b="1">
                          <a:latin typeface="Calibri"/>
                          <a:ea typeface="Calibri"/>
                          <a:cs typeface="Times New Roman"/>
                        </a:rPr>
                        <a:t>.</a:t>
                      </a:r>
                      <a:endParaRPr lang="en-US" sz="1400">
                        <a:latin typeface="Calibri"/>
                        <a:ea typeface="Calibri"/>
                        <a:cs typeface="Times New Roman"/>
                      </a:endParaRPr>
                    </a:p>
                  </a:txBody>
                  <a:tcPr marL="68580" marR="68580" marT="0" marB="0"/>
                </a:tc>
              </a:tr>
              <a:tr h="449615">
                <a:tc>
                  <a:txBody>
                    <a:bodyPr/>
                    <a:lstStyle/>
                    <a:p>
                      <a:pPr marL="0" marR="0">
                        <a:lnSpc>
                          <a:spcPct val="115000"/>
                        </a:lnSpc>
                        <a:spcBef>
                          <a:spcPts val="0"/>
                        </a:spcBef>
                        <a:spcAft>
                          <a:spcPts val="0"/>
                        </a:spcAft>
                      </a:pPr>
                      <a:r>
                        <a:rPr lang="en-US" sz="1400" b="1" dirty="0">
                          <a:latin typeface="Calibri"/>
                          <a:ea typeface="Calibri"/>
                          <a:cs typeface="Times New Roman"/>
                        </a:rPr>
                        <a:t>Test Procedure </a:t>
                      </a:r>
                      <a:endParaRPr lang="en-US" sz="1400" dirty="0">
                        <a:latin typeface="Calibri"/>
                        <a:ea typeface="Calibri"/>
                        <a:cs typeface="Times New Roman"/>
                      </a:endParaRPr>
                    </a:p>
                  </a:txBody>
                  <a:tcPr marL="68580" marR="68580" marT="0" marB="0"/>
                </a:tc>
                <a:tc>
                  <a:txBody>
                    <a:bodyPr/>
                    <a:lstStyle/>
                    <a:p>
                      <a:pPr marL="342900" marR="0" lvl="0" indent="-342900">
                        <a:lnSpc>
                          <a:spcPct val="107000"/>
                        </a:lnSpc>
                        <a:spcBef>
                          <a:spcPts val="0"/>
                        </a:spcBef>
                        <a:spcAft>
                          <a:spcPts val="0"/>
                        </a:spcAft>
                        <a:buFont typeface="+mj-lt"/>
                        <a:buAutoNum type="arabicPeriod"/>
                      </a:pPr>
                      <a:r>
                        <a:rPr lang="en-IN" sz="1400" dirty="0">
                          <a:latin typeface="Calibri"/>
                          <a:ea typeface="Calibri"/>
                          <a:cs typeface="Times New Roman"/>
                        </a:rPr>
                        <a:t>Enter email and password.</a:t>
                      </a:r>
                      <a:endParaRPr lang="en-US" sz="1400" dirty="0">
                        <a:latin typeface="Calibri"/>
                        <a:ea typeface="Calibri"/>
                        <a:cs typeface="Times New Roman"/>
                      </a:endParaRPr>
                    </a:p>
                    <a:p>
                      <a:pPr marL="342900" marR="0" lvl="0" indent="-342900">
                        <a:lnSpc>
                          <a:spcPct val="107000"/>
                        </a:lnSpc>
                        <a:spcBef>
                          <a:spcPts val="0"/>
                        </a:spcBef>
                        <a:spcAft>
                          <a:spcPts val="0"/>
                        </a:spcAft>
                        <a:buFont typeface="+mj-lt"/>
                        <a:buAutoNum type="arabicPeriod"/>
                      </a:pPr>
                      <a:r>
                        <a:rPr lang="en-IN" sz="1400" dirty="0">
                          <a:latin typeface="Calibri"/>
                          <a:ea typeface="Calibri"/>
                          <a:cs typeface="Times New Roman"/>
                        </a:rPr>
                        <a:t>Check the email and password is correct  or not.</a:t>
                      </a:r>
                      <a:endParaRPr lang="en-US" sz="1400" dirty="0">
                        <a:latin typeface="Calibri"/>
                        <a:ea typeface="Calibri"/>
                        <a:cs typeface="Times New Roman"/>
                      </a:endParaRPr>
                    </a:p>
                    <a:p>
                      <a:pPr marL="342900" marR="0" lvl="0" indent="-342900">
                        <a:lnSpc>
                          <a:spcPct val="107000"/>
                        </a:lnSpc>
                        <a:spcBef>
                          <a:spcPts val="0"/>
                        </a:spcBef>
                        <a:spcAft>
                          <a:spcPts val="0"/>
                        </a:spcAft>
                        <a:buFont typeface="+mj-lt"/>
                        <a:buAutoNum type="arabicPeriod"/>
                      </a:pPr>
                      <a:r>
                        <a:rPr lang="en-IN" sz="1400" dirty="0">
                          <a:latin typeface="Calibri"/>
                          <a:ea typeface="Calibri"/>
                          <a:cs typeface="Times New Roman"/>
                        </a:rPr>
                        <a:t>Click on login button</a:t>
                      </a:r>
                      <a:r>
                        <a:rPr lang="en-IN" sz="1400" b="1" dirty="0">
                          <a:latin typeface="Calibri"/>
                          <a:ea typeface="Calibri"/>
                          <a:cs typeface="Times New Roman"/>
                        </a:rPr>
                        <a:t>.</a:t>
                      </a:r>
                      <a:endParaRPr lang="en-US" sz="1400" dirty="0">
                        <a:latin typeface="Calibri"/>
                        <a:ea typeface="Calibri"/>
                        <a:cs typeface="Times New Roman"/>
                      </a:endParaRPr>
                    </a:p>
                  </a:txBody>
                  <a:tcPr marL="68580" marR="68580" marT="0" marB="0"/>
                </a:tc>
              </a:tr>
              <a:tr h="449615">
                <a:tc>
                  <a:txBody>
                    <a:bodyPr/>
                    <a:lstStyle/>
                    <a:p>
                      <a:pPr marL="0" marR="0">
                        <a:lnSpc>
                          <a:spcPct val="115000"/>
                        </a:lnSpc>
                        <a:spcBef>
                          <a:spcPts val="0"/>
                        </a:spcBef>
                        <a:spcAft>
                          <a:spcPts val="0"/>
                        </a:spcAft>
                      </a:pPr>
                      <a:r>
                        <a:rPr lang="en-US" sz="1400" b="1">
                          <a:latin typeface="Calibri"/>
                          <a:ea typeface="Calibri"/>
                          <a:cs typeface="Times New Roman"/>
                        </a:rPr>
                        <a:t>Test Data</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err="1">
                          <a:latin typeface="Calibri"/>
                          <a:ea typeface="Calibri"/>
                          <a:cs typeface="Times New Roman"/>
                        </a:rPr>
                        <a:t>Email:Teacher@gmail.com</a:t>
                      </a:r>
                      <a:endParaRPr lang="en-US" sz="1400" dirty="0">
                        <a:latin typeface="Calibri"/>
                        <a:ea typeface="Calibri"/>
                        <a:cs typeface="Times New Roman"/>
                      </a:endParaRPr>
                    </a:p>
                    <a:p>
                      <a:pPr marL="0" marR="0">
                        <a:lnSpc>
                          <a:spcPct val="115000"/>
                        </a:lnSpc>
                        <a:spcBef>
                          <a:spcPts val="0"/>
                        </a:spcBef>
                        <a:spcAft>
                          <a:spcPts val="0"/>
                        </a:spcAft>
                      </a:pPr>
                      <a:r>
                        <a:rPr lang="en-US" sz="1400" dirty="0">
                          <a:latin typeface="Calibri"/>
                          <a:ea typeface="Calibri"/>
                          <a:cs typeface="Times New Roman"/>
                        </a:rPr>
                        <a:t>Password: ****</a:t>
                      </a:r>
                    </a:p>
                  </a:txBody>
                  <a:tcPr marL="68580" marR="68580" marT="0" marB="0"/>
                </a:tc>
              </a:tr>
              <a:tr h="449615">
                <a:tc>
                  <a:txBody>
                    <a:bodyPr/>
                    <a:lstStyle/>
                    <a:p>
                      <a:pPr marL="0" marR="0">
                        <a:lnSpc>
                          <a:spcPct val="115000"/>
                        </a:lnSpc>
                        <a:spcBef>
                          <a:spcPts val="0"/>
                        </a:spcBef>
                        <a:spcAft>
                          <a:spcPts val="0"/>
                        </a:spcAft>
                      </a:pPr>
                      <a:r>
                        <a:rPr lang="en-US" sz="1400" b="1">
                          <a:latin typeface="Calibri"/>
                          <a:ea typeface="Calibri"/>
                          <a:cs typeface="Times New Roman"/>
                        </a:rPr>
                        <a:t>Expected Result</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Teacher enters into the system</a:t>
                      </a:r>
                    </a:p>
                  </a:txBody>
                  <a:tcPr marL="68580" marR="68580" marT="0" marB="0"/>
                </a:tc>
              </a:tr>
              <a:tr h="449615">
                <a:tc>
                  <a:txBody>
                    <a:bodyPr/>
                    <a:lstStyle/>
                    <a:p>
                      <a:pPr marL="0" marR="0">
                        <a:lnSpc>
                          <a:spcPct val="115000"/>
                        </a:lnSpc>
                        <a:spcBef>
                          <a:spcPts val="0"/>
                        </a:spcBef>
                        <a:spcAft>
                          <a:spcPts val="0"/>
                        </a:spcAft>
                      </a:pPr>
                      <a:r>
                        <a:rPr lang="en-US" sz="1400" b="1">
                          <a:latin typeface="Calibri"/>
                          <a:ea typeface="Calibri"/>
                          <a:cs typeface="Times New Roman"/>
                        </a:rPr>
                        <a:t>Actual Result</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Teacher can view the all  Dashboard.</a:t>
                      </a:r>
                    </a:p>
                  </a:txBody>
                  <a:tcPr marL="68580" marR="68580" marT="0" marB="0"/>
                </a:tc>
              </a:tr>
              <a:tr h="449615">
                <a:tc>
                  <a:txBody>
                    <a:bodyPr/>
                    <a:lstStyle/>
                    <a:p>
                      <a:pPr marL="0" marR="0">
                        <a:lnSpc>
                          <a:spcPct val="115000"/>
                        </a:lnSpc>
                        <a:spcBef>
                          <a:spcPts val="0"/>
                        </a:spcBef>
                        <a:spcAft>
                          <a:spcPts val="0"/>
                        </a:spcAft>
                      </a:pPr>
                      <a:r>
                        <a:rPr lang="en-US" sz="1400" b="1">
                          <a:latin typeface="Calibri"/>
                          <a:ea typeface="Calibri"/>
                          <a:cs typeface="Times New Roman"/>
                        </a:rPr>
                        <a:t>Status</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Pass</a:t>
                      </a:r>
                    </a:p>
                  </a:txBody>
                  <a:tcPr marL="68580" marR="68580" marT="0" marB="0"/>
                </a:tc>
              </a:tr>
              <a:tr h="449615">
                <a:tc>
                  <a:txBody>
                    <a:bodyPr/>
                    <a:lstStyle/>
                    <a:p>
                      <a:pPr marL="0" marR="0">
                        <a:lnSpc>
                          <a:spcPct val="115000"/>
                        </a:lnSpc>
                        <a:spcBef>
                          <a:spcPts val="0"/>
                        </a:spcBef>
                        <a:spcAft>
                          <a:spcPts val="0"/>
                        </a:spcAft>
                      </a:pPr>
                      <a:r>
                        <a:rPr lang="en-US" sz="1400" b="1">
                          <a:latin typeface="Calibri"/>
                          <a:ea typeface="Calibri"/>
                          <a:cs typeface="Times New Roman"/>
                        </a:rPr>
                        <a:t>Remark</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This test case is for login into the system.</a:t>
                      </a:r>
                    </a:p>
                  </a:txBody>
                  <a:tcPr marL="68580" marR="68580" marT="0" marB="0"/>
                </a:tc>
              </a:tr>
              <a:tr h="212387">
                <a:tc>
                  <a:txBody>
                    <a:bodyPr/>
                    <a:lstStyle/>
                    <a:p>
                      <a:pPr marL="0" marR="0">
                        <a:lnSpc>
                          <a:spcPct val="115000"/>
                        </a:lnSpc>
                        <a:spcBef>
                          <a:spcPts val="0"/>
                        </a:spcBef>
                        <a:spcAft>
                          <a:spcPts val="0"/>
                        </a:spcAft>
                      </a:pPr>
                      <a:r>
                        <a:rPr lang="en-US" sz="1400" b="1" dirty="0">
                          <a:latin typeface="Calibri"/>
                          <a:ea typeface="Calibri"/>
                          <a:cs typeface="Times New Roman"/>
                        </a:rPr>
                        <a:t>Test Environment</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Chrome Browser</a:t>
                      </a:r>
                    </a:p>
                  </a:txBody>
                  <a:tcPr marL="68580" marR="68580" marT="0" marB="0"/>
                </a:tc>
              </a:tr>
            </a:tbl>
          </a:graphicData>
        </a:graphic>
      </p:graphicFrame>
    </p:spTree>
    <p:extLst>
      <p:ext uri="{BB962C8B-B14F-4D97-AF65-F5344CB8AC3E}">
        <p14:creationId xmlns:p14="http://schemas.microsoft.com/office/powerpoint/2010/main" val="3482805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Student Login</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45</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9" name="Table 8"/>
          <p:cNvGraphicFramePr>
            <a:graphicFrameLocks noGrp="1"/>
          </p:cNvGraphicFramePr>
          <p:nvPr/>
        </p:nvGraphicFramePr>
        <p:xfrm>
          <a:off x="885824" y="1742499"/>
          <a:ext cx="7529514" cy="4497200"/>
        </p:xfrm>
        <a:graphic>
          <a:graphicData uri="http://schemas.openxmlformats.org/drawingml/2006/table">
            <a:tbl>
              <a:tblPr firstRow="1" bandRow="1">
                <a:tableStyleId>{5C22544A-7EE6-4342-B048-85BDC9FD1C3A}</a:tableStyleId>
              </a:tblPr>
              <a:tblGrid>
                <a:gridCol w="3764757"/>
                <a:gridCol w="3764757"/>
              </a:tblGrid>
              <a:tr h="474663">
                <a:tc>
                  <a:txBody>
                    <a:bodyPr/>
                    <a:lstStyle/>
                    <a:p>
                      <a:pPr marL="0" marR="0">
                        <a:lnSpc>
                          <a:spcPct val="115000"/>
                        </a:lnSpc>
                        <a:spcBef>
                          <a:spcPts val="0"/>
                        </a:spcBef>
                        <a:spcAft>
                          <a:spcPts val="0"/>
                        </a:spcAft>
                      </a:pPr>
                      <a:r>
                        <a:rPr lang="en-US" sz="1400" b="1" dirty="0">
                          <a:latin typeface="Calibri"/>
                          <a:ea typeface="Calibri"/>
                          <a:cs typeface="Times New Roman"/>
                        </a:rPr>
                        <a:t>Test Case Summary</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This test case was conducted for checking login.</a:t>
                      </a:r>
                    </a:p>
                  </a:txBody>
                  <a:tcPr marL="68580" marR="68580" marT="0" marB="0"/>
                </a:tc>
              </a:tr>
              <a:tr h="474663">
                <a:tc>
                  <a:txBody>
                    <a:bodyPr/>
                    <a:lstStyle/>
                    <a:p>
                      <a:pPr marL="0" marR="0">
                        <a:lnSpc>
                          <a:spcPct val="115000"/>
                        </a:lnSpc>
                        <a:spcBef>
                          <a:spcPts val="0"/>
                        </a:spcBef>
                        <a:spcAft>
                          <a:spcPts val="0"/>
                        </a:spcAft>
                      </a:pPr>
                      <a:r>
                        <a:rPr lang="en-US" sz="1400" b="1" dirty="0">
                          <a:latin typeface="Calibri"/>
                          <a:ea typeface="Calibri"/>
                          <a:cs typeface="Times New Roman"/>
                        </a:rPr>
                        <a:t>Prerequisite</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Calibri"/>
                          <a:ea typeface="Calibri"/>
                          <a:cs typeface="Times New Roman"/>
                        </a:rPr>
                        <a:t>Student must be registered in system</a:t>
                      </a:r>
                      <a:r>
                        <a:rPr lang="en-US" sz="1400" b="1">
                          <a:latin typeface="Calibri"/>
                          <a:ea typeface="Calibri"/>
                          <a:cs typeface="Times New Roman"/>
                        </a:rPr>
                        <a:t>.</a:t>
                      </a:r>
                      <a:endParaRPr lang="en-US" sz="1400">
                        <a:latin typeface="Calibri"/>
                        <a:ea typeface="Calibri"/>
                        <a:cs typeface="Times New Roman"/>
                      </a:endParaRPr>
                    </a:p>
                  </a:txBody>
                  <a:tcPr marL="68580" marR="68580" marT="0" marB="0"/>
                </a:tc>
              </a:tr>
              <a:tr h="474663">
                <a:tc>
                  <a:txBody>
                    <a:bodyPr/>
                    <a:lstStyle/>
                    <a:p>
                      <a:pPr marL="0" marR="0">
                        <a:lnSpc>
                          <a:spcPct val="115000"/>
                        </a:lnSpc>
                        <a:spcBef>
                          <a:spcPts val="0"/>
                        </a:spcBef>
                        <a:spcAft>
                          <a:spcPts val="0"/>
                        </a:spcAft>
                      </a:pPr>
                      <a:r>
                        <a:rPr lang="en-US" sz="1400" b="1" dirty="0">
                          <a:latin typeface="Calibri"/>
                          <a:ea typeface="Calibri"/>
                          <a:cs typeface="Times New Roman"/>
                        </a:rPr>
                        <a:t>Test Procedure </a:t>
                      </a:r>
                      <a:endParaRPr lang="en-US" sz="1400" dirty="0">
                        <a:latin typeface="Calibri"/>
                        <a:ea typeface="Calibri"/>
                        <a:cs typeface="Times New Roman"/>
                      </a:endParaRPr>
                    </a:p>
                  </a:txBody>
                  <a:tcPr marL="68580" marR="68580" marT="0" marB="0"/>
                </a:tc>
                <a:tc>
                  <a:txBody>
                    <a:bodyPr/>
                    <a:lstStyle/>
                    <a:p>
                      <a:pPr marL="342900" marR="0" lvl="0" indent="-342900">
                        <a:lnSpc>
                          <a:spcPct val="107000"/>
                        </a:lnSpc>
                        <a:spcBef>
                          <a:spcPts val="0"/>
                        </a:spcBef>
                        <a:spcAft>
                          <a:spcPts val="0"/>
                        </a:spcAft>
                        <a:buFont typeface="+mj-lt"/>
                        <a:buAutoNum type="arabicPeriod"/>
                      </a:pPr>
                      <a:r>
                        <a:rPr lang="en-IN" sz="1400">
                          <a:latin typeface="Calibri"/>
                          <a:ea typeface="Calibri"/>
                          <a:cs typeface="Times New Roman"/>
                        </a:rPr>
                        <a:t>Enter email and password.</a:t>
                      </a:r>
                      <a:endParaRPr lang="en-US" sz="1400">
                        <a:latin typeface="Calibri"/>
                        <a:ea typeface="Calibri"/>
                        <a:cs typeface="Times New Roman"/>
                      </a:endParaRPr>
                    </a:p>
                    <a:p>
                      <a:pPr marL="342900" marR="0" lvl="0" indent="-342900">
                        <a:lnSpc>
                          <a:spcPct val="107000"/>
                        </a:lnSpc>
                        <a:spcBef>
                          <a:spcPts val="0"/>
                        </a:spcBef>
                        <a:spcAft>
                          <a:spcPts val="0"/>
                        </a:spcAft>
                        <a:buFont typeface="+mj-lt"/>
                        <a:buAutoNum type="arabicPeriod"/>
                      </a:pPr>
                      <a:r>
                        <a:rPr lang="en-IN" sz="1400">
                          <a:latin typeface="Calibri"/>
                          <a:ea typeface="Calibri"/>
                          <a:cs typeface="Times New Roman"/>
                        </a:rPr>
                        <a:t>Check the email and password is correct  or not.</a:t>
                      </a:r>
                      <a:endParaRPr lang="en-US" sz="1400">
                        <a:latin typeface="Calibri"/>
                        <a:ea typeface="Calibri"/>
                        <a:cs typeface="Times New Roman"/>
                      </a:endParaRPr>
                    </a:p>
                    <a:p>
                      <a:pPr marL="342900" marR="0" lvl="0" indent="-342900">
                        <a:lnSpc>
                          <a:spcPct val="107000"/>
                        </a:lnSpc>
                        <a:spcBef>
                          <a:spcPts val="0"/>
                        </a:spcBef>
                        <a:spcAft>
                          <a:spcPts val="0"/>
                        </a:spcAft>
                        <a:buFont typeface="+mj-lt"/>
                        <a:buAutoNum type="arabicPeriod"/>
                      </a:pPr>
                      <a:r>
                        <a:rPr lang="en-IN" sz="1400">
                          <a:latin typeface="Calibri"/>
                          <a:ea typeface="Calibri"/>
                          <a:cs typeface="Times New Roman"/>
                        </a:rPr>
                        <a:t>Click on login button</a:t>
                      </a:r>
                      <a:r>
                        <a:rPr lang="en-IN" sz="1400" b="1">
                          <a:latin typeface="Calibri"/>
                          <a:ea typeface="Calibri"/>
                          <a:cs typeface="Times New Roman"/>
                        </a:rPr>
                        <a:t>.</a:t>
                      </a:r>
                      <a:endParaRPr lang="en-US" sz="1400">
                        <a:latin typeface="Calibri"/>
                        <a:ea typeface="Calibri"/>
                        <a:cs typeface="Times New Roman"/>
                      </a:endParaRPr>
                    </a:p>
                  </a:txBody>
                  <a:tcPr marL="68580" marR="68580" marT="0" marB="0"/>
                </a:tc>
              </a:tr>
              <a:tr h="474663">
                <a:tc>
                  <a:txBody>
                    <a:bodyPr/>
                    <a:lstStyle/>
                    <a:p>
                      <a:pPr marL="0" marR="0">
                        <a:lnSpc>
                          <a:spcPct val="115000"/>
                        </a:lnSpc>
                        <a:spcBef>
                          <a:spcPts val="0"/>
                        </a:spcBef>
                        <a:spcAft>
                          <a:spcPts val="0"/>
                        </a:spcAft>
                      </a:pPr>
                      <a:r>
                        <a:rPr lang="en-US" sz="1400" b="1" dirty="0">
                          <a:latin typeface="Calibri"/>
                          <a:ea typeface="Calibri"/>
                          <a:cs typeface="Times New Roman"/>
                        </a:rPr>
                        <a:t>Test Data</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Calibri"/>
                          <a:ea typeface="Calibri"/>
                          <a:cs typeface="Times New Roman"/>
                        </a:rPr>
                        <a:t>Email:ps@gmail.com</a:t>
                      </a:r>
                    </a:p>
                    <a:p>
                      <a:pPr marL="0" marR="0">
                        <a:lnSpc>
                          <a:spcPct val="115000"/>
                        </a:lnSpc>
                        <a:spcBef>
                          <a:spcPts val="0"/>
                        </a:spcBef>
                        <a:spcAft>
                          <a:spcPts val="0"/>
                        </a:spcAft>
                      </a:pPr>
                      <a:r>
                        <a:rPr lang="en-US" sz="1400">
                          <a:latin typeface="Calibri"/>
                          <a:ea typeface="Calibri"/>
                          <a:cs typeface="Times New Roman"/>
                        </a:rPr>
                        <a:t>Password: ****</a:t>
                      </a:r>
                    </a:p>
                  </a:txBody>
                  <a:tcPr marL="68580" marR="68580" marT="0" marB="0"/>
                </a:tc>
              </a:tr>
              <a:tr h="474663">
                <a:tc>
                  <a:txBody>
                    <a:bodyPr/>
                    <a:lstStyle/>
                    <a:p>
                      <a:pPr marL="0" marR="0">
                        <a:lnSpc>
                          <a:spcPct val="115000"/>
                        </a:lnSpc>
                        <a:spcBef>
                          <a:spcPts val="0"/>
                        </a:spcBef>
                        <a:spcAft>
                          <a:spcPts val="0"/>
                        </a:spcAft>
                      </a:pPr>
                      <a:r>
                        <a:rPr lang="en-US" sz="1400" b="1" dirty="0">
                          <a:latin typeface="Calibri"/>
                          <a:ea typeface="Calibri"/>
                          <a:cs typeface="Times New Roman"/>
                        </a:rPr>
                        <a:t>Expected Result</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Admin enters into the system</a:t>
                      </a:r>
                    </a:p>
                  </a:txBody>
                  <a:tcPr marL="68580" marR="68580" marT="0" marB="0"/>
                </a:tc>
              </a:tr>
              <a:tr h="474663">
                <a:tc>
                  <a:txBody>
                    <a:bodyPr/>
                    <a:lstStyle/>
                    <a:p>
                      <a:pPr marL="0" marR="0">
                        <a:lnSpc>
                          <a:spcPct val="115000"/>
                        </a:lnSpc>
                        <a:spcBef>
                          <a:spcPts val="0"/>
                        </a:spcBef>
                        <a:spcAft>
                          <a:spcPts val="0"/>
                        </a:spcAft>
                      </a:pPr>
                      <a:r>
                        <a:rPr lang="en-US" sz="1400" b="1">
                          <a:latin typeface="Calibri"/>
                          <a:ea typeface="Calibri"/>
                          <a:cs typeface="Times New Roman"/>
                        </a:rPr>
                        <a:t>Actual Result</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err="1">
                          <a:latin typeface="Calibri"/>
                          <a:ea typeface="Calibri"/>
                          <a:cs typeface="Times New Roman"/>
                        </a:rPr>
                        <a:t>resisteration</a:t>
                      </a:r>
                      <a:r>
                        <a:rPr lang="en-US" sz="1400" dirty="0">
                          <a:latin typeface="Calibri"/>
                          <a:ea typeface="Calibri"/>
                          <a:cs typeface="Times New Roman"/>
                        </a:rPr>
                        <a:t> will be approved</a:t>
                      </a:r>
                    </a:p>
                  </a:txBody>
                  <a:tcPr marL="68580" marR="68580" marT="0" marB="0"/>
                </a:tc>
              </a:tr>
              <a:tr h="474663">
                <a:tc>
                  <a:txBody>
                    <a:bodyPr/>
                    <a:lstStyle/>
                    <a:p>
                      <a:pPr marL="0" marR="0">
                        <a:lnSpc>
                          <a:spcPct val="115000"/>
                        </a:lnSpc>
                        <a:spcBef>
                          <a:spcPts val="0"/>
                        </a:spcBef>
                        <a:spcAft>
                          <a:spcPts val="0"/>
                        </a:spcAft>
                      </a:pPr>
                      <a:r>
                        <a:rPr lang="en-US" sz="1400" b="1">
                          <a:latin typeface="Calibri"/>
                          <a:ea typeface="Calibri"/>
                          <a:cs typeface="Times New Roman"/>
                        </a:rPr>
                        <a:t>Status</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Pass</a:t>
                      </a:r>
                    </a:p>
                  </a:txBody>
                  <a:tcPr marL="68580" marR="68580" marT="0" marB="0"/>
                </a:tc>
              </a:tr>
              <a:tr h="474663">
                <a:tc>
                  <a:txBody>
                    <a:bodyPr/>
                    <a:lstStyle/>
                    <a:p>
                      <a:pPr marL="0" marR="0">
                        <a:lnSpc>
                          <a:spcPct val="115000"/>
                        </a:lnSpc>
                        <a:spcBef>
                          <a:spcPts val="0"/>
                        </a:spcBef>
                        <a:spcAft>
                          <a:spcPts val="0"/>
                        </a:spcAft>
                      </a:pPr>
                      <a:r>
                        <a:rPr lang="en-US" sz="1400" b="1">
                          <a:latin typeface="Calibri"/>
                          <a:ea typeface="Calibri"/>
                          <a:cs typeface="Times New Roman"/>
                        </a:rPr>
                        <a:t>Remark</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This test case is for login into the system.</a:t>
                      </a:r>
                    </a:p>
                  </a:txBody>
                  <a:tcPr marL="68580" marR="68580" marT="0" marB="0"/>
                </a:tc>
              </a:tr>
              <a:tr h="73214">
                <a:tc>
                  <a:txBody>
                    <a:bodyPr/>
                    <a:lstStyle/>
                    <a:p>
                      <a:pPr marL="0" marR="0">
                        <a:lnSpc>
                          <a:spcPct val="115000"/>
                        </a:lnSpc>
                        <a:spcBef>
                          <a:spcPts val="0"/>
                        </a:spcBef>
                        <a:spcAft>
                          <a:spcPts val="0"/>
                        </a:spcAft>
                      </a:pPr>
                      <a:r>
                        <a:rPr lang="en-US" sz="1400" b="1" dirty="0">
                          <a:latin typeface="Calibri"/>
                          <a:ea typeface="Calibri"/>
                          <a:cs typeface="Times New Roman"/>
                        </a:rPr>
                        <a:t>Test Environment</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Chrome Browser</a:t>
                      </a:r>
                    </a:p>
                  </a:txBody>
                  <a:tcPr marL="68580" marR="68580" marT="0" marB="0"/>
                </a:tc>
              </a:tr>
            </a:tbl>
          </a:graphicData>
        </a:graphic>
      </p:graphicFrame>
    </p:spTree>
    <p:extLst>
      <p:ext uri="{BB962C8B-B14F-4D97-AF65-F5344CB8AC3E}">
        <p14:creationId xmlns:p14="http://schemas.microsoft.com/office/powerpoint/2010/main" val="3482805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Registeration</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46</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9" name="Table 8"/>
          <p:cNvGraphicFramePr>
            <a:graphicFrameLocks noGrp="1"/>
          </p:cNvGraphicFramePr>
          <p:nvPr/>
        </p:nvGraphicFramePr>
        <p:xfrm>
          <a:off x="914400" y="1814512"/>
          <a:ext cx="7372350" cy="4428554"/>
        </p:xfrm>
        <a:graphic>
          <a:graphicData uri="http://schemas.openxmlformats.org/drawingml/2006/table">
            <a:tbl>
              <a:tblPr firstRow="1" bandRow="1">
                <a:tableStyleId>{5C22544A-7EE6-4342-B048-85BDC9FD1C3A}</a:tableStyleId>
              </a:tblPr>
              <a:tblGrid>
                <a:gridCol w="3686175"/>
                <a:gridCol w="3686175"/>
              </a:tblGrid>
              <a:tr h="460375">
                <a:tc>
                  <a:txBody>
                    <a:bodyPr/>
                    <a:lstStyle/>
                    <a:p>
                      <a:pPr marL="0" marR="0">
                        <a:lnSpc>
                          <a:spcPct val="115000"/>
                        </a:lnSpc>
                        <a:spcBef>
                          <a:spcPts val="0"/>
                        </a:spcBef>
                        <a:spcAft>
                          <a:spcPts val="0"/>
                        </a:spcAft>
                      </a:pPr>
                      <a:r>
                        <a:rPr lang="en-US" sz="1400" b="1" dirty="0">
                          <a:latin typeface="Calibri"/>
                          <a:ea typeface="Calibri"/>
                          <a:cs typeface="Times New Roman"/>
                        </a:rPr>
                        <a:t>Test Case Summary</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This test case was </a:t>
                      </a:r>
                      <a:r>
                        <a:rPr lang="en-US" sz="1400" dirty="0" err="1">
                          <a:latin typeface="Calibri"/>
                          <a:ea typeface="Calibri"/>
                          <a:cs typeface="Times New Roman"/>
                        </a:rPr>
                        <a:t>resisteration</a:t>
                      </a:r>
                      <a:r>
                        <a:rPr lang="en-US" sz="1400" dirty="0">
                          <a:latin typeface="Calibri"/>
                          <a:ea typeface="Calibri"/>
                          <a:cs typeface="Times New Roman"/>
                        </a:rPr>
                        <a:t> of teacher student</a:t>
                      </a:r>
                    </a:p>
                  </a:txBody>
                  <a:tcPr marL="68580" marR="68580" marT="0" marB="0"/>
                </a:tc>
              </a:tr>
              <a:tr h="460375">
                <a:tc>
                  <a:txBody>
                    <a:bodyPr/>
                    <a:lstStyle/>
                    <a:p>
                      <a:pPr marL="0" marR="0">
                        <a:lnSpc>
                          <a:spcPct val="115000"/>
                        </a:lnSpc>
                        <a:spcBef>
                          <a:spcPts val="0"/>
                        </a:spcBef>
                        <a:spcAft>
                          <a:spcPts val="0"/>
                        </a:spcAft>
                      </a:pPr>
                      <a:r>
                        <a:rPr lang="en-US" sz="1400" b="1" dirty="0">
                          <a:latin typeface="Calibri"/>
                          <a:ea typeface="Calibri"/>
                          <a:cs typeface="Times New Roman"/>
                        </a:rPr>
                        <a:t>Prerequisite</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Calibri"/>
                          <a:ea typeface="Calibri"/>
                          <a:cs typeface="Times New Roman"/>
                        </a:rPr>
                        <a:t>All member must be registered in system</a:t>
                      </a:r>
                      <a:r>
                        <a:rPr lang="en-US" sz="1400" b="1">
                          <a:latin typeface="Calibri"/>
                          <a:ea typeface="Calibri"/>
                          <a:cs typeface="Times New Roman"/>
                        </a:rPr>
                        <a:t>.</a:t>
                      </a:r>
                      <a:endParaRPr lang="en-US" sz="1400">
                        <a:latin typeface="Calibri"/>
                        <a:ea typeface="Calibri"/>
                        <a:cs typeface="Times New Roman"/>
                      </a:endParaRPr>
                    </a:p>
                  </a:txBody>
                  <a:tcPr marL="68580" marR="68580" marT="0" marB="0"/>
                </a:tc>
              </a:tr>
              <a:tr h="460375">
                <a:tc>
                  <a:txBody>
                    <a:bodyPr/>
                    <a:lstStyle/>
                    <a:p>
                      <a:pPr marL="0" marR="0">
                        <a:lnSpc>
                          <a:spcPct val="115000"/>
                        </a:lnSpc>
                        <a:spcBef>
                          <a:spcPts val="0"/>
                        </a:spcBef>
                        <a:spcAft>
                          <a:spcPts val="0"/>
                        </a:spcAft>
                      </a:pPr>
                      <a:r>
                        <a:rPr lang="en-US" sz="1400" b="1" dirty="0">
                          <a:latin typeface="Calibri"/>
                          <a:ea typeface="Calibri"/>
                          <a:cs typeface="Times New Roman"/>
                        </a:rPr>
                        <a:t>Test Procedure </a:t>
                      </a:r>
                      <a:endParaRPr lang="en-US" sz="1400" dirty="0">
                        <a:latin typeface="Calibri"/>
                        <a:ea typeface="Calibri"/>
                        <a:cs typeface="Times New Roman"/>
                      </a:endParaRPr>
                    </a:p>
                  </a:txBody>
                  <a:tcPr marL="68580" marR="68580" marT="0" marB="0"/>
                </a:tc>
                <a:tc>
                  <a:txBody>
                    <a:bodyPr/>
                    <a:lstStyle/>
                    <a:p>
                      <a:pPr marL="342900" marR="0" lvl="0" indent="-342900">
                        <a:lnSpc>
                          <a:spcPct val="107000"/>
                        </a:lnSpc>
                        <a:spcBef>
                          <a:spcPts val="0"/>
                        </a:spcBef>
                        <a:spcAft>
                          <a:spcPts val="0"/>
                        </a:spcAft>
                        <a:buFont typeface="+mj-lt"/>
                        <a:buAutoNum type="arabicPeriod"/>
                      </a:pPr>
                      <a:r>
                        <a:rPr lang="en-IN" sz="1400">
                          <a:latin typeface="Calibri"/>
                          <a:ea typeface="Calibri"/>
                          <a:cs typeface="Times New Roman"/>
                        </a:rPr>
                        <a:t>Fill registeration form</a:t>
                      </a:r>
                      <a:endParaRPr lang="en-US" sz="1400">
                        <a:latin typeface="Calibri"/>
                        <a:ea typeface="Calibri"/>
                        <a:cs typeface="Times New Roman"/>
                      </a:endParaRPr>
                    </a:p>
                    <a:p>
                      <a:pPr marL="342900" marR="0" lvl="0" indent="-342900">
                        <a:lnSpc>
                          <a:spcPct val="107000"/>
                        </a:lnSpc>
                        <a:spcBef>
                          <a:spcPts val="0"/>
                        </a:spcBef>
                        <a:spcAft>
                          <a:spcPts val="0"/>
                        </a:spcAft>
                        <a:buFont typeface="+mj-lt"/>
                        <a:buAutoNum type="arabicPeriod"/>
                      </a:pPr>
                      <a:r>
                        <a:rPr lang="en-IN" sz="1400">
                          <a:latin typeface="Calibri"/>
                          <a:ea typeface="Calibri"/>
                          <a:cs typeface="Times New Roman"/>
                        </a:rPr>
                        <a:t> Click on registeration button</a:t>
                      </a:r>
                      <a:r>
                        <a:rPr lang="en-IN" sz="1400" b="1">
                          <a:latin typeface="Calibri"/>
                          <a:ea typeface="Calibri"/>
                          <a:cs typeface="Times New Roman"/>
                        </a:rPr>
                        <a:t>.</a:t>
                      </a:r>
                      <a:endParaRPr lang="en-US" sz="1400">
                        <a:latin typeface="Calibri"/>
                        <a:ea typeface="Calibri"/>
                        <a:cs typeface="Times New Roman"/>
                      </a:endParaRPr>
                    </a:p>
                    <a:p>
                      <a:pPr marL="342900" marR="0" lvl="0" indent="-342900">
                        <a:lnSpc>
                          <a:spcPct val="107000"/>
                        </a:lnSpc>
                        <a:spcBef>
                          <a:spcPts val="0"/>
                        </a:spcBef>
                        <a:spcAft>
                          <a:spcPts val="0"/>
                        </a:spcAft>
                        <a:buFont typeface="+mj-lt"/>
                        <a:buAutoNum type="arabicPeriod"/>
                      </a:pPr>
                      <a:r>
                        <a:rPr lang="en-IN" sz="1400">
                          <a:latin typeface="Calibri"/>
                          <a:ea typeface="Calibri"/>
                          <a:cs typeface="Times New Roman"/>
                        </a:rPr>
                        <a:t>After registeration get email and password</a:t>
                      </a:r>
                      <a:endParaRPr lang="en-US" sz="1400">
                        <a:latin typeface="Calibri"/>
                        <a:ea typeface="Calibri"/>
                        <a:cs typeface="Times New Roman"/>
                      </a:endParaRPr>
                    </a:p>
                  </a:txBody>
                  <a:tcPr marL="68580" marR="68580" marT="0" marB="0"/>
                </a:tc>
              </a:tr>
              <a:tr h="460375">
                <a:tc>
                  <a:txBody>
                    <a:bodyPr/>
                    <a:lstStyle/>
                    <a:p>
                      <a:pPr marL="0" marR="0">
                        <a:lnSpc>
                          <a:spcPct val="115000"/>
                        </a:lnSpc>
                        <a:spcBef>
                          <a:spcPts val="0"/>
                        </a:spcBef>
                        <a:spcAft>
                          <a:spcPts val="0"/>
                        </a:spcAft>
                      </a:pPr>
                      <a:r>
                        <a:rPr lang="en-US" sz="1400" b="1" dirty="0">
                          <a:latin typeface="Calibri"/>
                          <a:ea typeface="Calibri"/>
                          <a:cs typeface="Times New Roman"/>
                        </a:rPr>
                        <a:t>Test Data</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Calibri"/>
                          <a:ea typeface="Calibri"/>
                          <a:cs typeface="Times New Roman"/>
                        </a:rPr>
                        <a:t>Email:ps@gmail.com</a:t>
                      </a:r>
                    </a:p>
                    <a:p>
                      <a:pPr marL="0" marR="0">
                        <a:lnSpc>
                          <a:spcPct val="115000"/>
                        </a:lnSpc>
                        <a:spcBef>
                          <a:spcPts val="0"/>
                        </a:spcBef>
                        <a:spcAft>
                          <a:spcPts val="0"/>
                        </a:spcAft>
                      </a:pPr>
                      <a:r>
                        <a:rPr lang="en-US" sz="1400">
                          <a:latin typeface="Calibri"/>
                          <a:ea typeface="Calibri"/>
                          <a:cs typeface="Times New Roman"/>
                        </a:rPr>
                        <a:t>Password: ****</a:t>
                      </a:r>
                    </a:p>
                  </a:txBody>
                  <a:tcPr marL="68580" marR="68580" marT="0" marB="0"/>
                </a:tc>
              </a:tr>
              <a:tr h="460375">
                <a:tc>
                  <a:txBody>
                    <a:bodyPr/>
                    <a:lstStyle/>
                    <a:p>
                      <a:pPr marL="0" marR="0">
                        <a:lnSpc>
                          <a:spcPct val="115000"/>
                        </a:lnSpc>
                        <a:spcBef>
                          <a:spcPts val="0"/>
                        </a:spcBef>
                        <a:spcAft>
                          <a:spcPts val="0"/>
                        </a:spcAft>
                      </a:pPr>
                      <a:r>
                        <a:rPr lang="en-US" sz="1400" b="1" dirty="0">
                          <a:latin typeface="Calibri"/>
                          <a:ea typeface="Calibri"/>
                          <a:cs typeface="Times New Roman"/>
                        </a:rPr>
                        <a:t>Expected Result</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Calibri"/>
                          <a:ea typeface="Calibri"/>
                          <a:cs typeface="Times New Roman"/>
                        </a:rPr>
                        <a:t>Admin enters into the system</a:t>
                      </a:r>
                    </a:p>
                  </a:txBody>
                  <a:tcPr marL="68580" marR="68580" marT="0" marB="0"/>
                </a:tc>
              </a:tr>
              <a:tr h="460375">
                <a:tc>
                  <a:txBody>
                    <a:bodyPr/>
                    <a:lstStyle/>
                    <a:p>
                      <a:pPr marL="0" marR="0">
                        <a:lnSpc>
                          <a:spcPct val="115000"/>
                        </a:lnSpc>
                        <a:spcBef>
                          <a:spcPts val="0"/>
                        </a:spcBef>
                        <a:spcAft>
                          <a:spcPts val="0"/>
                        </a:spcAft>
                      </a:pPr>
                      <a:r>
                        <a:rPr lang="en-US" sz="1400" b="1" dirty="0">
                          <a:latin typeface="Calibri"/>
                          <a:ea typeface="Calibri"/>
                          <a:cs typeface="Times New Roman"/>
                        </a:rPr>
                        <a:t>Actual Result</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latin typeface="Calibri"/>
                          <a:ea typeface="Calibri"/>
                          <a:cs typeface="Times New Roman"/>
                        </a:rPr>
                        <a:t>Admin can view the all  Dashboard.</a:t>
                      </a:r>
                    </a:p>
                  </a:txBody>
                  <a:tcPr marL="68580" marR="68580" marT="0" marB="0"/>
                </a:tc>
              </a:tr>
              <a:tr h="460375">
                <a:tc>
                  <a:txBody>
                    <a:bodyPr/>
                    <a:lstStyle/>
                    <a:p>
                      <a:pPr marL="0" marR="0">
                        <a:lnSpc>
                          <a:spcPct val="115000"/>
                        </a:lnSpc>
                        <a:spcBef>
                          <a:spcPts val="0"/>
                        </a:spcBef>
                        <a:spcAft>
                          <a:spcPts val="0"/>
                        </a:spcAft>
                      </a:pPr>
                      <a:r>
                        <a:rPr lang="en-US" sz="1400" b="1">
                          <a:latin typeface="Calibri"/>
                          <a:ea typeface="Calibri"/>
                          <a:cs typeface="Times New Roman"/>
                        </a:rPr>
                        <a:t>Status</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Pass</a:t>
                      </a:r>
                    </a:p>
                  </a:txBody>
                  <a:tcPr marL="68580" marR="68580" marT="0" marB="0"/>
                </a:tc>
              </a:tr>
              <a:tr h="460375">
                <a:tc>
                  <a:txBody>
                    <a:bodyPr/>
                    <a:lstStyle/>
                    <a:p>
                      <a:pPr marL="0" marR="0">
                        <a:lnSpc>
                          <a:spcPct val="115000"/>
                        </a:lnSpc>
                        <a:spcBef>
                          <a:spcPts val="0"/>
                        </a:spcBef>
                        <a:spcAft>
                          <a:spcPts val="0"/>
                        </a:spcAft>
                      </a:pPr>
                      <a:r>
                        <a:rPr lang="en-US" sz="1400" b="1">
                          <a:latin typeface="Calibri"/>
                          <a:ea typeface="Calibri"/>
                          <a:cs typeface="Times New Roman"/>
                        </a:rPr>
                        <a:t>Remark</a:t>
                      </a:r>
                      <a:endParaRPr lang="en-US" sz="14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This test case is for login into the system.</a:t>
                      </a:r>
                    </a:p>
                  </a:txBody>
                  <a:tcPr marL="68580" marR="68580" marT="0" marB="0"/>
                </a:tc>
              </a:tr>
              <a:tr h="460375">
                <a:tc>
                  <a:txBody>
                    <a:bodyPr/>
                    <a:lstStyle/>
                    <a:p>
                      <a:pPr marL="0" marR="0">
                        <a:lnSpc>
                          <a:spcPct val="115000"/>
                        </a:lnSpc>
                        <a:spcBef>
                          <a:spcPts val="0"/>
                        </a:spcBef>
                        <a:spcAft>
                          <a:spcPts val="0"/>
                        </a:spcAft>
                      </a:pPr>
                      <a:r>
                        <a:rPr lang="en-US" sz="1400" b="1" dirty="0">
                          <a:latin typeface="Calibri"/>
                          <a:ea typeface="Calibri"/>
                          <a:cs typeface="Times New Roman"/>
                        </a:rPr>
                        <a:t>Test Environment</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latin typeface="Calibri"/>
                          <a:ea typeface="Calibri"/>
                          <a:cs typeface="Times New Roman"/>
                        </a:rPr>
                        <a:t>Chrome Browser</a:t>
                      </a:r>
                    </a:p>
                  </a:txBody>
                  <a:tcPr marL="68580" marR="68580" marT="0" marB="0"/>
                </a:tc>
              </a:tr>
            </a:tbl>
          </a:graphicData>
        </a:graphic>
      </p:graphicFrame>
    </p:spTree>
    <p:extLst>
      <p:ext uri="{BB962C8B-B14F-4D97-AF65-F5344CB8AC3E}">
        <p14:creationId xmlns:p14="http://schemas.microsoft.com/office/powerpoint/2010/main" val="3482805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Add Notice</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47</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9" name="Table 8"/>
          <p:cNvGraphicFramePr>
            <a:graphicFrameLocks noGrp="1"/>
          </p:cNvGraphicFramePr>
          <p:nvPr/>
        </p:nvGraphicFramePr>
        <p:xfrm>
          <a:off x="828675" y="2011362"/>
          <a:ext cx="7415213" cy="3414205"/>
        </p:xfrm>
        <a:graphic>
          <a:graphicData uri="http://schemas.openxmlformats.org/drawingml/2006/table">
            <a:tbl>
              <a:tblPr firstRow="1" bandRow="1">
                <a:tableStyleId>{5C22544A-7EE6-4342-B048-85BDC9FD1C3A}</a:tableStyleId>
              </a:tblPr>
              <a:tblGrid>
                <a:gridCol w="3764757"/>
                <a:gridCol w="3650456"/>
              </a:tblGrid>
              <a:tr h="657860">
                <a:tc>
                  <a:txBody>
                    <a:bodyPr/>
                    <a:lstStyle/>
                    <a:p>
                      <a:pPr marL="0" marR="0">
                        <a:lnSpc>
                          <a:spcPct val="115000"/>
                        </a:lnSpc>
                        <a:spcBef>
                          <a:spcPts val="0"/>
                        </a:spcBef>
                        <a:spcAft>
                          <a:spcPts val="0"/>
                        </a:spcAft>
                      </a:pPr>
                      <a:r>
                        <a:rPr lang="en-US" sz="1600" b="1" dirty="0">
                          <a:latin typeface="Calibri"/>
                          <a:ea typeface="Calibri"/>
                          <a:cs typeface="Times New Roman"/>
                        </a:rPr>
                        <a:t>Test Case Summary</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This test case use for add notices admin the notice</a:t>
                      </a:r>
                    </a:p>
                  </a:txBody>
                  <a:tcPr marL="68580" marR="68580" marT="0" marB="0"/>
                </a:tc>
              </a:tr>
              <a:tr h="657860">
                <a:tc>
                  <a:txBody>
                    <a:bodyPr/>
                    <a:lstStyle/>
                    <a:p>
                      <a:pPr marL="0" marR="0">
                        <a:lnSpc>
                          <a:spcPct val="115000"/>
                        </a:lnSpc>
                        <a:spcBef>
                          <a:spcPts val="0"/>
                        </a:spcBef>
                        <a:spcAft>
                          <a:spcPts val="0"/>
                        </a:spcAft>
                      </a:pPr>
                      <a:r>
                        <a:rPr lang="en-US" sz="1600" b="1" dirty="0">
                          <a:latin typeface="Calibri"/>
                          <a:ea typeface="Calibri"/>
                          <a:cs typeface="Times New Roman"/>
                        </a:rPr>
                        <a:t>Prerequisite</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Admin add the notice </a:t>
                      </a:r>
                    </a:p>
                  </a:txBody>
                  <a:tcPr marL="68580" marR="68580" marT="0" marB="0"/>
                </a:tc>
              </a:tr>
              <a:tr h="657860">
                <a:tc>
                  <a:txBody>
                    <a:bodyPr/>
                    <a:lstStyle/>
                    <a:p>
                      <a:pPr marL="0" marR="0">
                        <a:lnSpc>
                          <a:spcPct val="115000"/>
                        </a:lnSpc>
                        <a:spcBef>
                          <a:spcPts val="0"/>
                        </a:spcBef>
                        <a:spcAft>
                          <a:spcPts val="0"/>
                        </a:spcAft>
                      </a:pPr>
                      <a:r>
                        <a:rPr lang="en-US" sz="1600" b="1" dirty="0">
                          <a:latin typeface="Calibri"/>
                          <a:ea typeface="Calibri"/>
                          <a:cs typeface="Times New Roman"/>
                        </a:rPr>
                        <a:t>Test Procedure</a:t>
                      </a:r>
                      <a:endParaRPr lang="en-US" sz="1600" dirty="0">
                        <a:latin typeface="Calibri"/>
                        <a:ea typeface="Calibri"/>
                        <a:cs typeface="Times New Roman"/>
                      </a:endParaRPr>
                    </a:p>
                  </a:txBody>
                  <a:tcPr marL="68580" marR="68580" marT="0" marB="0"/>
                </a:tc>
                <a:tc>
                  <a:txBody>
                    <a:bodyPr/>
                    <a:lstStyle/>
                    <a:p>
                      <a:pPr marL="342900" marR="0" lvl="0" indent="-342900">
                        <a:lnSpc>
                          <a:spcPct val="107000"/>
                        </a:lnSpc>
                        <a:spcBef>
                          <a:spcPts val="0"/>
                        </a:spcBef>
                        <a:spcAft>
                          <a:spcPts val="0"/>
                        </a:spcAft>
                        <a:buFont typeface="Symbol"/>
                        <a:buChar char=""/>
                      </a:pPr>
                      <a:r>
                        <a:rPr lang="en-IN" sz="1600">
                          <a:latin typeface="Calibri"/>
                          <a:ea typeface="Calibri"/>
                          <a:cs typeface="Times New Roman"/>
                        </a:rPr>
                        <a:t>Click  add new notice or update notice or enterdata</a:t>
                      </a:r>
                      <a:endParaRPr lang="en-US" sz="1600">
                        <a:latin typeface="Calibri"/>
                        <a:ea typeface="Calibri"/>
                        <a:cs typeface="Times New Roman"/>
                      </a:endParaRPr>
                    </a:p>
                    <a:p>
                      <a:pPr marL="342900" marR="0" lvl="0" indent="-342900">
                        <a:lnSpc>
                          <a:spcPct val="107000"/>
                        </a:lnSpc>
                        <a:spcBef>
                          <a:spcPts val="0"/>
                        </a:spcBef>
                        <a:spcAft>
                          <a:spcPts val="0"/>
                        </a:spcAft>
                        <a:buFont typeface="Symbol"/>
                        <a:buChar char=""/>
                      </a:pPr>
                      <a:r>
                        <a:rPr lang="en-IN" sz="1600">
                          <a:latin typeface="Calibri"/>
                          <a:ea typeface="Calibri"/>
                          <a:cs typeface="Times New Roman"/>
                        </a:rPr>
                        <a:t>Click on update</a:t>
                      </a:r>
                      <a:endParaRPr lang="en-US" sz="1600">
                        <a:latin typeface="Calibri"/>
                        <a:ea typeface="Calibri"/>
                        <a:cs typeface="Times New Roman"/>
                      </a:endParaRPr>
                    </a:p>
                  </a:txBody>
                  <a:tcPr marL="68580" marR="68580" marT="0" marB="0"/>
                </a:tc>
              </a:tr>
              <a:tr h="657860">
                <a:tc>
                  <a:txBody>
                    <a:bodyPr/>
                    <a:lstStyle/>
                    <a:p>
                      <a:pPr marL="0" marR="0">
                        <a:lnSpc>
                          <a:spcPct val="115000"/>
                        </a:lnSpc>
                        <a:spcBef>
                          <a:spcPts val="0"/>
                        </a:spcBef>
                        <a:spcAft>
                          <a:spcPts val="0"/>
                        </a:spcAft>
                      </a:pPr>
                      <a:r>
                        <a:rPr lang="en-US" sz="1600" b="1" dirty="0">
                          <a:latin typeface="Calibri"/>
                          <a:ea typeface="Calibri"/>
                          <a:cs typeface="Times New Roman"/>
                        </a:rPr>
                        <a:t>Actual Result</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Notice Add Successfully</a:t>
                      </a:r>
                    </a:p>
                  </a:txBody>
                  <a:tcPr marL="68580" marR="68580" marT="0" marB="0"/>
                </a:tc>
              </a:tr>
              <a:tr h="657860">
                <a:tc>
                  <a:txBody>
                    <a:bodyPr/>
                    <a:lstStyle/>
                    <a:p>
                      <a:pPr marL="0" marR="0">
                        <a:lnSpc>
                          <a:spcPct val="115000"/>
                        </a:lnSpc>
                        <a:spcBef>
                          <a:spcPts val="0"/>
                        </a:spcBef>
                        <a:spcAft>
                          <a:spcPts val="0"/>
                        </a:spcAft>
                      </a:pPr>
                      <a:r>
                        <a:rPr lang="en-US" sz="1600" b="1" dirty="0">
                          <a:latin typeface="Calibri"/>
                          <a:ea typeface="Calibri"/>
                          <a:cs typeface="Times New Roman"/>
                        </a:rPr>
                        <a:t>Status</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pass</a:t>
                      </a:r>
                    </a:p>
                  </a:txBody>
                  <a:tcPr marL="68580" marR="68580" marT="0" marB="0"/>
                </a:tc>
              </a:tr>
            </a:tbl>
          </a:graphicData>
        </a:graphic>
      </p:graphicFrame>
    </p:spTree>
    <p:extLst>
      <p:ext uri="{BB962C8B-B14F-4D97-AF65-F5344CB8AC3E}">
        <p14:creationId xmlns:p14="http://schemas.microsoft.com/office/powerpoint/2010/main" val="3482805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future Enhancement :</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48</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8"/>
          <p:cNvSpPr/>
          <p:nvPr/>
        </p:nvSpPr>
        <p:spPr>
          <a:xfrm>
            <a:off x="442913" y="1800225"/>
            <a:ext cx="8201025" cy="4650700"/>
          </a:xfrm>
          <a:prstGeom prst="rect">
            <a:avLst/>
          </a:prstGeom>
        </p:spPr>
        <p:txBody>
          <a:bodyPr wrap="square">
            <a:spAutoFit/>
          </a:bodyPr>
          <a:lstStyle/>
          <a:p>
            <a:pPr algn="just">
              <a:buFont typeface="Arial" pitchFamily="34" charset="0"/>
              <a:buChar char="•"/>
            </a:pPr>
            <a:r>
              <a:rPr lang="en-US" sz="2200" dirty="0" smtClean="0"/>
              <a:t>This website which will be useful for students, teachers and other       users  to get notice and information</a:t>
            </a:r>
          </a:p>
          <a:p>
            <a:pPr algn="just"/>
            <a:r>
              <a:rPr lang="en-US" sz="2200" dirty="0" smtClean="0"/>
              <a:t>and also ask questions or send any feedback directly to the admin.</a:t>
            </a:r>
          </a:p>
          <a:p>
            <a:pPr algn="just"/>
            <a:r>
              <a:rPr lang="en-US" sz="2200" dirty="0" smtClean="0"/>
              <a:t> In future, we wish to implement the following ideas-</a:t>
            </a:r>
          </a:p>
          <a:p>
            <a:pPr algn="just"/>
            <a:r>
              <a:rPr lang="en-US" sz="2200" dirty="0" smtClean="0"/>
              <a:t>    1. We can provide </a:t>
            </a:r>
            <a:r>
              <a:rPr lang="en-US" sz="2200" dirty="0" err="1" smtClean="0"/>
              <a:t>sms</a:t>
            </a:r>
            <a:r>
              <a:rPr lang="en-US" sz="2200" dirty="0" smtClean="0"/>
              <a:t> and email based integration for registration            confirmation         </a:t>
            </a:r>
          </a:p>
          <a:p>
            <a:pPr algn="just"/>
            <a:r>
              <a:rPr lang="en-US" sz="2200" dirty="0" smtClean="0"/>
              <a:t>     2. Send results as an email to registered students and send </a:t>
            </a:r>
            <a:r>
              <a:rPr lang="en-US" sz="2200" dirty="0" err="1" smtClean="0"/>
              <a:t>sms</a:t>
            </a:r>
            <a:r>
              <a:rPr lang="en-US" sz="2200" dirty="0" smtClean="0"/>
              <a:t> alerts whenever results are sent to email or updated. Alerting module can be worked out in future.</a:t>
            </a:r>
          </a:p>
          <a:p>
            <a:pPr algn="just"/>
            <a:r>
              <a:rPr lang="en-US" sz="2200" dirty="0" smtClean="0"/>
              <a:t>    3. We need to introduce a compression tool for the images in the database so that the </a:t>
            </a:r>
            <a:r>
              <a:rPr lang="en-US" sz="2200" dirty="0" err="1" smtClean="0"/>
              <a:t>wesite</a:t>
            </a:r>
            <a:r>
              <a:rPr lang="en-US" sz="2200" dirty="0" smtClean="0"/>
              <a:t> speeds up.</a:t>
            </a:r>
          </a:p>
          <a:p>
            <a:pPr algn="just"/>
            <a:r>
              <a:rPr lang="en-US" sz="2200" dirty="0" smtClean="0"/>
              <a:t>    4. We will be improving the theme of the website to give a more classy and attractive look.</a:t>
            </a:r>
            <a:endParaRPr lang="en-US" sz="2200" dirty="0"/>
          </a:p>
        </p:txBody>
      </p:sp>
    </p:spTree>
    <p:extLst>
      <p:ext uri="{BB962C8B-B14F-4D97-AF65-F5344CB8AC3E}">
        <p14:creationId xmlns:p14="http://schemas.microsoft.com/office/powerpoint/2010/main" val="3482805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52" y="892224"/>
            <a:ext cx="7543800" cy="859807"/>
          </a:xfrm>
        </p:spPr>
        <p:txBody>
          <a:bodyPr>
            <a:normAutofit/>
          </a:bodyPr>
          <a:lstStyle/>
          <a:p>
            <a:r>
              <a:rPr lang="en-US" sz="3200" b="1" dirty="0" smtClean="0"/>
              <a:t>Bibliography:</a:t>
            </a:r>
            <a:endParaRPr lang="en-IN" sz="3200" dirty="0"/>
          </a:p>
        </p:txBody>
      </p:sp>
      <p:sp>
        <p:nvSpPr>
          <p:cNvPr id="3"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4" name="Footer Placeholder 3"/>
          <p:cNvSpPr>
            <a:spLocks noGrp="1"/>
          </p:cNvSpPr>
          <p:nvPr>
            <p:ph type="ftr" sz="quarter" idx="11"/>
          </p:nvPr>
        </p:nvSpPr>
        <p:spPr/>
        <p:txBody>
          <a:bodyPr/>
          <a:lstStyle/>
          <a:p>
            <a:r>
              <a:rPr lang="en-US" dirty="0"/>
              <a:t>Smart Notice Board</a:t>
            </a:r>
          </a:p>
          <a:p>
            <a:endParaRPr lang="en-US" dirty="0"/>
          </a:p>
        </p:txBody>
      </p:sp>
      <p:sp>
        <p:nvSpPr>
          <p:cNvPr id="5" name="Slide Number Placeholder 4"/>
          <p:cNvSpPr>
            <a:spLocks noGrp="1"/>
          </p:cNvSpPr>
          <p:nvPr>
            <p:ph type="sldNum" sz="quarter" idx="12"/>
          </p:nvPr>
        </p:nvSpPr>
        <p:spPr/>
        <p:txBody>
          <a:bodyPr/>
          <a:lstStyle/>
          <a:p>
            <a:fld id="{615D92F5-C6BD-4770-B93B-CCC7110BADD0}" type="slidenum">
              <a:rPr lang="en-US" smtClean="0"/>
              <a:pPr/>
              <a:t>49</a:t>
            </a:fld>
            <a:endParaRPr lang="en-US" dirty="0"/>
          </a:p>
        </p:txBody>
      </p:sp>
      <p:sp>
        <p:nvSpPr>
          <p:cNvPr id="7" name="Rectangle 1"/>
          <p:cNvSpPr>
            <a:spLocks noChangeArrowheads="1"/>
          </p:cNvSpPr>
          <p:nvPr/>
        </p:nvSpPr>
        <p:spPr bwMode="auto">
          <a:xfrm>
            <a:off x="-122076" y="1887207"/>
            <a:ext cx="14048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7"/>
          <p:cNvSpPr/>
          <p:nvPr/>
        </p:nvSpPr>
        <p:spPr>
          <a:xfrm>
            <a:off x="942975" y="2000250"/>
            <a:ext cx="5514975" cy="1384995"/>
          </a:xfrm>
          <a:prstGeom prst="rect">
            <a:avLst/>
          </a:prstGeom>
        </p:spPr>
        <p:txBody>
          <a:bodyPr wrap="square">
            <a:spAutoFit/>
          </a:bodyPr>
          <a:lstStyle/>
          <a:p>
            <a:r>
              <a:rPr lang="en-US" sz="2200" dirty="0" smtClean="0">
                <a:solidFill>
                  <a:srgbClr val="002060"/>
                </a:solidFill>
                <a:hlinkClick r:id="rId2"/>
              </a:rPr>
              <a:t>www.github.com</a:t>
            </a:r>
            <a:endParaRPr lang="en-US" sz="2200" dirty="0" smtClean="0">
              <a:solidFill>
                <a:srgbClr val="002060"/>
              </a:solidFill>
            </a:endParaRPr>
          </a:p>
          <a:p>
            <a:r>
              <a:rPr lang="en-US" sz="2200" dirty="0" smtClean="0">
                <a:solidFill>
                  <a:srgbClr val="002060"/>
                </a:solidFill>
                <a:hlinkClick r:id="rId3"/>
              </a:rPr>
              <a:t>https://www.phptpoint.com/</a:t>
            </a:r>
            <a:endParaRPr lang="en-US" sz="2200" dirty="0" smtClean="0">
              <a:solidFill>
                <a:srgbClr val="002060"/>
              </a:solidFill>
            </a:endParaRPr>
          </a:p>
          <a:p>
            <a:r>
              <a:rPr lang="en-US" sz="2200" dirty="0" smtClean="0">
                <a:solidFill>
                  <a:srgbClr val="002060"/>
                </a:solidFill>
                <a:hlinkClick r:id="rId4"/>
              </a:rPr>
              <a:t>https://www.beingstudy.com/</a:t>
            </a:r>
            <a:endParaRPr lang="en-US" sz="2200" dirty="0" smtClean="0">
              <a:solidFill>
                <a:srgbClr val="002060"/>
              </a:solidFill>
            </a:endParaRPr>
          </a:p>
          <a:p>
            <a:endParaRPr lang="en-US" dirty="0"/>
          </a:p>
        </p:txBody>
      </p:sp>
    </p:spTree>
    <p:extLst>
      <p:ext uri="{BB962C8B-B14F-4D97-AF65-F5344CB8AC3E}">
        <p14:creationId xmlns:p14="http://schemas.microsoft.com/office/powerpoint/2010/main" val="348280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normAutofit/>
          </a:bodyPr>
          <a:lstStyle/>
          <a:p>
            <a:pPr lvl="0"/>
            <a:r>
              <a:rPr lang="en-IN" sz="3200" b="1" dirty="0" smtClean="0"/>
              <a:t>Existing System</a:t>
            </a:r>
            <a:r>
              <a:rPr lang="en-US" sz="3200" dirty="0" smtClean="0"/>
              <a:t/>
            </a:r>
            <a:br>
              <a:rPr lang="en-US" sz="3200" dirty="0" smtClean="0"/>
            </a:br>
            <a:endParaRPr lang="en-US" sz="3200" dirty="0"/>
          </a:p>
        </p:txBody>
      </p:sp>
      <p:sp>
        <p:nvSpPr>
          <p:cNvPr id="1048615" name="Content Placeholder 2"/>
          <p:cNvSpPr>
            <a:spLocks noGrp="1"/>
          </p:cNvSpPr>
          <p:nvPr>
            <p:ph idx="1"/>
          </p:nvPr>
        </p:nvSpPr>
        <p:spPr/>
        <p:txBody>
          <a:bodyPr>
            <a:normAutofit/>
          </a:bodyPr>
          <a:lstStyle/>
          <a:p>
            <a:pPr>
              <a:buFont typeface="Arial" pitchFamily="34" charset="0"/>
              <a:buChar char="•"/>
            </a:pPr>
            <a:r>
              <a:rPr lang="en-IN" sz="2200" dirty="0" smtClean="0"/>
              <a:t> The Existing System consist of paper based notice which has been carried by the human. Due to this reason, it has some disadvantages;</a:t>
            </a:r>
            <a:endParaRPr lang="en-US" sz="2200" dirty="0" smtClean="0"/>
          </a:p>
          <a:p>
            <a:pPr lvl="0">
              <a:buFont typeface="Arial" pitchFamily="34" charset="0"/>
              <a:buChar char="•"/>
            </a:pPr>
            <a:r>
              <a:rPr lang="en-IN" sz="2200" dirty="0" smtClean="0"/>
              <a:t> The paper file has to be stored in sorted form and manage them.</a:t>
            </a:r>
            <a:endParaRPr lang="en-US" sz="2200" dirty="0" smtClean="0"/>
          </a:p>
          <a:p>
            <a:pPr lvl="0">
              <a:buFont typeface="Arial" pitchFamily="34" charset="0"/>
              <a:buChar char="•"/>
            </a:pPr>
            <a:r>
              <a:rPr lang="en-IN" sz="2200" dirty="0" smtClean="0"/>
              <a:t> The searching is very difficult to view a particular paper.</a:t>
            </a:r>
            <a:endParaRPr lang="en-US" sz="2200" dirty="0" smtClean="0"/>
          </a:p>
          <a:p>
            <a:pPr lvl="0">
              <a:buFont typeface="Arial" pitchFamily="34" charset="0"/>
              <a:buChar char="•"/>
            </a:pPr>
            <a:r>
              <a:rPr lang="en-IN" sz="2200" dirty="0" smtClean="0"/>
              <a:t> Sometimes the notice paper may be damaged due to weather(eventually happens in rainy season).</a:t>
            </a:r>
            <a:endParaRPr lang="en-US" sz="2200" dirty="0" smtClean="0"/>
          </a:p>
          <a:p>
            <a:pPr>
              <a:buFont typeface="Arial" pitchFamily="34" charset="0"/>
              <a:buChar char="•"/>
            </a:pPr>
            <a:endParaRPr lang="en-US" sz="1800" dirty="0"/>
          </a:p>
        </p:txBody>
      </p:sp>
      <p:sp>
        <p:nvSpPr>
          <p:cNvPr id="1048616"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17" name="Footer Placeholder 4"/>
          <p:cNvSpPr>
            <a:spLocks noGrp="1"/>
          </p:cNvSpPr>
          <p:nvPr>
            <p:ph type="ftr" sz="quarter" idx="11"/>
          </p:nvPr>
        </p:nvSpPr>
        <p:spPr/>
        <p:txBody>
          <a:bodyPr/>
          <a:lstStyle/>
          <a:p>
            <a:r>
              <a:rPr lang="en-US" dirty="0" smtClean="0"/>
              <a:t>Smart notice board</a:t>
            </a:r>
          </a:p>
          <a:p>
            <a:endParaRPr lang="en-US" dirty="0"/>
          </a:p>
        </p:txBody>
      </p:sp>
      <p:sp>
        <p:nvSpPr>
          <p:cNvPr id="1048618" name="Slide Number Placeholder 5"/>
          <p:cNvSpPr>
            <a:spLocks noGrp="1"/>
          </p:cNvSpPr>
          <p:nvPr>
            <p:ph type="sldNum" sz="quarter" idx="12"/>
          </p:nvPr>
        </p:nvSpPr>
        <p:spPr/>
        <p:txBody>
          <a:bodyPr/>
          <a:lstStyle/>
          <a:p>
            <a:fld id="{615D92F5-C6BD-4770-B93B-CCC7110BADD0}"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Title 1"/>
          <p:cNvSpPr>
            <a:spLocks noGrp="1"/>
          </p:cNvSpPr>
          <p:nvPr>
            <p:ph type="title"/>
          </p:nvPr>
        </p:nvSpPr>
        <p:spPr>
          <a:xfrm>
            <a:off x="3491345" y="900546"/>
            <a:ext cx="4903123" cy="2590800"/>
          </a:xfrm>
        </p:spPr>
        <p:txBody>
          <a:bodyPr>
            <a:normAutofit/>
          </a:bodyPr>
          <a:lstStyle/>
          <a:p>
            <a:r>
              <a:rPr lang="en-US" sz="3200" dirty="0" smtClean="0"/>
              <a:t>                                                                                                                             THANK YOU              </a:t>
            </a:r>
            <a:endParaRPr lang="en-US" sz="3200" dirty="0"/>
          </a:p>
        </p:txBody>
      </p:sp>
      <p:sp>
        <p:nvSpPr>
          <p:cNvPr id="1048732" name="Date Placeholder 2"/>
          <p:cNvSpPr>
            <a:spLocks noGrp="1"/>
          </p:cNvSpPr>
          <p:nvPr>
            <p:ph type="dt" sz="half" idx="10"/>
          </p:nvPr>
        </p:nvSpPr>
        <p:spPr/>
        <p:txBody>
          <a:bodyPr/>
          <a:lstStyle/>
          <a:p>
            <a:fld id="{61E56257-F15D-45F7-BB6A-FB75C78CDF53}" type="datetime1">
              <a:rPr lang="en-US" smtClean="0"/>
              <a:pPr/>
              <a:t>9/30/2021</a:t>
            </a:fld>
            <a:endParaRPr lang="en-US" dirty="0"/>
          </a:p>
        </p:txBody>
      </p:sp>
      <p:sp>
        <p:nvSpPr>
          <p:cNvPr id="1048733" name="Footer Placeholder 3"/>
          <p:cNvSpPr>
            <a:spLocks noGrp="1"/>
          </p:cNvSpPr>
          <p:nvPr>
            <p:ph type="ftr" sz="quarter" idx="11"/>
          </p:nvPr>
        </p:nvSpPr>
        <p:spPr/>
        <p:txBody>
          <a:bodyPr/>
          <a:lstStyle/>
          <a:p>
            <a:r>
              <a:rPr lang="en-US" dirty="0" smtClean="0"/>
              <a:t>Smart notice board</a:t>
            </a:r>
          </a:p>
          <a:p>
            <a:endParaRPr lang="en-US" dirty="0"/>
          </a:p>
        </p:txBody>
      </p:sp>
      <p:sp>
        <p:nvSpPr>
          <p:cNvPr id="1048734" name="Slide Number Placeholder 4"/>
          <p:cNvSpPr>
            <a:spLocks noGrp="1"/>
          </p:cNvSpPr>
          <p:nvPr>
            <p:ph type="sldNum" sz="quarter" idx="12"/>
          </p:nvPr>
        </p:nvSpPr>
        <p:spPr/>
        <p:txBody>
          <a:bodyPr/>
          <a:lstStyle/>
          <a:p>
            <a:fld id="{615D92F5-C6BD-4770-B93B-CCC7110BADD0}" type="slidenum">
              <a:rPr lang="en-US" smtClean="0"/>
              <a:pPr/>
              <a:t>50</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normAutofit/>
          </a:bodyPr>
          <a:lstStyle/>
          <a:p>
            <a:pPr lvl="0"/>
            <a:r>
              <a:rPr lang="en-IN" sz="3200" b="1" dirty="0" smtClean="0"/>
              <a:t>Problem Statement</a:t>
            </a:r>
            <a:r>
              <a:rPr lang="en-US" sz="3200" dirty="0" smtClean="0"/>
              <a:t/>
            </a:r>
            <a:br>
              <a:rPr lang="en-US" sz="3200" dirty="0" smtClean="0"/>
            </a:br>
            <a:endParaRPr lang="en-US" sz="3200" dirty="0"/>
          </a:p>
        </p:txBody>
      </p:sp>
      <p:sp>
        <p:nvSpPr>
          <p:cNvPr id="1048620" name="Content Placeholder 2"/>
          <p:cNvSpPr>
            <a:spLocks noGrp="1"/>
          </p:cNvSpPr>
          <p:nvPr>
            <p:ph idx="1"/>
          </p:nvPr>
        </p:nvSpPr>
        <p:spPr/>
        <p:txBody>
          <a:bodyPr>
            <a:normAutofit/>
          </a:bodyPr>
          <a:lstStyle/>
          <a:p>
            <a:pPr>
              <a:buFont typeface="Arial" pitchFamily="34" charset="0"/>
              <a:buChar char="•"/>
            </a:pPr>
            <a:r>
              <a:rPr lang="en-IN" sz="2200" dirty="0" smtClean="0"/>
              <a:t> Now this digital world many people have access to modern technology. The wall notice board is outdated and has many limitation.</a:t>
            </a:r>
            <a:endParaRPr lang="en-US" sz="2200" dirty="0" smtClean="0"/>
          </a:p>
          <a:p>
            <a:r>
              <a:rPr lang="en-IN" sz="2200" dirty="0" smtClean="0"/>
              <a:t>Examples :</a:t>
            </a:r>
            <a:endParaRPr lang="en-US" sz="2200" dirty="0" smtClean="0"/>
          </a:p>
          <a:p>
            <a:pPr lvl="0">
              <a:buFont typeface="Arial" pitchFamily="34" charset="0"/>
              <a:buChar char="•"/>
            </a:pPr>
            <a:r>
              <a:rPr lang="en-IN" sz="2200" dirty="0" smtClean="0"/>
              <a:t> It is hard to know latest posts.</a:t>
            </a:r>
            <a:endParaRPr lang="en-US" sz="2200" dirty="0" smtClean="0"/>
          </a:p>
          <a:p>
            <a:pPr lvl="0">
              <a:buFont typeface="Arial" pitchFamily="34" charset="0"/>
              <a:buChar char="•"/>
            </a:pPr>
            <a:r>
              <a:rPr lang="en-IN" sz="2200" dirty="0" smtClean="0"/>
              <a:t> You don’t have direct access to the people who post the notice.</a:t>
            </a:r>
            <a:endParaRPr lang="en-US" sz="2200" dirty="0" smtClean="0"/>
          </a:p>
          <a:p>
            <a:pPr lvl="0">
              <a:buFont typeface="Arial" pitchFamily="34" charset="0"/>
              <a:buChar char="•"/>
            </a:pPr>
            <a:r>
              <a:rPr lang="en-IN" sz="2200" dirty="0" smtClean="0"/>
              <a:t> Difficult to keep checking the notice board for new post.</a:t>
            </a:r>
            <a:endParaRPr lang="en-US" sz="2200" dirty="0" smtClean="0"/>
          </a:p>
          <a:p>
            <a:pPr lvl="0">
              <a:buFont typeface="Arial" pitchFamily="34" charset="0"/>
              <a:buChar char="•"/>
            </a:pPr>
            <a:r>
              <a:rPr lang="en-IN" sz="2200" dirty="0" smtClean="0"/>
              <a:t> It is not normally accessible with their limitation which around us the normal notice board .</a:t>
            </a:r>
            <a:endParaRPr lang="en-US" sz="2200" dirty="0" smtClean="0"/>
          </a:p>
          <a:p>
            <a:endParaRPr lang="en-US" sz="1800" dirty="0"/>
          </a:p>
        </p:txBody>
      </p:sp>
      <p:sp>
        <p:nvSpPr>
          <p:cNvPr id="104862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22" name="Footer Placeholder 4"/>
          <p:cNvSpPr>
            <a:spLocks noGrp="1"/>
          </p:cNvSpPr>
          <p:nvPr>
            <p:ph type="ftr" sz="quarter" idx="11"/>
          </p:nvPr>
        </p:nvSpPr>
        <p:spPr/>
        <p:txBody>
          <a:bodyPr/>
          <a:lstStyle/>
          <a:p>
            <a:r>
              <a:rPr lang="en-US" dirty="0" smtClean="0"/>
              <a:t>Smart notice board</a:t>
            </a:r>
          </a:p>
          <a:p>
            <a:endParaRPr lang="en-US" dirty="0"/>
          </a:p>
        </p:txBody>
      </p:sp>
      <p:sp>
        <p:nvSpPr>
          <p:cNvPr id="1048623" name="Slide Number Placeholder 5"/>
          <p:cNvSpPr>
            <a:spLocks noGrp="1"/>
          </p:cNvSpPr>
          <p:nvPr>
            <p:ph type="sldNum" sz="quarter" idx="12"/>
          </p:nvPr>
        </p:nvSpPr>
        <p:spPr/>
        <p:txBody>
          <a:bodyPr/>
          <a:lstStyle/>
          <a:p>
            <a:fld id="{615D92F5-C6BD-4770-B93B-CCC7110BADD0}"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822960" y="272956"/>
            <a:ext cx="7543800" cy="1450757"/>
          </a:xfrm>
        </p:spPr>
        <p:txBody>
          <a:bodyPr>
            <a:normAutofit/>
          </a:bodyPr>
          <a:lstStyle/>
          <a:p>
            <a:r>
              <a:rPr lang="en-IN" sz="3200" b="1" dirty="0" smtClean="0"/>
              <a:t>Proposed System</a:t>
            </a:r>
            <a:r>
              <a:rPr lang="en-US" sz="3200" dirty="0" smtClean="0"/>
              <a:t/>
            </a:r>
            <a:br>
              <a:rPr lang="en-US" sz="3200" dirty="0" smtClean="0"/>
            </a:br>
            <a:endParaRPr lang="en-US" sz="3200" dirty="0"/>
          </a:p>
        </p:txBody>
      </p:sp>
      <p:sp>
        <p:nvSpPr>
          <p:cNvPr id="1048625" name="Content Placeholder 2"/>
          <p:cNvSpPr>
            <a:spLocks noGrp="1"/>
          </p:cNvSpPr>
          <p:nvPr>
            <p:ph idx="1"/>
          </p:nvPr>
        </p:nvSpPr>
        <p:spPr/>
        <p:txBody>
          <a:bodyPr>
            <a:normAutofit fontScale="90000" lnSpcReduction="20000"/>
          </a:bodyPr>
          <a:lstStyle/>
          <a:p>
            <a:pPr>
              <a:buFont typeface="Arial" pitchFamily="34" charset="0"/>
              <a:buChar char="•"/>
            </a:pPr>
            <a:r>
              <a:rPr lang="en-IN" sz="2400" dirty="0" smtClean="0"/>
              <a:t> The proposed system aims to create a platform for issuing notice, sharing information, admission forms details. Different users shall have different content. </a:t>
            </a:r>
            <a:endParaRPr lang="en-US" sz="2400" dirty="0" smtClean="0"/>
          </a:p>
          <a:p>
            <a:r>
              <a:rPr lang="en-IN" sz="2400" dirty="0" smtClean="0"/>
              <a:t> </a:t>
            </a:r>
            <a:endParaRPr lang="en-US" sz="2400" dirty="0" smtClean="0"/>
          </a:p>
          <a:p>
            <a:pPr>
              <a:buFont typeface="Arial" pitchFamily="34" charset="0"/>
              <a:buChar char="•"/>
            </a:pPr>
            <a:r>
              <a:rPr lang="en-IN" sz="2400" dirty="0" smtClean="0"/>
              <a:t> Students can see general notice, personal notice, feedback(query or any other message) send to the administrator. </a:t>
            </a:r>
            <a:endParaRPr lang="en-US" sz="2400" dirty="0" smtClean="0"/>
          </a:p>
          <a:p>
            <a:r>
              <a:rPr lang="en-IN" sz="2400" dirty="0" smtClean="0"/>
              <a:t> </a:t>
            </a:r>
            <a:endParaRPr lang="en-US" sz="2400" dirty="0" smtClean="0"/>
          </a:p>
          <a:p>
            <a:pPr>
              <a:buFont typeface="Arial" pitchFamily="34" charset="0"/>
              <a:buChar char="•"/>
            </a:pPr>
            <a:r>
              <a:rPr lang="en-IN" sz="2400" dirty="0" smtClean="0"/>
              <a:t> The administrator able to issue notice, upload files, view students activity, manage students, manage notice.</a:t>
            </a:r>
          </a:p>
          <a:p>
            <a:pPr>
              <a:buFont typeface="Arial" pitchFamily="34" charset="0"/>
              <a:buChar char="•"/>
            </a:pPr>
            <a:r>
              <a:rPr lang="en-IN" sz="2400" dirty="0" smtClean="0"/>
              <a:t> The guest will simply be able to view public or general notice.</a:t>
            </a:r>
            <a:endParaRPr lang="en-US" sz="2400" dirty="0" smtClean="0"/>
          </a:p>
          <a:p>
            <a:pPr>
              <a:buFont typeface="Arial" pitchFamily="34" charset="0"/>
              <a:buChar char="•"/>
            </a:pPr>
            <a:endParaRPr lang="en-US" sz="1000" dirty="0" smtClean="0"/>
          </a:p>
          <a:p>
            <a:r>
              <a:rPr lang="en-IN" sz="1000" dirty="0" smtClean="0"/>
              <a:t> </a:t>
            </a:r>
            <a:endParaRPr lang="en-US" sz="1000" dirty="0" smtClean="0"/>
          </a:p>
          <a:p>
            <a:pPr>
              <a:buFont typeface="Arial" pitchFamily="34" charset="0"/>
              <a:buChar char="•"/>
            </a:pPr>
            <a:endParaRPr lang="en-US" sz="1000" dirty="0"/>
          </a:p>
        </p:txBody>
      </p:sp>
      <p:sp>
        <p:nvSpPr>
          <p:cNvPr id="1048626"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27" name="Footer Placeholder 4"/>
          <p:cNvSpPr>
            <a:spLocks noGrp="1"/>
          </p:cNvSpPr>
          <p:nvPr>
            <p:ph type="ftr" sz="quarter" idx="11"/>
          </p:nvPr>
        </p:nvSpPr>
        <p:spPr/>
        <p:txBody>
          <a:bodyPr/>
          <a:lstStyle/>
          <a:p>
            <a:r>
              <a:rPr lang="en-US" dirty="0" smtClean="0"/>
              <a:t>Smart notice board</a:t>
            </a:r>
          </a:p>
          <a:p>
            <a:endParaRPr lang="en-US" dirty="0"/>
          </a:p>
        </p:txBody>
      </p:sp>
      <p:sp>
        <p:nvSpPr>
          <p:cNvPr id="1048628" name="Slide Number Placeholder 5"/>
          <p:cNvSpPr>
            <a:spLocks noGrp="1"/>
          </p:cNvSpPr>
          <p:nvPr>
            <p:ph type="sldNum" sz="quarter" idx="12"/>
          </p:nvPr>
        </p:nvSpPr>
        <p:spPr/>
        <p:txBody>
          <a:bodyPr/>
          <a:lstStyle/>
          <a:p>
            <a:fld id="{615D92F5-C6BD-4770-B93B-CCC7110BADD0}"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822960" y="272956"/>
            <a:ext cx="7543800" cy="1450757"/>
          </a:xfrm>
        </p:spPr>
        <p:txBody>
          <a:bodyPr>
            <a:normAutofit/>
          </a:bodyPr>
          <a:lstStyle/>
          <a:p>
            <a:pPr lvl="0"/>
            <a:r>
              <a:rPr lang="en-IN" sz="3200" b="1" dirty="0" smtClean="0"/>
              <a:t>Scope </a:t>
            </a:r>
            <a:r>
              <a:rPr lang="en-US" sz="3200" dirty="0" smtClean="0"/>
              <a:t/>
            </a:r>
            <a:br>
              <a:rPr lang="en-US" sz="3200" dirty="0" smtClean="0"/>
            </a:br>
            <a:endParaRPr lang="en-US" sz="3200" dirty="0"/>
          </a:p>
        </p:txBody>
      </p:sp>
      <p:sp>
        <p:nvSpPr>
          <p:cNvPr id="1048630" name="Content Placeholder 2"/>
          <p:cNvSpPr>
            <a:spLocks noGrp="1"/>
          </p:cNvSpPr>
          <p:nvPr>
            <p:ph idx="1"/>
          </p:nvPr>
        </p:nvSpPr>
        <p:spPr/>
        <p:txBody>
          <a:bodyPr>
            <a:normAutofit/>
          </a:bodyPr>
          <a:lstStyle/>
          <a:p>
            <a:pPr>
              <a:buFont typeface="Arial" pitchFamily="34" charset="0"/>
              <a:buChar char="•"/>
            </a:pPr>
            <a:r>
              <a:rPr lang="en-IN" sz="2200" dirty="0" smtClean="0"/>
              <a:t> We can provide SMS based integration for registration confirmation. </a:t>
            </a:r>
            <a:endParaRPr lang="en-US" sz="2200" dirty="0" smtClean="0"/>
          </a:p>
          <a:p>
            <a:r>
              <a:rPr lang="en-IN" sz="2200" dirty="0" smtClean="0"/>
              <a:t> </a:t>
            </a:r>
            <a:endParaRPr lang="en-US" sz="2200" dirty="0" smtClean="0"/>
          </a:p>
          <a:p>
            <a:pPr>
              <a:buFont typeface="Arial" pitchFamily="34" charset="0"/>
              <a:buChar char="•"/>
            </a:pPr>
            <a:r>
              <a:rPr lang="en-IN" sz="2200" dirty="0" smtClean="0"/>
              <a:t> Send results through an email to registered students and updated notice by an admin.</a:t>
            </a:r>
            <a:endParaRPr lang="en-US" sz="2200" dirty="0" smtClean="0"/>
          </a:p>
          <a:p>
            <a:r>
              <a:rPr lang="en-IN" sz="2200" dirty="0" smtClean="0"/>
              <a:t> </a:t>
            </a:r>
            <a:endParaRPr lang="en-US" sz="2200" dirty="0" smtClean="0"/>
          </a:p>
          <a:p>
            <a:pPr>
              <a:buFont typeface="Arial" pitchFamily="34" charset="0"/>
              <a:buChar char="•"/>
            </a:pPr>
            <a:r>
              <a:rPr lang="en-IN" sz="2200" dirty="0" smtClean="0"/>
              <a:t> It is the web-based application software that aims to aid the institutes by providing such digital notice board.</a:t>
            </a:r>
            <a:endParaRPr lang="en-US" sz="2200" dirty="0" smtClean="0"/>
          </a:p>
          <a:p>
            <a:r>
              <a:rPr lang="en-IN" sz="2200" dirty="0" smtClean="0"/>
              <a:t> </a:t>
            </a:r>
            <a:endParaRPr lang="en-US" sz="2200" dirty="0" smtClean="0"/>
          </a:p>
          <a:p>
            <a:endParaRPr lang="en-US" sz="1200" dirty="0"/>
          </a:p>
        </p:txBody>
      </p:sp>
      <p:sp>
        <p:nvSpPr>
          <p:cNvPr id="1048631"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32" name="Footer Placeholder 4"/>
          <p:cNvSpPr>
            <a:spLocks noGrp="1"/>
          </p:cNvSpPr>
          <p:nvPr>
            <p:ph type="ftr" sz="quarter" idx="11"/>
          </p:nvPr>
        </p:nvSpPr>
        <p:spPr/>
        <p:txBody>
          <a:bodyPr/>
          <a:lstStyle/>
          <a:p>
            <a:r>
              <a:rPr lang="en-US" dirty="0" smtClean="0"/>
              <a:t>Smart notice board</a:t>
            </a:r>
          </a:p>
          <a:p>
            <a:endParaRPr lang="en-US" dirty="0"/>
          </a:p>
        </p:txBody>
      </p:sp>
      <p:sp>
        <p:nvSpPr>
          <p:cNvPr id="1048633" name="Slide Number Placeholder 5"/>
          <p:cNvSpPr>
            <a:spLocks noGrp="1"/>
          </p:cNvSpPr>
          <p:nvPr>
            <p:ph type="sldNum" sz="quarter" idx="12"/>
          </p:nvPr>
        </p:nvSpPr>
        <p:spPr/>
        <p:txBody>
          <a:bodyPr/>
          <a:lstStyle/>
          <a:p>
            <a:fld id="{615D92F5-C6BD-4770-B93B-CCC7110BADD0}"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a:xfrm>
            <a:off x="679286" y="23308"/>
            <a:ext cx="7590905" cy="2056056"/>
          </a:xfrm>
        </p:spPr>
        <p:txBody>
          <a:bodyPr>
            <a:noAutofit/>
          </a:bodyPr>
          <a:lstStyle/>
          <a:p>
            <a:pPr lvl="0"/>
            <a:r>
              <a:rPr lang="en-IN" sz="3200" b="1" dirty="0" smtClean="0"/>
              <a:t/>
            </a:r>
            <a:br>
              <a:rPr lang="en-IN" sz="3200" b="1" dirty="0" smtClean="0"/>
            </a:br>
            <a:r>
              <a:rPr lang="en-IN" sz="3200" b="1" dirty="0" smtClean="0"/>
              <a:t/>
            </a:r>
            <a:br>
              <a:rPr lang="en-IN" sz="3200" b="1" dirty="0" smtClean="0"/>
            </a:br>
            <a:r>
              <a:rPr lang="en-IN" sz="3200" b="1" dirty="0" smtClean="0"/>
              <a:t/>
            </a:r>
            <a:br>
              <a:rPr lang="en-IN" sz="3200" b="1" dirty="0" smtClean="0"/>
            </a:br>
            <a:r>
              <a:rPr lang="en-US" sz="3200" dirty="0" smtClean="0"/>
              <a:t/>
            </a:r>
            <a:br>
              <a:rPr lang="en-US" sz="3200" dirty="0" smtClean="0"/>
            </a:br>
            <a:r>
              <a:rPr lang="en-IN" sz="3200" b="1" dirty="0" smtClean="0"/>
              <a:t> Tools &amp; Technology </a:t>
            </a:r>
            <a:r>
              <a:rPr lang="en-US" sz="3200" dirty="0" smtClean="0"/>
              <a:t/>
            </a:r>
            <a:br>
              <a:rPr lang="en-US" sz="3200" dirty="0" smtClean="0"/>
            </a:br>
            <a:endParaRPr lang="en-US" sz="3200" dirty="0"/>
          </a:p>
        </p:txBody>
      </p:sp>
      <p:sp>
        <p:nvSpPr>
          <p:cNvPr id="1048635" name="Content Placeholder 2"/>
          <p:cNvSpPr>
            <a:spLocks noGrp="1"/>
          </p:cNvSpPr>
          <p:nvPr>
            <p:ph idx="1"/>
          </p:nvPr>
        </p:nvSpPr>
        <p:spPr>
          <a:xfrm>
            <a:off x="822959" y="2079364"/>
            <a:ext cx="7543801" cy="3789730"/>
          </a:xfrm>
        </p:spPr>
        <p:txBody>
          <a:bodyPr>
            <a:noAutofit/>
          </a:bodyPr>
          <a:lstStyle/>
          <a:p>
            <a:r>
              <a:rPr lang="en-IN" sz="2200" b="1" dirty="0" smtClean="0"/>
              <a:t>Front end: </a:t>
            </a:r>
            <a:r>
              <a:rPr lang="en-IN" sz="2200" dirty="0" smtClean="0"/>
              <a:t>HTML, CSS, Jquery, Bootstrap	</a:t>
            </a:r>
            <a:r>
              <a:rPr lang="en-IN" sz="2200" b="1" dirty="0" smtClean="0"/>
              <a:t>	</a:t>
            </a:r>
            <a:endParaRPr lang="en-US" sz="2200" dirty="0" smtClean="0"/>
          </a:p>
          <a:p>
            <a:r>
              <a:rPr lang="en-IN" sz="2200" b="1" dirty="0" smtClean="0"/>
              <a:t>Middle end:</a:t>
            </a:r>
            <a:r>
              <a:rPr lang="en-IN" sz="2200" dirty="0" smtClean="0"/>
              <a:t>  PHP</a:t>
            </a:r>
            <a:endParaRPr lang="en-US" sz="2200" dirty="0" smtClean="0"/>
          </a:p>
          <a:p>
            <a:r>
              <a:rPr lang="en-IN" sz="2200" b="1" dirty="0" smtClean="0"/>
              <a:t>Back end: </a:t>
            </a:r>
            <a:r>
              <a:rPr lang="en-IN" sz="2200" dirty="0" smtClean="0"/>
              <a:t>MySQL  ;</a:t>
            </a:r>
            <a:endParaRPr lang="en-US" sz="2200" dirty="0" smtClean="0"/>
          </a:p>
        </p:txBody>
      </p:sp>
      <p:sp>
        <p:nvSpPr>
          <p:cNvPr id="1048636" name="Date Placeholder 3"/>
          <p:cNvSpPr>
            <a:spLocks noGrp="1"/>
          </p:cNvSpPr>
          <p:nvPr>
            <p:ph type="dt" sz="half" idx="10"/>
          </p:nvPr>
        </p:nvSpPr>
        <p:spPr/>
        <p:txBody>
          <a:bodyPr/>
          <a:lstStyle/>
          <a:p>
            <a:fld id="{CC4259E7-CD74-4F49-A1C0-1C460F426EA6}" type="datetime1">
              <a:rPr lang="en-US" smtClean="0"/>
              <a:pPr/>
              <a:t>9/30/2021</a:t>
            </a:fld>
            <a:endParaRPr lang="en-US" dirty="0"/>
          </a:p>
        </p:txBody>
      </p:sp>
      <p:sp>
        <p:nvSpPr>
          <p:cNvPr id="1048637" name="Footer Placeholder 4"/>
          <p:cNvSpPr>
            <a:spLocks noGrp="1"/>
          </p:cNvSpPr>
          <p:nvPr>
            <p:ph type="ftr" sz="quarter" idx="11"/>
          </p:nvPr>
        </p:nvSpPr>
        <p:spPr/>
        <p:txBody>
          <a:bodyPr/>
          <a:lstStyle/>
          <a:p>
            <a:r>
              <a:rPr lang="en-US" b="1" dirty="0" smtClean="0"/>
              <a:t>Smart notice board</a:t>
            </a:r>
          </a:p>
          <a:p>
            <a:endParaRPr lang="en-US" dirty="0"/>
          </a:p>
        </p:txBody>
      </p:sp>
      <p:sp>
        <p:nvSpPr>
          <p:cNvPr id="1048638" name="Slide Number Placeholder 5"/>
          <p:cNvSpPr>
            <a:spLocks noGrp="1"/>
          </p:cNvSpPr>
          <p:nvPr>
            <p:ph type="sldNum" sz="quarter" idx="12"/>
          </p:nvPr>
        </p:nvSpPr>
        <p:spPr/>
        <p:txBody>
          <a:bodyPr/>
          <a:lstStyle/>
          <a:p>
            <a:fld id="{615D92F5-C6BD-4770-B93B-CCC7110BADD0}" type="slidenum">
              <a:rPr lang="en-US" smtClean="0"/>
              <a:pPr/>
              <a:t>9</a:t>
            </a:fld>
            <a:endParaRPr lang="en-US" dirty="0"/>
          </a:p>
        </p:txBody>
      </p:sp>
    </p:spTree>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2028</Words>
  <Application>Microsoft Office PowerPoint</Application>
  <PresentationFormat>On-screen Show (4:3)</PresentationFormat>
  <Paragraphs>628</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BrowalliaUPC</vt:lpstr>
      <vt:lpstr>Calibri</vt:lpstr>
      <vt:lpstr>Cambria</vt:lpstr>
      <vt:lpstr>Microsoft Sans Serif</vt:lpstr>
      <vt:lpstr>Symbol</vt:lpstr>
      <vt:lpstr>Times New Roman</vt:lpstr>
      <vt:lpstr>Retrospect</vt:lpstr>
      <vt:lpstr>Smart Notice Board</vt:lpstr>
      <vt:lpstr>INDEX</vt:lpstr>
      <vt:lpstr>Project Definition </vt:lpstr>
      <vt:lpstr>Project Description </vt:lpstr>
      <vt:lpstr>Existing System </vt:lpstr>
      <vt:lpstr>Problem Statement </vt:lpstr>
      <vt:lpstr>Proposed System </vt:lpstr>
      <vt:lpstr>Scope  </vt:lpstr>
      <vt:lpstr>     Tools &amp; Technology  </vt:lpstr>
      <vt:lpstr>     Justification: </vt:lpstr>
      <vt:lpstr>     Requirement Analysis :             Feasibility Study</vt:lpstr>
      <vt:lpstr>        Operational  feasibility</vt:lpstr>
      <vt:lpstr>           Technical feasibility </vt:lpstr>
      <vt:lpstr>Module Used</vt:lpstr>
      <vt:lpstr>  Users of the System</vt:lpstr>
      <vt:lpstr> Admin:</vt:lpstr>
      <vt:lpstr>Teacher</vt:lpstr>
      <vt:lpstr>   Student</vt:lpstr>
      <vt:lpstr>Guest/User </vt:lpstr>
      <vt:lpstr>   Software:</vt:lpstr>
      <vt:lpstr>   Hardware:</vt:lpstr>
      <vt:lpstr>PowerPoint Presentation</vt:lpstr>
      <vt:lpstr>PowerPoint Presentation</vt:lpstr>
      <vt:lpstr>          Data Dictionary:   Admin</vt:lpstr>
      <vt:lpstr>         Teacher</vt:lpstr>
      <vt:lpstr>    Student</vt:lpstr>
      <vt:lpstr>        Notice</vt:lpstr>
      <vt:lpstr>  Feedback</vt:lpstr>
      <vt:lpstr>Home page</vt:lpstr>
      <vt:lpstr>About</vt:lpstr>
      <vt:lpstr>Contact us</vt:lpstr>
      <vt:lpstr>Feedback</vt:lpstr>
      <vt:lpstr>Registeration Teacher</vt:lpstr>
      <vt:lpstr>Registeration Student</vt:lpstr>
      <vt:lpstr>All  Notice</vt:lpstr>
      <vt:lpstr>Login for Admin</vt:lpstr>
      <vt:lpstr>Login Teacher</vt:lpstr>
      <vt:lpstr>Login Student</vt:lpstr>
      <vt:lpstr>Admin profile</vt:lpstr>
      <vt:lpstr>Teacher profile</vt:lpstr>
      <vt:lpstr>Student Profile</vt:lpstr>
      <vt:lpstr>Testing Test Strategy </vt:lpstr>
      <vt:lpstr>Admin Login</vt:lpstr>
      <vt:lpstr>Teacher Login</vt:lpstr>
      <vt:lpstr>Student Login</vt:lpstr>
      <vt:lpstr>Registeration</vt:lpstr>
      <vt:lpstr>Add Notice</vt:lpstr>
      <vt:lpstr>future Enhancement :</vt:lpstr>
      <vt:lpstr>Bibliography:</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dc:creator>
  <cp:lastModifiedBy>nilesh sharma</cp:lastModifiedBy>
  <cp:revision>46</cp:revision>
  <dcterms:created xsi:type="dcterms:W3CDTF">2017-05-15T20:00:22Z</dcterms:created>
  <dcterms:modified xsi:type="dcterms:W3CDTF">2021-09-30T04:04:19Z</dcterms:modified>
</cp:coreProperties>
</file>