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BBDA6-3E82-48D2-97FC-302E944EA664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B4ED4-52A1-4DFC-8B19-6B54D2A80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37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B4ED4-52A1-4DFC-8B19-6B54D2A8092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62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82" y="46779"/>
            <a:ext cx="8150164" cy="510079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 rot="17985371" flipH="1">
            <a:off x="2057400" y="9191387"/>
            <a:ext cx="60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400" b="1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he</a:t>
            </a:r>
            <a:endParaRPr lang="en-US" sz="5400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9164" y="5108627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Simple calculator 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2269834" y="5886240"/>
            <a:ext cx="287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Using  </a:t>
            </a:r>
            <a:r>
              <a:rPr lang="en-US" dirty="0" err="1" smtClean="0"/>
              <a:t>Tkinter</a:t>
            </a:r>
            <a:r>
              <a:rPr lang="en-US" dirty="0" smtClean="0"/>
              <a:t> python 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149164" y="6255572"/>
            <a:ext cx="1901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Submitted By</a:t>
            </a:r>
          </a:p>
          <a:p>
            <a:r>
              <a:rPr lang="en-US" dirty="0" err="1" smtClean="0"/>
              <a:t>Nilesh</a:t>
            </a:r>
            <a:r>
              <a:rPr lang="en-US" dirty="0" smtClean="0"/>
              <a:t> </a:t>
            </a:r>
            <a:r>
              <a:rPr lang="en-US" dirty="0" err="1" smtClean="0"/>
              <a:t>Choudhary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6590413" y="6211669"/>
            <a:ext cx="142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Submitted To</a:t>
            </a:r>
          </a:p>
          <a:p>
            <a:r>
              <a:rPr lang="en-US" dirty="0" smtClean="0"/>
              <a:t>Next Hike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483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0" y="121920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  Introductions 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981200"/>
            <a:ext cx="7409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Calculator : is a simple devise which preformed basic mathematical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operation like addition subtraction division etc.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3124200"/>
            <a:ext cx="7528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Tkinter</a:t>
            </a:r>
            <a:r>
              <a:rPr lang="en-US" dirty="0" smtClean="0"/>
              <a:t> : </a:t>
            </a:r>
            <a:r>
              <a:rPr lang="en-US" dirty="0" err="1" smtClean="0"/>
              <a:t>Tkinter</a:t>
            </a:r>
            <a:r>
              <a:rPr lang="en-US" dirty="0" smtClean="0"/>
              <a:t> is a standard Python GUI  library.  Which provide </a:t>
            </a:r>
          </a:p>
          <a:p>
            <a:r>
              <a:rPr lang="en-US" dirty="0" smtClean="0"/>
              <a:t>               A set of tools and widgets to create desktop application </a:t>
            </a:r>
          </a:p>
          <a:p>
            <a:r>
              <a:rPr lang="en-US" dirty="0"/>
              <a:t> </a:t>
            </a:r>
            <a:r>
              <a:rPr lang="en-US" dirty="0" smtClean="0"/>
              <a:t>            with </a:t>
            </a:r>
            <a:r>
              <a:rPr lang="en-US" dirty="0"/>
              <a:t> </a:t>
            </a:r>
            <a:r>
              <a:rPr lang="en-US" dirty="0" smtClean="0"/>
              <a:t>Graphical interface.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930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5460" y="100226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955460" y="1524000"/>
            <a:ext cx="78075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of all  import </a:t>
            </a:r>
            <a:r>
              <a:rPr lang="en-US" dirty="0" err="1" smtClean="0"/>
              <a:t>Tkinter</a:t>
            </a:r>
            <a:r>
              <a:rPr lang="en-US" dirty="0" smtClean="0"/>
              <a:t> library T</a:t>
            </a:r>
          </a:p>
          <a:p>
            <a:r>
              <a:rPr lang="en-US" dirty="0" smtClean="0"/>
              <a:t>o store </a:t>
            </a:r>
            <a:r>
              <a:rPr lang="en-US" dirty="0" err="1" smtClean="0"/>
              <a:t>Tkinter</a:t>
            </a:r>
            <a:r>
              <a:rPr lang="en-US" dirty="0" smtClean="0"/>
              <a:t> library  we </a:t>
            </a:r>
          </a:p>
          <a:p>
            <a:r>
              <a:rPr lang="en-US" dirty="0" smtClean="0"/>
              <a:t>create variable  </a:t>
            </a:r>
            <a:r>
              <a:rPr lang="en-US" dirty="0" err="1" smtClean="0"/>
              <a:t>calcy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Give a title and set geometry  background color and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from </a:t>
            </a:r>
            <a:r>
              <a:rPr lang="en-US" dirty="0" err="1">
                <a:solidFill>
                  <a:schemeClr val="accent5"/>
                </a:solidFill>
              </a:rPr>
              <a:t>tkinter</a:t>
            </a:r>
            <a:r>
              <a:rPr lang="en-US" dirty="0">
                <a:solidFill>
                  <a:schemeClr val="accent5"/>
                </a:solidFill>
              </a:rPr>
              <a:t> import*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calcy</a:t>
            </a:r>
            <a:r>
              <a:rPr lang="en-US" dirty="0">
                <a:solidFill>
                  <a:schemeClr val="accent5"/>
                </a:solidFill>
              </a:rPr>
              <a:t> = </a:t>
            </a:r>
            <a:r>
              <a:rPr lang="en-US" dirty="0" err="1">
                <a:solidFill>
                  <a:schemeClr val="accent5"/>
                </a:solidFill>
              </a:rPr>
              <a:t>Tk</a:t>
            </a:r>
            <a:r>
              <a:rPr lang="en-US" dirty="0" smtClean="0">
                <a:solidFill>
                  <a:schemeClr val="accent5"/>
                </a:solidFill>
              </a:rPr>
              <a:t>()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305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1447800"/>
            <a:ext cx="693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2:</a:t>
            </a:r>
          </a:p>
          <a:p>
            <a:r>
              <a:rPr lang="en-US" dirty="0" smtClean="0"/>
              <a:t>In next step we prepared output box using Entry function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IN" dirty="0" err="1"/>
              <a:t>output_box</a:t>
            </a:r>
            <a:r>
              <a:rPr lang="en-IN" dirty="0"/>
              <a:t> = Entry(</a:t>
            </a:r>
            <a:r>
              <a:rPr lang="en-IN" dirty="0" err="1"/>
              <a:t>calcy</a:t>
            </a:r>
            <a:r>
              <a:rPr lang="en-IN" dirty="0"/>
              <a:t>, relief='sunken', font=('Calibri',50, 'bold'),</a:t>
            </a:r>
            <a:r>
              <a:rPr lang="en-IN" dirty="0" err="1"/>
              <a:t>bd</a:t>
            </a:r>
            <a:r>
              <a:rPr lang="en-IN" dirty="0"/>
              <a:t>=4,textvariable=</a:t>
            </a:r>
            <a:r>
              <a:rPr lang="en-IN" dirty="0" err="1"/>
              <a:t>var</a:t>
            </a:r>
            <a:r>
              <a:rPr lang="en-IN" dirty="0"/>
              <a:t>)</a:t>
            </a:r>
          </a:p>
          <a:p>
            <a:r>
              <a:rPr lang="en-IN" dirty="0" err="1"/>
              <a:t>output_box.place</a:t>
            </a:r>
            <a:r>
              <a:rPr lang="en-IN" dirty="0"/>
              <a:t>(x=20, y=110, height=60, width=460 )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1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4478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2:</a:t>
            </a:r>
          </a:p>
          <a:p>
            <a:r>
              <a:rPr lang="en-US" dirty="0"/>
              <a:t> </a:t>
            </a:r>
            <a:r>
              <a:rPr lang="en-US" dirty="0" smtClean="0"/>
              <a:t>second step we create different buttons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key1= Button(</a:t>
            </a:r>
            <a:r>
              <a:rPr lang="en-US" dirty="0" err="1"/>
              <a:t>calcy,text</a:t>
            </a:r>
            <a:r>
              <a:rPr lang="en-US" dirty="0"/>
              <a:t>="7",font=('Calibri',50, 'bold'),command=</a:t>
            </a:r>
            <a:r>
              <a:rPr lang="en-US" dirty="0" err="1"/>
              <a:t>lambda:get_data</a:t>
            </a:r>
            <a:r>
              <a:rPr lang="en-US" dirty="0"/>
              <a:t>(7</a:t>
            </a:r>
            <a:r>
              <a:rPr lang="en-US" dirty="0" smtClean="0"/>
              <a:t>))</a:t>
            </a:r>
          </a:p>
          <a:p>
            <a:endParaRPr lang="en-US" dirty="0"/>
          </a:p>
          <a:p>
            <a:r>
              <a:rPr lang="en-US" dirty="0" smtClean="0"/>
              <a:t>And so on 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0648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762000"/>
            <a:ext cx="6781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4</a:t>
            </a:r>
          </a:p>
          <a:p>
            <a:r>
              <a:rPr lang="en-US" dirty="0" smtClean="0"/>
              <a:t>In next step we generate function for Entry and output function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get_data</a:t>
            </a:r>
            <a:r>
              <a:rPr lang="en-IN" dirty="0"/>
              <a:t>(value):</a:t>
            </a:r>
          </a:p>
          <a:p>
            <a:r>
              <a:rPr lang="en-IN" dirty="0"/>
              <a:t>    global data</a:t>
            </a:r>
          </a:p>
          <a:p>
            <a:r>
              <a:rPr lang="en-IN" dirty="0"/>
              <a:t>    data = data + </a:t>
            </a:r>
            <a:r>
              <a:rPr lang="en-IN" dirty="0" err="1"/>
              <a:t>str</a:t>
            </a:r>
            <a:r>
              <a:rPr lang="en-IN" dirty="0"/>
              <a:t>(value)</a:t>
            </a:r>
          </a:p>
          <a:p>
            <a:r>
              <a:rPr lang="en-IN" dirty="0"/>
              <a:t>    </a:t>
            </a:r>
            <a:r>
              <a:rPr lang="en-IN" dirty="0" err="1"/>
              <a:t>var.set</a:t>
            </a:r>
            <a:r>
              <a:rPr lang="en-IN" dirty="0"/>
              <a:t>(data)</a:t>
            </a:r>
          </a:p>
          <a:p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equal_data</a:t>
            </a:r>
            <a:r>
              <a:rPr lang="en-IN" dirty="0"/>
              <a:t>():</a:t>
            </a:r>
          </a:p>
          <a:p>
            <a:r>
              <a:rPr lang="en-IN" dirty="0"/>
              <a:t>    global data </a:t>
            </a:r>
          </a:p>
          <a:p>
            <a:r>
              <a:rPr lang="en-IN" dirty="0"/>
              <a:t>    total = </a:t>
            </a:r>
            <a:r>
              <a:rPr lang="en-IN" dirty="0" err="1"/>
              <a:t>str</a:t>
            </a:r>
            <a:r>
              <a:rPr lang="en-IN" dirty="0"/>
              <a:t>(</a:t>
            </a:r>
            <a:r>
              <a:rPr lang="en-IN" dirty="0" err="1"/>
              <a:t>eval</a:t>
            </a:r>
            <a:r>
              <a:rPr lang="en-IN" dirty="0"/>
              <a:t>(data))</a:t>
            </a:r>
          </a:p>
          <a:p>
            <a:r>
              <a:rPr lang="en-IN" dirty="0"/>
              <a:t>    </a:t>
            </a:r>
            <a:r>
              <a:rPr lang="en-IN" dirty="0" err="1"/>
              <a:t>var.set</a:t>
            </a:r>
            <a:r>
              <a:rPr lang="en-IN" dirty="0"/>
              <a:t>(total)</a:t>
            </a:r>
          </a:p>
          <a:p>
            <a:r>
              <a:rPr lang="en-IN" dirty="0" err="1"/>
              <a:t>def</a:t>
            </a:r>
            <a:r>
              <a:rPr lang="en-IN" dirty="0"/>
              <a:t> clear():</a:t>
            </a:r>
          </a:p>
          <a:p>
            <a:r>
              <a:rPr lang="en-IN" dirty="0"/>
              <a:t>    global </a:t>
            </a:r>
            <a:r>
              <a:rPr lang="en-IN" dirty="0" err="1"/>
              <a:t>datad</a:t>
            </a:r>
            <a:endParaRPr lang="en-IN" dirty="0"/>
          </a:p>
          <a:p>
            <a:r>
              <a:rPr lang="en-IN" dirty="0"/>
              <a:t>    data = ""</a:t>
            </a:r>
          </a:p>
          <a:p>
            <a:r>
              <a:rPr lang="en-IN" dirty="0"/>
              <a:t>    </a:t>
            </a:r>
            <a:r>
              <a:rPr lang="en-IN" dirty="0" err="1"/>
              <a:t>var.set</a:t>
            </a:r>
            <a:r>
              <a:rPr lang="en-IN" dirty="0"/>
              <a:t>(data)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0082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1524000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Calculators ready to use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93332"/>
            <a:ext cx="7467600" cy="461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04809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52</TotalTime>
  <Words>187</Words>
  <Application>Microsoft Office PowerPoint</Application>
  <PresentationFormat>On-screen Show (4:3)</PresentationFormat>
  <Paragraphs>56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6</cp:revision>
  <dcterms:created xsi:type="dcterms:W3CDTF">2006-08-16T00:00:00Z</dcterms:created>
  <dcterms:modified xsi:type="dcterms:W3CDTF">2024-05-26T09:55:59Z</dcterms:modified>
</cp:coreProperties>
</file>