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9372600" cy="6781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457200"/>
            <a:ext cx="861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User Analytics in the Telecommunication</a:t>
            </a:r>
          </a:p>
          <a:p>
            <a:r>
              <a:rPr lang="en-IN" sz="3200" dirty="0">
                <a:latin typeface="Arial" pitchFamily="34" charset="0"/>
                <a:cs typeface="Arial" pitchFamily="34" charset="0"/>
              </a:rPr>
              <a:t>Industry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58674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Prepared By</a:t>
            </a:r>
          </a:p>
          <a:p>
            <a:r>
              <a:rPr lang="en-IN" dirty="0" err="1" smtClean="0">
                <a:latin typeface="Arial" pitchFamily="34" charset="0"/>
                <a:cs typeface="Arial" pitchFamily="34" charset="0"/>
              </a:rPr>
              <a:t>Nilesh</a:t>
            </a:r>
            <a:r>
              <a:rPr lang="en-IN" dirty="0" smtClean="0"/>
              <a:t> </a:t>
            </a:r>
            <a:r>
              <a:rPr lang="en-IN" dirty="0" err="1" smtClean="0"/>
              <a:t>Choudhary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0980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93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8153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Content :</a:t>
            </a:r>
          </a:p>
          <a:p>
            <a:endParaRPr lang="en-IN" dirty="0">
              <a:latin typeface="Arial" pitchFamily="34" charset="0"/>
              <a:cs typeface="Arial" pitchFamily="34" charset="0"/>
            </a:endParaRP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Project Over View </a:t>
            </a:r>
          </a:p>
          <a:p>
            <a:endParaRPr lang="en-IN" dirty="0">
              <a:latin typeface="Arial" pitchFamily="34" charset="0"/>
              <a:cs typeface="Arial" pitchFamily="34" charset="0"/>
            </a:endParaRP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Data Pre-processing</a:t>
            </a:r>
          </a:p>
          <a:p>
            <a:endParaRPr lang="en-IN" dirty="0">
              <a:latin typeface="Arial" pitchFamily="34" charset="0"/>
              <a:cs typeface="Arial" pitchFamily="34" charset="0"/>
            </a:endParaRP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Feature Selection 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Machine learning model building</a:t>
            </a:r>
          </a:p>
          <a:p>
            <a:endParaRPr lang="en-IN" dirty="0">
              <a:latin typeface="Arial" pitchFamily="34" charset="0"/>
              <a:cs typeface="Arial" pitchFamily="34" charset="0"/>
            </a:endParaRPr>
          </a:p>
          <a:p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endParaRPr lang="en-IN" dirty="0">
              <a:latin typeface="Arial" pitchFamily="34" charset="0"/>
              <a:cs typeface="Arial" pitchFamily="34" charset="0"/>
            </a:endParaRPr>
          </a:p>
          <a:p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endParaRPr lang="en-IN" dirty="0">
              <a:latin typeface="Arial" pitchFamily="34" charset="0"/>
              <a:cs typeface="Arial" pitchFamily="34" charset="0"/>
            </a:endParaRPr>
          </a:p>
          <a:p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endParaRPr lang="en-IN" dirty="0">
              <a:latin typeface="Arial" pitchFamily="34" charset="0"/>
              <a:cs typeface="Arial" pitchFamily="34" charset="0"/>
            </a:endParaRPr>
          </a:p>
          <a:p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73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678180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Project Over View 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US" dirty="0" smtClean="0"/>
              <a:t>We </a:t>
            </a:r>
            <a:r>
              <a:rPr lang="en-US" dirty="0"/>
              <a:t>are working for </a:t>
            </a:r>
            <a:r>
              <a:rPr lang="en-US" dirty="0" smtClean="0"/>
              <a:t>a </a:t>
            </a:r>
            <a:r>
              <a:rPr lang="en-US" dirty="0"/>
              <a:t>investor that specializes in purchasing assets that </a:t>
            </a:r>
            <a:r>
              <a:rPr lang="en-US" dirty="0" smtClean="0"/>
              <a:t>are undervalued</a:t>
            </a:r>
            <a:r>
              <a:rPr lang="en-US" dirty="0"/>
              <a:t>. This investor’s due diligence on all purchases includes a detailed analysis of the</a:t>
            </a:r>
          </a:p>
          <a:p>
            <a:r>
              <a:rPr lang="en-US" dirty="0"/>
              <a:t>data that underlies the business, to try to understand the fundamentals of the business </a:t>
            </a:r>
            <a:r>
              <a:rPr lang="en-US" dirty="0" smtClean="0"/>
              <a:t>and especially </a:t>
            </a:r>
            <a:r>
              <a:rPr lang="en-US" dirty="0"/>
              <a:t>to identify opportunities to drive profitability by changing the focus of which </a:t>
            </a:r>
            <a:r>
              <a:rPr lang="en-US" dirty="0" smtClean="0"/>
              <a:t>products or </a:t>
            </a:r>
            <a:r>
              <a:rPr lang="en-US" dirty="0"/>
              <a:t>services are being offered</a:t>
            </a:r>
            <a:r>
              <a:rPr lang="en-US" dirty="0" smtClean="0"/>
              <a:t>. Our </a:t>
            </a:r>
            <a:r>
              <a:rPr lang="en-US" dirty="0"/>
              <a:t>last role with this investor saw you do a rich analysis of a delivery company and you </a:t>
            </a:r>
            <a:r>
              <a:rPr lang="en-US" dirty="0" smtClean="0"/>
              <a:t>helped to </a:t>
            </a:r>
            <a:r>
              <a:rPr lang="en-US" dirty="0"/>
              <a:t>identify that delivery to university students was the most profitable route to follow, your</a:t>
            </a:r>
          </a:p>
          <a:p>
            <a:r>
              <a:rPr lang="en-US" dirty="0"/>
              <a:t>analysis helped the investor purchase this delivery company and ramp up profits by 25% </a:t>
            </a:r>
            <a:r>
              <a:rPr lang="en-US" dirty="0" smtClean="0"/>
              <a:t>within 6 </a:t>
            </a:r>
            <a:r>
              <a:rPr lang="en-US" dirty="0"/>
              <a:t>months through </a:t>
            </a:r>
            <a:r>
              <a:rPr lang="en-US" dirty="0" err="1"/>
              <a:t>focussing</a:t>
            </a:r>
            <a:r>
              <a:rPr lang="en-US" dirty="0"/>
              <a:t> on the most profitable aspect of the business. 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024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98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89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387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23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283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8327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</TotalTime>
  <Words>155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3</cp:revision>
  <dcterms:created xsi:type="dcterms:W3CDTF">2006-08-16T00:00:00Z</dcterms:created>
  <dcterms:modified xsi:type="dcterms:W3CDTF">2024-11-27T00:37:27Z</dcterms:modified>
</cp:coreProperties>
</file>