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10200"/>
            <a:ext cx="2438400" cy="7831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Submitted by</a:t>
            </a:r>
          </a:p>
          <a:p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Choudhary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1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 </a:t>
            </a:r>
          </a:p>
          <a:p>
            <a:r>
              <a:rPr lang="en-US" dirty="0" smtClean="0"/>
              <a:t>Next Hikes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09" y="6096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r>
              <a:rPr lang="en-US" dirty="0" smtClean="0"/>
              <a:t>Violin plot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sns.violinplot</a:t>
            </a:r>
            <a:r>
              <a:rPr lang="en-US" dirty="0"/>
              <a:t>(x="</a:t>
            </a:r>
            <a:r>
              <a:rPr lang="en-US" dirty="0" err="1"/>
              <a:t>SaleCondition</a:t>
            </a:r>
            <a:r>
              <a:rPr lang="en-US" dirty="0"/>
              <a:t>", y="</a:t>
            </a:r>
            <a:r>
              <a:rPr lang="en-US" dirty="0" err="1"/>
              <a:t>SalePrice</a:t>
            </a:r>
            <a:r>
              <a:rPr lang="en-US" dirty="0"/>
              <a:t>", data=housing_data1, alpha=0.7)</a:t>
            </a:r>
          </a:p>
          <a:p>
            <a:endParaRPr lang="en-US" dirty="0"/>
          </a:p>
          <a:p>
            <a:r>
              <a:rPr lang="en-US" dirty="0" err="1"/>
              <a:t>plt.title</a:t>
            </a:r>
            <a:r>
              <a:rPr lang="en-US" dirty="0"/>
              <a:t>('Violin Plot for Quality and Alcohol')</a:t>
            </a:r>
          </a:p>
          <a:p>
            <a:r>
              <a:rPr lang="en-US" dirty="0" err="1"/>
              <a:t>plt.xlabel</a:t>
            </a:r>
            <a:r>
              <a:rPr lang="en-US" dirty="0"/>
              <a:t>('</a:t>
            </a:r>
            <a:r>
              <a:rPr lang="en-US" dirty="0" err="1"/>
              <a:t>SaleCondition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</a:t>
            </a:r>
            <a:r>
              <a:rPr lang="en-US" dirty="0" err="1"/>
              <a:t>SalePrice</a:t>
            </a:r>
            <a:r>
              <a:rPr lang="en-US" dirty="0"/>
              <a:t>')</a:t>
            </a:r>
          </a:p>
          <a:p>
            <a:r>
              <a:rPr lang="en-US" dirty="0" err="1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49356"/>
            <a:ext cx="470600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09" y="6096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r>
              <a:rPr lang="en-US" dirty="0" smtClean="0"/>
              <a:t>Violin plot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Heatmap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=(25,20))</a:t>
            </a:r>
          </a:p>
          <a:p>
            <a:r>
              <a:rPr lang="en-US" dirty="0" err="1"/>
              <a:t>sns.heatmap</a:t>
            </a:r>
            <a:r>
              <a:rPr lang="en-US" dirty="0"/>
              <a:t>(housing_data1.corr(), </a:t>
            </a:r>
            <a:r>
              <a:rPr lang="en-US" dirty="0" err="1"/>
              <a:t>annot</a:t>
            </a:r>
            <a:r>
              <a:rPr lang="en-US" dirty="0"/>
              <a:t>=True, </a:t>
            </a:r>
            <a:r>
              <a:rPr lang="en-US" dirty="0" err="1"/>
              <a:t>fmt</a:t>
            </a:r>
            <a:r>
              <a:rPr lang="en-US" dirty="0"/>
              <a:t>='.2f', </a:t>
            </a:r>
            <a:r>
              <a:rPr lang="en-US" dirty="0" err="1"/>
              <a:t>cmap</a:t>
            </a:r>
            <a:r>
              <a:rPr lang="en-US" dirty="0"/>
              <a:t>='Pastel2', </a:t>
            </a:r>
            <a:r>
              <a:rPr lang="en-US" dirty="0" err="1"/>
              <a:t>linewidths</a:t>
            </a:r>
            <a:r>
              <a:rPr lang="en-US" dirty="0"/>
              <a:t>=2)</a:t>
            </a:r>
          </a:p>
          <a:p>
            <a:r>
              <a:rPr lang="en-US" dirty="0" err="1"/>
              <a:t>plt.title</a:t>
            </a:r>
            <a:r>
              <a:rPr lang="en-US" dirty="0"/>
              <a:t>('Correlation </a:t>
            </a:r>
            <a:r>
              <a:rPr lang="en-US" dirty="0" err="1"/>
              <a:t>Heatmap</a:t>
            </a:r>
            <a:r>
              <a:rPr lang="en-US" dirty="0"/>
              <a:t>')</a:t>
            </a:r>
          </a:p>
          <a:p>
            <a:r>
              <a:rPr lang="en-US" dirty="0" err="1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00400"/>
            <a:ext cx="4038600" cy="34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2314" y="2967335"/>
            <a:ext cx="3339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THANKS 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5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81000"/>
            <a:ext cx="900919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 </a:t>
            </a:r>
          </a:p>
          <a:p>
            <a:r>
              <a:rPr lang="en-IN" sz="4400" dirty="0"/>
              <a:t>Exploratory data analysis</a:t>
            </a:r>
            <a:endParaRPr lang="en-IN" sz="4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dirty="0"/>
              <a:t>EDA is a vital step in the data analysis process that entails visually and statistically </a:t>
            </a:r>
            <a:endParaRPr lang="en-US" dirty="0" smtClean="0"/>
          </a:p>
          <a:p>
            <a:pPr fontAlgn="base"/>
            <a:r>
              <a:rPr lang="en-US" dirty="0" smtClean="0"/>
              <a:t>analyzing </a:t>
            </a:r>
            <a:r>
              <a:rPr lang="en-US" dirty="0"/>
              <a:t>datasets to find patterns, trends, and insights.</a:t>
            </a:r>
          </a:p>
          <a:p>
            <a:pPr fontAlgn="base"/>
            <a:r>
              <a:rPr lang="en-US" dirty="0"/>
              <a:t>The principal goals of</a:t>
            </a:r>
            <a:r>
              <a:rPr lang="en-US" u="sng" dirty="0"/>
              <a:t> </a:t>
            </a:r>
            <a:r>
              <a:rPr lang="en-US" u="sng" dirty="0" smtClean="0"/>
              <a:t>exploratory data analysis</a:t>
            </a:r>
            <a:r>
              <a:rPr lang="en-US" dirty="0" smtClean="0"/>
              <a:t>(EDA</a:t>
            </a:r>
            <a:r>
              <a:rPr lang="en-US" dirty="0"/>
              <a:t>) are to detect anomalies in the </a:t>
            </a:r>
            <a:endParaRPr lang="en-US" dirty="0" smtClean="0"/>
          </a:p>
          <a:p>
            <a:pPr fontAlgn="base"/>
            <a:r>
              <a:rPr lang="en-US" dirty="0" smtClean="0"/>
              <a:t>dataset </a:t>
            </a:r>
            <a:r>
              <a:rPr lang="en-US" dirty="0"/>
              <a:t>and develop recommendations for additional </a:t>
            </a:r>
            <a:endParaRPr lang="en-US" dirty="0"/>
          </a:p>
          <a:p>
            <a:pPr fontAlgn="base"/>
            <a:r>
              <a:rPr lang="en-US" dirty="0" smtClean="0"/>
              <a:t>investigation</a:t>
            </a:r>
            <a:r>
              <a:rPr lang="en-US" dirty="0"/>
              <a:t>, thereby guaranteeing a thorough comprehension of the subtleties of the </a:t>
            </a:r>
            <a:endParaRPr lang="en-US" dirty="0" smtClean="0"/>
          </a:p>
          <a:p>
            <a:pPr fontAlgn="base"/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096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Import necessary libraries.</a:t>
            </a:r>
          </a:p>
          <a:p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And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load the Data </a:t>
            </a:r>
          </a:p>
          <a:p>
            <a:endParaRPr lang="en-US" dirty="0"/>
          </a:p>
          <a:p>
            <a:r>
              <a:rPr lang="en-US" dirty="0" err="1"/>
              <a:t>housing_data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r'C</a:t>
            </a:r>
            <a:r>
              <a:rPr lang="en-US" dirty="0"/>
              <a:t>:\Users\pc\Desktop\project3\housing_data.csv')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73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096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r>
              <a:rPr lang="en-US" dirty="0" smtClean="0"/>
              <a:t>Check for number of row and </a:t>
            </a:r>
            <a:r>
              <a:rPr lang="en-US" dirty="0" err="1" smtClean="0"/>
              <a:t>coloumn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housing_data.shape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 information of data set  </a:t>
            </a:r>
          </a:p>
          <a:p>
            <a:r>
              <a:rPr lang="en-US" dirty="0"/>
              <a:t>housing_data.info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 smtClean="0"/>
              <a:t>Infirmation</a:t>
            </a:r>
            <a:r>
              <a:rPr lang="en-US" dirty="0" smtClean="0"/>
              <a:t> about </a:t>
            </a:r>
            <a:r>
              <a:rPr lang="en-US" dirty="0" err="1" smtClean="0"/>
              <a:t>numric</a:t>
            </a:r>
            <a:r>
              <a:rPr lang="en-US" dirty="0" smtClean="0"/>
              <a:t> data </a:t>
            </a:r>
            <a:r>
              <a:rPr lang="en-US" dirty="0" err="1" smtClean="0"/>
              <a:t>ie</a:t>
            </a:r>
            <a:r>
              <a:rPr lang="en-US" dirty="0" smtClean="0"/>
              <a:t> their count  mean, mode, mode median, percentile,  min, mas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housing_data.describe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0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09" y="6096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Check for names of column </a:t>
            </a:r>
          </a:p>
          <a:p>
            <a:endParaRPr lang="en-US" dirty="0"/>
          </a:p>
          <a:p>
            <a:r>
              <a:rPr lang="en-US" dirty="0"/>
              <a:t>columns =</a:t>
            </a:r>
            <a:r>
              <a:rPr lang="en-US" dirty="0" err="1"/>
              <a:t>housing_data.columns</a:t>
            </a:r>
            <a:endParaRPr lang="en-US" dirty="0"/>
          </a:p>
          <a:p>
            <a:r>
              <a:rPr lang="en-US" dirty="0" smtClean="0"/>
              <a:t>Columns</a:t>
            </a:r>
          </a:p>
          <a:p>
            <a:endParaRPr lang="en-US" dirty="0"/>
          </a:p>
          <a:p>
            <a:r>
              <a:rPr lang="en-US" dirty="0" smtClean="0"/>
              <a:t>Replace name of column </a:t>
            </a:r>
          </a:p>
          <a:p>
            <a:endParaRPr lang="en-US" dirty="0"/>
          </a:p>
          <a:p>
            <a:r>
              <a:rPr lang="en-US" dirty="0" err="1"/>
              <a:t>housing_data</a:t>
            </a:r>
            <a:r>
              <a:rPr lang="en-US" dirty="0"/>
              <a:t>['Foundation']=</a:t>
            </a:r>
            <a:r>
              <a:rPr lang="en-US" dirty="0" err="1"/>
              <a:t>housing_data</a:t>
            </a:r>
            <a:r>
              <a:rPr lang="en-US" dirty="0"/>
              <a:t>['Foundation'].replace({'</a:t>
            </a:r>
            <a:r>
              <a:rPr lang="en-US" dirty="0" err="1"/>
              <a:t>BrkTil</a:t>
            </a:r>
            <a:r>
              <a:rPr lang="en-US" dirty="0"/>
              <a:t>':'Brick &amp; Tile','</a:t>
            </a:r>
            <a:r>
              <a:rPr lang="en-US" dirty="0" err="1"/>
              <a:t>CBlock</a:t>
            </a:r>
            <a:r>
              <a:rPr lang="en-US" dirty="0"/>
              <a:t>':'Cinder Block','</a:t>
            </a:r>
            <a:r>
              <a:rPr lang="en-US" dirty="0" err="1"/>
              <a:t>PConc</a:t>
            </a:r>
            <a:r>
              <a:rPr lang="en-US" dirty="0"/>
              <a:t>':'Poured </a:t>
            </a:r>
            <a:r>
              <a:rPr lang="en-US" dirty="0" err="1"/>
              <a:t>Contrete</a:t>
            </a:r>
            <a:r>
              <a:rPr lang="en-US" dirty="0" smtClean="0"/>
              <a:t>'})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5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09" y="6096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Box plot</a:t>
            </a:r>
          </a:p>
          <a:p>
            <a:endParaRPr lang="en-US" dirty="0"/>
          </a:p>
          <a:p>
            <a:r>
              <a:rPr lang="en-US" dirty="0" err="1"/>
              <a:t>num_cols</a:t>
            </a:r>
            <a:r>
              <a:rPr lang="en-US" dirty="0"/>
              <a:t> = housing_data1.select_dtypes(include=</a:t>
            </a:r>
            <a:r>
              <a:rPr lang="en-US" dirty="0" err="1"/>
              <a:t>np.number</a:t>
            </a:r>
            <a:r>
              <a:rPr lang="en-US" dirty="0"/>
              <a:t>).</a:t>
            </a:r>
            <a:r>
              <a:rPr lang="en-US" dirty="0" err="1"/>
              <a:t>columns.tolist</a:t>
            </a:r>
            <a:r>
              <a:rPr lang="en-US" dirty="0"/>
              <a:t>()</a:t>
            </a:r>
          </a:p>
          <a:p>
            <a:r>
              <a:rPr lang="en-US" dirty="0"/>
              <a:t>for col in </a:t>
            </a:r>
            <a:r>
              <a:rPr lang="en-US" dirty="0" err="1"/>
              <a:t>num_cols</a:t>
            </a:r>
            <a:r>
              <a:rPr lang="en-US" dirty="0"/>
              <a:t>:</a:t>
            </a:r>
          </a:p>
          <a:p>
            <a:r>
              <a:rPr lang="en-US" dirty="0"/>
              <a:t>    print(col)</a:t>
            </a:r>
          </a:p>
          <a:p>
            <a:r>
              <a:rPr lang="en-US" dirty="0"/>
              <a:t>    print('Skew :', round(</a:t>
            </a:r>
            <a:r>
              <a:rPr lang="en-US" dirty="0" err="1"/>
              <a:t>housing_data</a:t>
            </a:r>
            <a:r>
              <a:rPr lang="en-US" dirty="0"/>
              <a:t>[col].skew(), 2))</a:t>
            </a:r>
          </a:p>
          <a:p>
            <a:r>
              <a:rPr lang="en-US" dirty="0"/>
              <a:t>   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 = (15, 4))</a:t>
            </a:r>
          </a:p>
          <a:p>
            <a:r>
              <a:rPr lang="en-US" dirty="0"/>
              <a:t>    </a:t>
            </a:r>
            <a:r>
              <a:rPr lang="en-US" dirty="0" err="1"/>
              <a:t>plt.subplot</a:t>
            </a:r>
            <a:r>
              <a:rPr lang="en-US" dirty="0"/>
              <a:t>(1, 2, 1)</a:t>
            </a:r>
          </a:p>
          <a:p>
            <a:r>
              <a:rPr lang="en-US" dirty="0"/>
              <a:t>    </a:t>
            </a:r>
            <a:r>
              <a:rPr lang="en-US" dirty="0" err="1"/>
              <a:t>housing_data</a:t>
            </a:r>
            <a:r>
              <a:rPr lang="en-US" dirty="0"/>
              <a:t>[col].</a:t>
            </a:r>
            <a:r>
              <a:rPr lang="en-US" dirty="0" err="1"/>
              <a:t>hist</a:t>
            </a:r>
            <a:r>
              <a:rPr lang="en-US" dirty="0"/>
              <a:t>(grid=False)</a:t>
            </a:r>
          </a:p>
          <a:p>
            <a:r>
              <a:rPr lang="en-US" dirty="0"/>
              <a:t>    </a:t>
            </a:r>
            <a:r>
              <a:rPr lang="en-US" dirty="0" err="1"/>
              <a:t>plt.ylabel</a:t>
            </a:r>
            <a:r>
              <a:rPr lang="en-US" dirty="0"/>
              <a:t>('count')</a:t>
            </a:r>
          </a:p>
          <a:p>
            <a:r>
              <a:rPr lang="en-US" dirty="0"/>
              <a:t>    </a:t>
            </a:r>
            <a:r>
              <a:rPr lang="en-US" dirty="0" err="1"/>
              <a:t>plt.subplot</a:t>
            </a:r>
            <a:r>
              <a:rPr lang="en-US" dirty="0"/>
              <a:t>(1, 2, 2)</a:t>
            </a:r>
          </a:p>
          <a:p>
            <a:r>
              <a:rPr lang="en-US" dirty="0"/>
              <a:t>    </a:t>
            </a:r>
            <a:r>
              <a:rPr lang="en-US" dirty="0" err="1"/>
              <a:t>sns.boxplot</a:t>
            </a:r>
            <a:r>
              <a:rPr lang="en-US" dirty="0"/>
              <a:t>(x=</a:t>
            </a:r>
            <a:r>
              <a:rPr lang="en-US" dirty="0" err="1"/>
              <a:t>housing_data</a:t>
            </a:r>
            <a:r>
              <a:rPr lang="en-US" dirty="0"/>
              <a:t>[col])</a:t>
            </a:r>
          </a:p>
          <a:p>
            <a:r>
              <a:rPr lang="en-US" dirty="0"/>
              <a:t>    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55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09" y="6096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Count plot</a:t>
            </a:r>
          </a:p>
          <a:p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=(5,3))</a:t>
            </a:r>
          </a:p>
          <a:p>
            <a:r>
              <a:rPr lang="en-US" dirty="0" err="1"/>
              <a:t>sns.countplot</a:t>
            </a:r>
            <a:r>
              <a:rPr lang="en-US" dirty="0"/>
              <a:t>(x='</a:t>
            </a:r>
            <a:r>
              <a:rPr lang="en-US" dirty="0" err="1"/>
              <a:t>MSZoning</a:t>
            </a:r>
            <a:r>
              <a:rPr lang="en-US" dirty="0"/>
              <a:t>', data=housing_data1)</a:t>
            </a:r>
          </a:p>
          <a:p>
            <a:r>
              <a:rPr lang="en-US" dirty="0" err="1"/>
              <a:t>plt.title</a:t>
            </a:r>
            <a:r>
              <a:rPr lang="en-US" dirty="0"/>
              <a:t>('count of Zone')</a:t>
            </a:r>
          </a:p>
          <a:p>
            <a:r>
              <a:rPr lang="en-US" dirty="0" err="1" smtClean="0"/>
              <a:t>plt.show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8999"/>
            <a:ext cx="458216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5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09" y="6096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Pie chart </a:t>
            </a:r>
          </a:p>
          <a:p>
            <a:endParaRPr lang="en-US" dirty="0"/>
          </a:p>
          <a:p>
            <a:r>
              <a:rPr lang="en-US" dirty="0"/>
              <a:t>x=housing_data1['</a:t>
            </a:r>
            <a:r>
              <a:rPr lang="en-US" dirty="0" err="1"/>
              <a:t>RoofStyle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().index</a:t>
            </a:r>
          </a:p>
          <a:p>
            <a:r>
              <a:rPr lang="en-US" dirty="0"/>
              <a:t>y=housing_data1['</a:t>
            </a:r>
            <a:r>
              <a:rPr lang="en-US" dirty="0" err="1"/>
              <a:t>RoofStyle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().values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=(10,10))</a:t>
            </a:r>
          </a:p>
          <a:p>
            <a:r>
              <a:rPr lang="en-US" dirty="0" err="1"/>
              <a:t>plt.pie</a:t>
            </a:r>
            <a:r>
              <a:rPr lang="en-US" dirty="0"/>
              <a:t>(</a:t>
            </a:r>
            <a:r>
              <a:rPr lang="en-US" dirty="0" err="1"/>
              <a:t>y,labels</a:t>
            </a:r>
            <a:r>
              <a:rPr lang="en-US" dirty="0"/>
              <a:t>=x)</a:t>
            </a:r>
          </a:p>
          <a:p>
            <a:r>
              <a:rPr lang="en-US" dirty="0" err="1"/>
              <a:t>plt.title</a:t>
            </a:r>
            <a:r>
              <a:rPr lang="en-US" dirty="0"/>
              <a:t>('</a:t>
            </a:r>
            <a:r>
              <a:rPr lang="en-US" dirty="0" err="1"/>
              <a:t>pei</a:t>
            </a:r>
            <a:r>
              <a:rPr lang="en-US" dirty="0"/>
              <a:t> chart distribution for roof style')</a:t>
            </a:r>
          </a:p>
          <a:p>
            <a:r>
              <a:rPr lang="en-US" dirty="0" err="1"/>
              <a:t>plt.show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900309"/>
            <a:ext cx="337686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09" y="6096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Bar plot</a:t>
            </a:r>
          </a:p>
          <a:p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=(6,4))</a:t>
            </a:r>
          </a:p>
          <a:p>
            <a:r>
              <a:rPr lang="en-US" dirty="0" err="1"/>
              <a:t>sns.barplot</a:t>
            </a:r>
            <a:r>
              <a:rPr lang="en-US" dirty="0"/>
              <a:t>(x='Condition1', y='</a:t>
            </a:r>
            <a:r>
              <a:rPr lang="en-US" dirty="0" err="1"/>
              <a:t>SalePrice</a:t>
            </a:r>
            <a:r>
              <a:rPr lang="en-US" dirty="0"/>
              <a:t>', data=housing_data1)</a:t>
            </a:r>
          </a:p>
          <a:p>
            <a:r>
              <a:rPr lang="en-US" dirty="0" err="1"/>
              <a:t>plt.title</a:t>
            </a:r>
            <a:r>
              <a:rPr lang="en-US" dirty="0"/>
              <a:t>('</a:t>
            </a:r>
            <a:r>
              <a:rPr lang="en-US" dirty="0" err="1"/>
              <a:t>Barplot</a:t>
            </a:r>
            <a:r>
              <a:rPr lang="en-US" dirty="0"/>
              <a:t> b/w condition1 and </a:t>
            </a:r>
            <a:r>
              <a:rPr lang="en-US" dirty="0" err="1"/>
              <a:t>saleprice</a:t>
            </a:r>
            <a:r>
              <a:rPr lang="en-US" dirty="0"/>
              <a:t> ')</a:t>
            </a:r>
          </a:p>
          <a:p>
            <a:r>
              <a:rPr lang="en-US" dirty="0" err="1" smtClean="0"/>
              <a:t>plt.show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8999"/>
            <a:ext cx="405821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3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</TotalTime>
  <Words>408</Words>
  <Application>Microsoft Office PowerPoint</Application>
  <PresentationFormat>On-screen Show (4:3)</PresentationFormat>
  <Paragraphs>160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pc</dc:creator>
  <cp:lastModifiedBy>pc</cp:lastModifiedBy>
  <cp:revision>12</cp:revision>
  <dcterms:created xsi:type="dcterms:W3CDTF">2006-08-16T00:00:00Z</dcterms:created>
  <dcterms:modified xsi:type="dcterms:W3CDTF">2024-08-15T09:50:20Z</dcterms:modified>
</cp:coreProperties>
</file>