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tutorials/data-analytics-tutorial/what-is-data-analyti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410200"/>
            <a:ext cx="2438400" cy="78310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Submitted by</a:t>
            </a:r>
          </a:p>
          <a:p>
            <a:r>
              <a:rPr lang="en-US" dirty="0" err="1" smtClean="0"/>
              <a:t>Nilesh</a:t>
            </a:r>
            <a:r>
              <a:rPr lang="en-US" dirty="0" smtClean="0"/>
              <a:t> </a:t>
            </a:r>
            <a:r>
              <a:rPr lang="en-US" dirty="0" err="1" smtClean="0"/>
              <a:t>Choudhary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5410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Submitted to </a:t>
            </a:r>
          </a:p>
          <a:p>
            <a:r>
              <a:rPr lang="en-US" dirty="0" smtClean="0"/>
              <a:t>Next Hikes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381000"/>
            <a:ext cx="7802136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is  </a:t>
            </a:r>
          </a:p>
          <a:p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IN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ata Wrangling</a:t>
            </a:r>
          </a:p>
          <a:p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Data wrangling, or data </a:t>
            </a:r>
            <a:r>
              <a:rPr lang="en-US" dirty="0" err="1"/>
              <a:t>munging</a:t>
            </a:r>
            <a:r>
              <a:rPr lang="en-US" dirty="0"/>
              <a:t>, is a crucial process in the </a:t>
            </a:r>
            <a:r>
              <a:rPr lang="en-US" dirty="0">
                <a:hlinkClick r:id="rId2" tooltip="data analytics"/>
              </a:rPr>
              <a:t>data analytics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workflow </a:t>
            </a:r>
            <a:r>
              <a:rPr lang="en-US" dirty="0"/>
              <a:t>that involves cleaning, structuring, and enriching raw data to </a:t>
            </a:r>
            <a:endParaRPr lang="en-US" dirty="0" smtClean="0"/>
          </a:p>
          <a:p>
            <a:r>
              <a:rPr lang="en-US" dirty="0" smtClean="0"/>
              <a:t>transform </a:t>
            </a:r>
            <a:r>
              <a:rPr lang="en-US" dirty="0"/>
              <a:t>it into a more suitable format for analysis. This process </a:t>
            </a:r>
            <a:r>
              <a:rPr lang="en-US" dirty="0" smtClean="0"/>
              <a:t>includes</a:t>
            </a:r>
          </a:p>
          <a:p>
            <a:r>
              <a:rPr lang="en-US" dirty="0" smtClean="0"/>
              <a:t> </a:t>
            </a:r>
            <a:r>
              <a:rPr lang="en-US" dirty="0"/>
              <a:t>cleaning the data by removing or correcting inaccuracies, inconsistencies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and duplicates. It also involves structuring the data, often converting it </a:t>
            </a:r>
            <a:endParaRPr lang="en-US" dirty="0" smtClean="0"/>
          </a:p>
          <a:p>
            <a:r>
              <a:rPr lang="en-US" dirty="0" smtClean="0"/>
              <a:t>into </a:t>
            </a:r>
            <a:r>
              <a:rPr lang="en-US" dirty="0"/>
              <a:t>a tabular form that is easier to work with in analytical applications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64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096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Import necessary libraries.</a:t>
            </a:r>
          </a:p>
          <a:p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seaborn</a:t>
            </a:r>
            <a:r>
              <a:rPr lang="en-US" dirty="0"/>
              <a:t> as </a:t>
            </a:r>
            <a:r>
              <a:rPr lang="en-US" dirty="0" err="1"/>
              <a:t>sns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And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load the Data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Dataset_1=</a:t>
            </a:r>
            <a:r>
              <a:rPr lang="en-US" dirty="0" err="1"/>
              <a:t>pd.read_csv</a:t>
            </a:r>
            <a:r>
              <a:rPr lang="en-US" dirty="0"/>
              <a:t>('C:\\Users\\pc\\Desktop\\project2\\dataset_1.csv')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Dataset_2=</a:t>
            </a:r>
            <a:r>
              <a:rPr lang="en-US" dirty="0" err="1"/>
              <a:t>pd.read_csv</a:t>
            </a:r>
            <a:r>
              <a:rPr lang="en-US" dirty="0"/>
              <a:t>('C:\\Users\\pc\\Desktop\\project2\\dataset_2.csv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r>
              <a:rPr lang="en-US" dirty="0"/>
              <a:t>Dataset_3=</a:t>
            </a:r>
            <a:r>
              <a:rPr lang="en-US" dirty="0" err="1"/>
              <a:t>pd.read_csv</a:t>
            </a:r>
            <a:r>
              <a:rPr lang="en-US" dirty="0"/>
              <a:t>('C:\\Users\\pc\\Desktop\\project2\\dataset_3.csv')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73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09600"/>
            <a:ext cx="77724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Merge two Data sets </a:t>
            </a:r>
          </a:p>
          <a:p>
            <a:endParaRPr lang="en-US" dirty="0"/>
          </a:p>
          <a:p>
            <a:r>
              <a:rPr lang="en-US" dirty="0" err="1"/>
              <a:t>commbine_data</a:t>
            </a:r>
            <a:r>
              <a:rPr lang="en-US" dirty="0"/>
              <a:t>=</a:t>
            </a:r>
            <a:r>
              <a:rPr lang="en-US" dirty="0" err="1"/>
              <a:t>pd.merge</a:t>
            </a:r>
            <a:r>
              <a:rPr lang="en-US" dirty="0"/>
              <a:t>(Dataset_1,Dataset_2, on='instant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shape of the data </a:t>
            </a:r>
          </a:p>
          <a:p>
            <a:endParaRPr lang="en-US" dirty="0"/>
          </a:p>
          <a:p>
            <a:r>
              <a:rPr lang="en-US" dirty="0" err="1" smtClean="0"/>
              <a:t>commbine_data</a:t>
            </a:r>
            <a:r>
              <a:rPr lang="en-US" dirty="0" smtClean="0"/>
              <a:t>=</a:t>
            </a:r>
            <a:r>
              <a:rPr lang="en-US" dirty="0" err="1" smtClean="0"/>
              <a:t>pd.merge</a:t>
            </a:r>
            <a:r>
              <a:rPr lang="en-US" dirty="0" smtClean="0"/>
              <a:t>(Dataset_1,Dataset_2</a:t>
            </a:r>
            <a:r>
              <a:rPr lang="en-US" dirty="0"/>
              <a:t>, on='instant</a:t>
            </a:r>
            <a:r>
              <a:rPr lang="en-US" dirty="0" smtClean="0"/>
              <a:t>')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for null values 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commbine_data.isnull</a:t>
            </a:r>
            <a:r>
              <a:rPr lang="en-US" dirty="0"/>
              <a:t>().</a:t>
            </a:r>
            <a:r>
              <a:rPr lang="en-US" dirty="0" smtClean="0"/>
              <a:t>sum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  for  unique value </a:t>
            </a:r>
          </a:p>
          <a:p>
            <a:endParaRPr lang="en-US" dirty="0"/>
          </a:p>
          <a:p>
            <a:r>
              <a:rPr lang="en-US" dirty="0" err="1"/>
              <a:t>commbine_data</a:t>
            </a:r>
            <a:r>
              <a:rPr lang="en-US" dirty="0"/>
              <a:t>['temp'].unique</a:t>
            </a:r>
            <a:r>
              <a:rPr lang="en-US" dirty="0" smtClean="0"/>
              <a:t>()</a:t>
            </a:r>
          </a:p>
          <a:p>
            <a:r>
              <a:rPr lang="en-US" dirty="0" err="1"/>
              <a:t>commbine_data</a:t>
            </a:r>
            <a:r>
              <a:rPr lang="en-US" dirty="0"/>
              <a:t>['hum'].</a:t>
            </a:r>
            <a:r>
              <a:rPr lang="en-US" dirty="0" smtClean="0"/>
              <a:t>unique()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82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09600"/>
            <a:ext cx="8305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Concatenate data sets </a:t>
            </a:r>
          </a:p>
          <a:p>
            <a:endParaRPr lang="en-US" dirty="0"/>
          </a:p>
          <a:p>
            <a:r>
              <a:rPr lang="en-US" dirty="0" err="1"/>
              <a:t>final_data</a:t>
            </a:r>
            <a:r>
              <a:rPr lang="en-US" dirty="0"/>
              <a:t>= </a:t>
            </a:r>
            <a:r>
              <a:rPr lang="en-US" dirty="0" err="1"/>
              <a:t>pd.concat</a:t>
            </a:r>
            <a:r>
              <a:rPr lang="en-US" dirty="0"/>
              <a:t>([commbine_data,Dataset_3])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Dropping unusual Data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r>
              <a:rPr lang="pt-BR" dirty="0"/>
              <a:t>final_data_1=final_data.drop(['Unnamed: 0','atemp'],axis=1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Cheking skewnness </a:t>
            </a:r>
          </a:p>
          <a:p>
            <a:endParaRPr lang="pt-BR" dirty="0"/>
          </a:p>
          <a:p>
            <a:r>
              <a:rPr lang="en-US" dirty="0" err="1"/>
              <a:t>sns.histplot</a:t>
            </a:r>
            <a:r>
              <a:rPr lang="en-US" dirty="0"/>
              <a:t>(x='</a:t>
            </a:r>
            <a:r>
              <a:rPr lang="en-US" dirty="0" err="1"/>
              <a:t>temp',data</a:t>
            </a:r>
            <a:r>
              <a:rPr lang="en-US" dirty="0"/>
              <a:t>=final_data_1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final_data_1['temp'].skew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Categorical and non categorical data </a:t>
            </a:r>
          </a:p>
          <a:p>
            <a:endParaRPr lang="en-US" dirty="0" smtClean="0"/>
          </a:p>
          <a:p>
            <a:r>
              <a:rPr lang="en-US" dirty="0" err="1"/>
              <a:t>df_cat</a:t>
            </a:r>
            <a:r>
              <a:rPr lang="en-US" dirty="0"/>
              <a:t>= final_data_1.select_dtypes(</a:t>
            </a:r>
            <a:r>
              <a:rPr lang="en-US" dirty="0" err="1"/>
              <a:t>np.object</a:t>
            </a:r>
            <a:r>
              <a:rPr lang="en-US" dirty="0"/>
              <a:t>)</a:t>
            </a:r>
          </a:p>
          <a:p>
            <a:r>
              <a:rPr lang="en-US" dirty="0" err="1"/>
              <a:t>df_num</a:t>
            </a:r>
            <a:r>
              <a:rPr lang="en-US" dirty="0"/>
              <a:t>= final_data_1.select_dtypes(</a:t>
            </a:r>
            <a:r>
              <a:rPr lang="en-US" dirty="0" err="1"/>
              <a:t>np.number</a:t>
            </a:r>
            <a:r>
              <a:rPr lang="en-US" dirty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66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609600"/>
            <a:ext cx="8305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 we followed.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Encoding </a:t>
            </a:r>
          </a:p>
          <a:p>
            <a:endParaRPr lang="en-US" dirty="0"/>
          </a:p>
          <a:p>
            <a:r>
              <a:rPr lang="en-US" dirty="0"/>
              <a:t>le=</a:t>
            </a:r>
            <a:r>
              <a:rPr lang="en-US" dirty="0" err="1"/>
              <a:t>LabelEncoder</a:t>
            </a:r>
            <a:r>
              <a:rPr lang="en-US" dirty="0"/>
              <a:t>() # encode date </a:t>
            </a:r>
            <a:r>
              <a:rPr lang="en-US" dirty="0" err="1"/>
              <a:t>colomn</a:t>
            </a:r>
            <a:endParaRPr lang="en-US" dirty="0"/>
          </a:p>
          <a:p>
            <a:r>
              <a:rPr lang="en-US" dirty="0"/>
              <a:t>final_data_1['</a:t>
            </a:r>
            <a:r>
              <a:rPr lang="en-US" dirty="0" err="1"/>
              <a:t>en_dteday</a:t>
            </a:r>
            <a:r>
              <a:rPr lang="en-US" dirty="0"/>
              <a:t>']=</a:t>
            </a:r>
            <a:r>
              <a:rPr lang="en-US" dirty="0" err="1"/>
              <a:t>le.fit_transform</a:t>
            </a:r>
            <a:r>
              <a:rPr lang="en-US" dirty="0"/>
              <a:t>(final_data_1['</a:t>
            </a:r>
            <a:r>
              <a:rPr lang="en-US" dirty="0" err="1"/>
              <a:t>dteday</a:t>
            </a:r>
            <a:r>
              <a:rPr lang="en-US" dirty="0"/>
              <a:t>'])</a:t>
            </a:r>
          </a:p>
          <a:p>
            <a:r>
              <a:rPr lang="en-US" dirty="0"/>
              <a:t>final_data_1['</a:t>
            </a:r>
            <a:r>
              <a:rPr lang="en-US" dirty="0" err="1"/>
              <a:t>en_dteday</a:t>
            </a:r>
            <a:r>
              <a:rPr lang="en-US" dirty="0" smtClean="0"/>
              <a:t>']</a:t>
            </a:r>
          </a:p>
          <a:p>
            <a:endParaRPr lang="en-US" dirty="0"/>
          </a:p>
          <a:p>
            <a:r>
              <a:rPr lang="pt-BR" dirty="0"/>
              <a:t>final_data_1['dteday']=final_data_1['en_dteday'].</a:t>
            </a:r>
            <a:r>
              <a:rPr lang="pt-BR" dirty="0" smtClean="0"/>
              <a:t>values</a:t>
            </a:r>
          </a:p>
          <a:p>
            <a:endParaRPr lang="pt-BR" dirty="0"/>
          </a:p>
          <a:p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Corelation Between two colonms </a:t>
            </a:r>
          </a:p>
          <a:p>
            <a:endParaRPr lang="pt-BR" dirty="0"/>
          </a:p>
          <a:p>
            <a:r>
              <a:rPr lang="en-US" dirty="0"/>
              <a:t>final_data_1['</a:t>
            </a:r>
            <a:r>
              <a:rPr lang="en-US" dirty="0" err="1"/>
              <a:t>windspeed</a:t>
            </a:r>
            <a:r>
              <a:rPr lang="en-US" dirty="0"/>
              <a:t>'].</a:t>
            </a:r>
            <a:r>
              <a:rPr lang="en-US" dirty="0" err="1"/>
              <a:t>corr</a:t>
            </a:r>
            <a:r>
              <a:rPr lang="en-US" dirty="0"/>
              <a:t>(final_data_1['temp</a:t>
            </a:r>
            <a:r>
              <a:rPr lang="en-US" dirty="0" smtClean="0"/>
              <a:t>'])</a:t>
            </a:r>
          </a:p>
          <a:p>
            <a:endParaRPr lang="en-US" dirty="0" smtClean="0"/>
          </a:p>
          <a:p>
            <a:r>
              <a:rPr lang="en-US" dirty="0" smtClean="0"/>
              <a:t>Outliers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sns.boxplot</a:t>
            </a:r>
            <a:r>
              <a:rPr lang="en-US" dirty="0"/>
              <a:t>(y=final_data_1['temp</a:t>
            </a:r>
            <a:r>
              <a:rPr lang="en-US" dirty="0" smtClean="0"/>
              <a:t>'])</a:t>
            </a:r>
          </a:p>
          <a:p>
            <a:r>
              <a:rPr lang="en-US" dirty="0"/>
              <a:t>final_data_2=final_data_1[final_data_1['temp']&lt;</a:t>
            </a:r>
            <a:r>
              <a:rPr lang="en-US" dirty="0" err="1"/>
              <a:t>max_range</a:t>
            </a:r>
            <a:r>
              <a:rPr lang="en-US" dirty="0" smtClean="0"/>
              <a:t>]</a:t>
            </a:r>
          </a:p>
          <a:p>
            <a:r>
              <a:rPr lang="en-US" dirty="0"/>
              <a:t>final_data_2=final_data_1[final_data_1['temp']&gt;</a:t>
            </a:r>
            <a:r>
              <a:rPr lang="en-US" dirty="0" err="1"/>
              <a:t>min_range</a:t>
            </a:r>
            <a:r>
              <a:rPr lang="en-US" dirty="0"/>
              <a:t>]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82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609600"/>
            <a:ext cx="556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At the Last Write CSV file from final data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final_data_2.to_csv('C:\\Users\\pc\\Desktop\\project2\\finaldata.csv')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154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96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</TotalTime>
  <Words>288</Words>
  <Application>Microsoft Office PowerPoint</Application>
  <PresentationFormat>On-screen Show (4:3)</PresentationFormat>
  <Paragraphs>103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data wrangling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</dc:title>
  <dc:creator>pc</dc:creator>
  <cp:lastModifiedBy>pc</cp:lastModifiedBy>
  <cp:revision>5</cp:revision>
  <dcterms:created xsi:type="dcterms:W3CDTF">2006-08-16T00:00:00Z</dcterms:created>
  <dcterms:modified xsi:type="dcterms:W3CDTF">2024-07-11T04:53:34Z</dcterms:modified>
</cp:coreProperties>
</file>