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F373-3B26-EF8A-0B06-9E28AC4EB8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1D05BC-D0AC-F944-E343-7DB9BA2B3E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BCE86B-7414-53B5-2FD4-FE95F9F0293A}"/>
              </a:ext>
            </a:extLst>
          </p:cNvPr>
          <p:cNvSpPr>
            <a:spLocks noGrp="1"/>
          </p:cNvSpPr>
          <p:nvPr>
            <p:ph type="dt" sz="half" idx="10"/>
          </p:nvPr>
        </p:nvSpPr>
        <p:spPr/>
        <p:txBody>
          <a:bodyPr/>
          <a:lstStyle/>
          <a:p>
            <a:fld id="{332812A9-6A52-409E-81B7-CFA3EC2712BB}" type="datetimeFigureOut">
              <a:rPr lang="en-US" smtClean="0"/>
              <a:t>9/24/2024</a:t>
            </a:fld>
            <a:endParaRPr lang="en-US"/>
          </a:p>
        </p:txBody>
      </p:sp>
      <p:sp>
        <p:nvSpPr>
          <p:cNvPr id="5" name="Footer Placeholder 4">
            <a:extLst>
              <a:ext uri="{FF2B5EF4-FFF2-40B4-BE49-F238E27FC236}">
                <a16:creationId xmlns:a16="http://schemas.microsoft.com/office/drawing/2014/main" id="{31BD2093-A8C8-BE8A-EB80-C09FB6174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18597-FD45-9413-20DA-D1A4A9953270}"/>
              </a:ext>
            </a:extLst>
          </p:cNvPr>
          <p:cNvSpPr>
            <a:spLocks noGrp="1"/>
          </p:cNvSpPr>
          <p:nvPr>
            <p:ph type="sldNum" sz="quarter" idx="12"/>
          </p:nvPr>
        </p:nvSpPr>
        <p:spPr/>
        <p:txBody>
          <a:bodyPr/>
          <a:lstStyle/>
          <a:p>
            <a:fld id="{9DC9EB40-DE5E-4658-9530-01CECA34D1CB}" type="slidenum">
              <a:rPr lang="en-US" smtClean="0"/>
              <a:t>‹#›</a:t>
            </a:fld>
            <a:endParaRPr lang="en-US"/>
          </a:p>
        </p:txBody>
      </p:sp>
    </p:spTree>
    <p:extLst>
      <p:ext uri="{BB962C8B-B14F-4D97-AF65-F5344CB8AC3E}">
        <p14:creationId xmlns:p14="http://schemas.microsoft.com/office/powerpoint/2010/main" val="369244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926C6-8186-DDB9-88F3-6F2A89685E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00C789-4F6A-FAFB-FAA8-4A02ABD14C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1D930-07C6-344C-3358-02C8B98399EE}"/>
              </a:ext>
            </a:extLst>
          </p:cNvPr>
          <p:cNvSpPr>
            <a:spLocks noGrp="1"/>
          </p:cNvSpPr>
          <p:nvPr>
            <p:ph type="dt" sz="half" idx="10"/>
          </p:nvPr>
        </p:nvSpPr>
        <p:spPr/>
        <p:txBody>
          <a:bodyPr/>
          <a:lstStyle/>
          <a:p>
            <a:fld id="{332812A9-6A52-409E-81B7-CFA3EC2712BB}" type="datetimeFigureOut">
              <a:rPr lang="en-US" smtClean="0"/>
              <a:t>9/24/2024</a:t>
            </a:fld>
            <a:endParaRPr lang="en-US"/>
          </a:p>
        </p:txBody>
      </p:sp>
      <p:sp>
        <p:nvSpPr>
          <p:cNvPr id="5" name="Footer Placeholder 4">
            <a:extLst>
              <a:ext uri="{FF2B5EF4-FFF2-40B4-BE49-F238E27FC236}">
                <a16:creationId xmlns:a16="http://schemas.microsoft.com/office/drawing/2014/main" id="{29E528B5-140E-4893-BD08-D4E789384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3125B-E6BD-CD5A-710F-EB23C3A04FA8}"/>
              </a:ext>
            </a:extLst>
          </p:cNvPr>
          <p:cNvSpPr>
            <a:spLocks noGrp="1"/>
          </p:cNvSpPr>
          <p:nvPr>
            <p:ph type="sldNum" sz="quarter" idx="12"/>
          </p:nvPr>
        </p:nvSpPr>
        <p:spPr/>
        <p:txBody>
          <a:bodyPr/>
          <a:lstStyle/>
          <a:p>
            <a:fld id="{9DC9EB40-DE5E-4658-9530-01CECA34D1CB}" type="slidenum">
              <a:rPr lang="en-US" smtClean="0"/>
              <a:t>‹#›</a:t>
            </a:fld>
            <a:endParaRPr lang="en-US"/>
          </a:p>
        </p:txBody>
      </p:sp>
    </p:spTree>
    <p:extLst>
      <p:ext uri="{BB962C8B-B14F-4D97-AF65-F5344CB8AC3E}">
        <p14:creationId xmlns:p14="http://schemas.microsoft.com/office/powerpoint/2010/main" val="93149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E9BAF6-CB64-FEA1-5655-7B49909F08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5EB67B-6E70-2BA2-47C2-9136289F46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8E97B-E268-B841-C070-5C58124ACA31}"/>
              </a:ext>
            </a:extLst>
          </p:cNvPr>
          <p:cNvSpPr>
            <a:spLocks noGrp="1"/>
          </p:cNvSpPr>
          <p:nvPr>
            <p:ph type="dt" sz="half" idx="10"/>
          </p:nvPr>
        </p:nvSpPr>
        <p:spPr/>
        <p:txBody>
          <a:bodyPr/>
          <a:lstStyle/>
          <a:p>
            <a:fld id="{332812A9-6A52-409E-81B7-CFA3EC2712BB}" type="datetimeFigureOut">
              <a:rPr lang="en-US" smtClean="0"/>
              <a:t>9/24/2024</a:t>
            </a:fld>
            <a:endParaRPr lang="en-US"/>
          </a:p>
        </p:txBody>
      </p:sp>
      <p:sp>
        <p:nvSpPr>
          <p:cNvPr id="5" name="Footer Placeholder 4">
            <a:extLst>
              <a:ext uri="{FF2B5EF4-FFF2-40B4-BE49-F238E27FC236}">
                <a16:creationId xmlns:a16="http://schemas.microsoft.com/office/drawing/2014/main" id="{ECDB49C7-8223-0FF9-6D49-A27AF3F97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95B19-80DE-AD19-0A4A-291F0A2BF3D3}"/>
              </a:ext>
            </a:extLst>
          </p:cNvPr>
          <p:cNvSpPr>
            <a:spLocks noGrp="1"/>
          </p:cNvSpPr>
          <p:nvPr>
            <p:ph type="sldNum" sz="quarter" idx="12"/>
          </p:nvPr>
        </p:nvSpPr>
        <p:spPr/>
        <p:txBody>
          <a:bodyPr/>
          <a:lstStyle/>
          <a:p>
            <a:fld id="{9DC9EB40-DE5E-4658-9530-01CECA34D1CB}" type="slidenum">
              <a:rPr lang="en-US" smtClean="0"/>
              <a:t>‹#›</a:t>
            </a:fld>
            <a:endParaRPr lang="en-US"/>
          </a:p>
        </p:txBody>
      </p:sp>
    </p:spTree>
    <p:extLst>
      <p:ext uri="{BB962C8B-B14F-4D97-AF65-F5344CB8AC3E}">
        <p14:creationId xmlns:p14="http://schemas.microsoft.com/office/powerpoint/2010/main" val="166894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5909-0FED-D908-E788-23E709EF2A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BD6B7-2C38-9D3A-C782-ADF481C940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85E8DF-F75E-34A1-BED6-A4857E6A50BF}"/>
              </a:ext>
            </a:extLst>
          </p:cNvPr>
          <p:cNvSpPr>
            <a:spLocks noGrp="1"/>
          </p:cNvSpPr>
          <p:nvPr>
            <p:ph type="dt" sz="half" idx="10"/>
          </p:nvPr>
        </p:nvSpPr>
        <p:spPr/>
        <p:txBody>
          <a:bodyPr/>
          <a:lstStyle/>
          <a:p>
            <a:fld id="{332812A9-6A52-409E-81B7-CFA3EC2712BB}" type="datetimeFigureOut">
              <a:rPr lang="en-US" smtClean="0"/>
              <a:t>9/24/2024</a:t>
            </a:fld>
            <a:endParaRPr lang="en-US"/>
          </a:p>
        </p:txBody>
      </p:sp>
      <p:sp>
        <p:nvSpPr>
          <p:cNvPr id="5" name="Footer Placeholder 4">
            <a:extLst>
              <a:ext uri="{FF2B5EF4-FFF2-40B4-BE49-F238E27FC236}">
                <a16:creationId xmlns:a16="http://schemas.microsoft.com/office/drawing/2014/main" id="{13F2F204-1AF0-440E-2AFE-A363B1AA3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E0CC5-BD30-70D7-1A78-7042C46AB9A1}"/>
              </a:ext>
            </a:extLst>
          </p:cNvPr>
          <p:cNvSpPr>
            <a:spLocks noGrp="1"/>
          </p:cNvSpPr>
          <p:nvPr>
            <p:ph type="sldNum" sz="quarter" idx="12"/>
          </p:nvPr>
        </p:nvSpPr>
        <p:spPr/>
        <p:txBody>
          <a:bodyPr/>
          <a:lstStyle/>
          <a:p>
            <a:fld id="{9DC9EB40-DE5E-4658-9530-01CECA34D1CB}" type="slidenum">
              <a:rPr lang="en-US" smtClean="0"/>
              <a:t>‹#›</a:t>
            </a:fld>
            <a:endParaRPr lang="en-US"/>
          </a:p>
        </p:txBody>
      </p:sp>
    </p:spTree>
    <p:extLst>
      <p:ext uri="{BB962C8B-B14F-4D97-AF65-F5344CB8AC3E}">
        <p14:creationId xmlns:p14="http://schemas.microsoft.com/office/powerpoint/2010/main" val="96260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6BE7B-9A65-1944-8C25-2723B98A4C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EF5881-E450-6C4E-2635-0E0FDD9F07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C5D31C-A318-AB93-9736-AC325ABBE45A}"/>
              </a:ext>
            </a:extLst>
          </p:cNvPr>
          <p:cNvSpPr>
            <a:spLocks noGrp="1"/>
          </p:cNvSpPr>
          <p:nvPr>
            <p:ph type="dt" sz="half" idx="10"/>
          </p:nvPr>
        </p:nvSpPr>
        <p:spPr/>
        <p:txBody>
          <a:bodyPr/>
          <a:lstStyle/>
          <a:p>
            <a:fld id="{332812A9-6A52-409E-81B7-CFA3EC2712BB}" type="datetimeFigureOut">
              <a:rPr lang="en-US" smtClean="0"/>
              <a:t>9/24/2024</a:t>
            </a:fld>
            <a:endParaRPr lang="en-US"/>
          </a:p>
        </p:txBody>
      </p:sp>
      <p:sp>
        <p:nvSpPr>
          <p:cNvPr id="5" name="Footer Placeholder 4">
            <a:extLst>
              <a:ext uri="{FF2B5EF4-FFF2-40B4-BE49-F238E27FC236}">
                <a16:creationId xmlns:a16="http://schemas.microsoft.com/office/drawing/2014/main" id="{AD4E6743-1C38-D0FA-F708-E440F46AA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47275-5463-582F-BBE7-EE97CA8805C2}"/>
              </a:ext>
            </a:extLst>
          </p:cNvPr>
          <p:cNvSpPr>
            <a:spLocks noGrp="1"/>
          </p:cNvSpPr>
          <p:nvPr>
            <p:ph type="sldNum" sz="quarter" idx="12"/>
          </p:nvPr>
        </p:nvSpPr>
        <p:spPr/>
        <p:txBody>
          <a:bodyPr/>
          <a:lstStyle/>
          <a:p>
            <a:fld id="{9DC9EB40-DE5E-4658-9530-01CECA34D1CB}" type="slidenum">
              <a:rPr lang="en-US" smtClean="0"/>
              <a:t>‹#›</a:t>
            </a:fld>
            <a:endParaRPr lang="en-US"/>
          </a:p>
        </p:txBody>
      </p:sp>
    </p:spTree>
    <p:extLst>
      <p:ext uri="{BB962C8B-B14F-4D97-AF65-F5344CB8AC3E}">
        <p14:creationId xmlns:p14="http://schemas.microsoft.com/office/powerpoint/2010/main" val="2247341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8066-7CC1-98A6-292D-121962A2A3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510BB4-127E-E4D7-45AC-718481E58D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571031-DEB8-E926-CC10-964DB4F4A9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F182E3-0CE3-9448-53A0-2E5B2A3CFAF0}"/>
              </a:ext>
            </a:extLst>
          </p:cNvPr>
          <p:cNvSpPr>
            <a:spLocks noGrp="1"/>
          </p:cNvSpPr>
          <p:nvPr>
            <p:ph type="dt" sz="half" idx="10"/>
          </p:nvPr>
        </p:nvSpPr>
        <p:spPr/>
        <p:txBody>
          <a:bodyPr/>
          <a:lstStyle/>
          <a:p>
            <a:fld id="{332812A9-6A52-409E-81B7-CFA3EC2712BB}" type="datetimeFigureOut">
              <a:rPr lang="en-US" smtClean="0"/>
              <a:t>9/24/2024</a:t>
            </a:fld>
            <a:endParaRPr lang="en-US"/>
          </a:p>
        </p:txBody>
      </p:sp>
      <p:sp>
        <p:nvSpPr>
          <p:cNvPr id="6" name="Footer Placeholder 5">
            <a:extLst>
              <a:ext uri="{FF2B5EF4-FFF2-40B4-BE49-F238E27FC236}">
                <a16:creationId xmlns:a16="http://schemas.microsoft.com/office/drawing/2014/main" id="{8537348E-78D6-6065-8292-E704D2EE5C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5BF8D6-4C40-141F-01C1-123A13B70FB6}"/>
              </a:ext>
            </a:extLst>
          </p:cNvPr>
          <p:cNvSpPr>
            <a:spLocks noGrp="1"/>
          </p:cNvSpPr>
          <p:nvPr>
            <p:ph type="sldNum" sz="quarter" idx="12"/>
          </p:nvPr>
        </p:nvSpPr>
        <p:spPr/>
        <p:txBody>
          <a:bodyPr/>
          <a:lstStyle/>
          <a:p>
            <a:fld id="{9DC9EB40-DE5E-4658-9530-01CECA34D1CB}" type="slidenum">
              <a:rPr lang="en-US" smtClean="0"/>
              <a:t>‹#›</a:t>
            </a:fld>
            <a:endParaRPr lang="en-US"/>
          </a:p>
        </p:txBody>
      </p:sp>
    </p:spTree>
    <p:extLst>
      <p:ext uri="{BB962C8B-B14F-4D97-AF65-F5344CB8AC3E}">
        <p14:creationId xmlns:p14="http://schemas.microsoft.com/office/powerpoint/2010/main" val="4017343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7995-5DFE-00FE-6637-280674B1F2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88B9C2-6D17-39AC-2F99-24AE21F8A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30F136-0EEB-5D91-71A1-7D5FFAF2B6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1022DE-1A54-A131-4295-A56D9672C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113024-6210-CE6C-EDC0-C40B7ACF6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80330C-920B-41CF-0D74-7F716E9994FC}"/>
              </a:ext>
            </a:extLst>
          </p:cNvPr>
          <p:cNvSpPr>
            <a:spLocks noGrp="1"/>
          </p:cNvSpPr>
          <p:nvPr>
            <p:ph type="dt" sz="half" idx="10"/>
          </p:nvPr>
        </p:nvSpPr>
        <p:spPr/>
        <p:txBody>
          <a:bodyPr/>
          <a:lstStyle/>
          <a:p>
            <a:fld id="{332812A9-6A52-409E-81B7-CFA3EC2712BB}" type="datetimeFigureOut">
              <a:rPr lang="en-US" smtClean="0"/>
              <a:t>9/24/2024</a:t>
            </a:fld>
            <a:endParaRPr lang="en-US"/>
          </a:p>
        </p:txBody>
      </p:sp>
      <p:sp>
        <p:nvSpPr>
          <p:cNvPr id="8" name="Footer Placeholder 7">
            <a:extLst>
              <a:ext uri="{FF2B5EF4-FFF2-40B4-BE49-F238E27FC236}">
                <a16:creationId xmlns:a16="http://schemas.microsoft.com/office/drawing/2014/main" id="{7CD9AFB7-99F7-75F2-A6D9-F42C679FDF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C44ECB-26AF-1847-D5D6-AB1D2FED0258}"/>
              </a:ext>
            </a:extLst>
          </p:cNvPr>
          <p:cNvSpPr>
            <a:spLocks noGrp="1"/>
          </p:cNvSpPr>
          <p:nvPr>
            <p:ph type="sldNum" sz="quarter" idx="12"/>
          </p:nvPr>
        </p:nvSpPr>
        <p:spPr/>
        <p:txBody>
          <a:bodyPr/>
          <a:lstStyle/>
          <a:p>
            <a:fld id="{9DC9EB40-DE5E-4658-9530-01CECA34D1CB}" type="slidenum">
              <a:rPr lang="en-US" smtClean="0"/>
              <a:t>‹#›</a:t>
            </a:fld>
            <a:endParaRPr lang="en-US"/>
          </a:p>
        </p:txBody>
      </p:sp>
    </p:spTree>
    <p:extLst>
      <p:ext uri="{BB962C8B-B14F-4D97-AF65-F5344CB8AC3E}">
        <p14:creationId xmlns:p14="http://schemas.microsoft.com/office/powerpoint/2010/main" val="2423009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E1863-70AA-91DD-8FDB-EC31D6D4AE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DD9924-2E82-AAE3-F371-C55C002271C7}"/>
              </a:ext>
            </a:extLst>
          </p:cNvPr>
          <p:cNvSpPr>
            <a:spLocks noGrp="1"/>
          </p:cNvSpPr>
          <p:nvPr>
            <p:ph type="dt" sz="half" idx="10"/>
          </p:nvPr>
        </p:nvSpPr>
        <p:spPr/>
        <p:txBody>
          <a:bodyPr/>
          <a:lstStyle/>
          <a:p>
            <a:fld id="{332812A9-6A52-409E-81B7-CFA3EC2712BB}" type="datetimeFigureOut">
              <a:rPr lang="en-US" smtClean="0"/>
              <a:t>9/24/2024</a:t>
            </a:fld>
            <a:endParaRPr lang="en-US"/>
          </a:p>
        </p:txBody>
      </p:sp>
      <p:sp>
        <p:nvSpPr>
          <p:cNvPr id="4" name="Footer Placeholder 3">
            <a:extLst>
              <a:ext uri="{FF2B5EF4-FFF2-40B4-BE49-F238E27FC236}">
                <a16:creationId xmlns:a16="http://schemas.microsoft.com/office/drawing/2014/main" id="{03964D5C-B7A7-E92B-BDE4-7081798A72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786C8E-92A5-EFC1-EE3F-E0ED9C9825C6}"/>
              </a:ext>
            </a:extLst>
          </p:cNvPr>
          <p:cNvSpPr>
            <a:spLocks noGrp="1"/>
          </p:cNvSpPr>
          <p:nvPr>
            <p:ph type="sldNum" sz="quarter" idx="12"/>
          </p:nvPr>
        </p:nvSpPr>
        <p:spPr/>
        <p:txBody>
          <a:bodyPr/>
          <a:lstStyle/>
          <a:p>
            <a:fld id="{9DC9EB40-DE5E-4658-9530-01CECA34D1CB}" type="slidenum">
              <a:rPr lang="en-US" smtClean="0"/>
              <a:t>‹#›</a:t>
            </a:fld>
            <a:endParaRPr lang="en-US"/>
          </a:p>
        </p:txBody>
      </p:sp>
    </p:spTree>
    <p:extLst>
      <p:ext uri="{BB962C8B-B14F-4D97-AF65-F5344CB8AC3E}">
        <p14:creationId xmlns:p14="http://schemas.microsoft.com/office/powerpoint/2010/main" val="414142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CC2B9A-DDD5-5435-E415-9327D57B84D1}"/>
              </a:ext>
            </a:extLst>
          </p:cNvPr>
          <p:cNvSpPr>
            <a:spLocks noGrp="1"/>
          </p:cNvSpPr>
          <p:nvPr>
            <p:ph type="dt" sz="half" idx="10"/>
          </p:nvPr>
        </p:nvSpPr>
        <p:spPr/>
        <p:txBody>
          <a:bodyPr/>
          <a:lstStyle/>
          <a:p>
            <a:fld id="{332812A9-6A52-409E-81B7-CFA3EC2712BB}" type="datetimeFigureOut">
              <a:rPr lang="en-US" smtClean="0"/>
              <a:t>9/24/2024</a:t>
            </a:fld>
            <a:endParaRPr lang="en-US"/>
          </a:p>
        </p:txBody>
      </p:sp>
      <p:sp>
        <p:nvSpPr>
          <p:cNvPr id="3" name="Footer Placeholder 2">
            <a:extLst>
              <a:ext uri="{FF2B5EF4-FFF2-40B4-BE49-F238E27FC236}">
                <a16:creationId xmlns:a16="http://schemas.microsoft.com/office/drawing/2014/main" id="{2F4940E5-A91C-F37B-ECE9-665703689B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B8E01C-F77D-660D-7A5A-744414B36FD4}"/>
              </a:ext>
            </a:extLst>
          </p:cNvPr>
          <p:cNvSpPr>
            <a:spLocks noGrp="1"/>
          </p:cNvSpPr>
          <p:nvPr>
            <p:ph type="sldNum" sz="quarter" idx="12"/>
          </p:nvPr>
        </p:nvSpPr>
        <p:spPr/>
        <p:txBody>
          <a:bodyPr/>
          <a:lstStyle/>
          <a:p>
            <a:fld id="{9DC9EB40-DE5E-4658-9530-01CECA34D1CB}" type="slidenum">
              <a:rPr lang="en-US" smtClean="0"/>
              <a:t>‹#›</a:t>
            </a:fld>
            <a:endParaRPr lang="en-US"/>
          </a:p>
        </p:txBody>
      </p:sp>
    </p:spTree>
    <p:extLst>
      <p:ext uri="{BB962C8B-B14F-4D97-AF65-F5344CB8AC3E}">
        <p14:creationId xmlns:p14="http://schemas.microsoft.com/office/powerpoint/2010/main" val="3985370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AC5E-88D5-76A6-85CB-F6EC1B2FF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5FF904-4DCC-E4E4-8AB9-599FF6CCFE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4D9AFB-67B2-5ABC-F86B-E12BB0F54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34F67B-4B2D-C2E2-E0EB-7647991F9342}"/>
              </a:ext>
            </a:extLst>
          </p:cNvPr>
          <p:cNvSpPr>
            <a:spLocks noGrp="1"/>
          </p:cNvSpPr>
          <p:nvPr>
            <p:ph type="dt" sz="half" idx="10"/>
          </p:nvPr>
        </p:nvSpPr>
        <p:spPr/>
        <p:txBody>
          <a:bodyPr/>
          <a:lstStyle/>
          <a:p>
            <a:fld id="{332812A9-6A52-409E-81B7-CFA3EC2712BB}" type="datetimeFigureOut">
              <a:rPr lang="en-US" smtClean="0"/>
              <a:t>9/24/2024</a:t>
            </a:fld>
            <a:endParaRPr lang="en-US"/>
          </a:p>
        </p:txBody>
      </p:sp>
      <p:sp>
        <p:nvSpPr>
          <p:cNvPr id="6" name="Footer Placeholder 5">
            <a:extLst>
              <a:ext uri="{FF2B5EF4-FFF2-40B4-BE49-F238E27FC236}">
                <a16:creationId xmlns:a16="http://schemas.microsoft.com/office/drawing/2014/main" id="{4713AE27-738B-0B41-A932-AEAC16F46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3C26F-9F34-D0C0-843A-FD54A7181BA8}"/>
              </a:ext>
            </a:extLst>
          </p:cNvPr>
          <p:cNvSpPr>
            <a:spLocks noGrp="1"/>
          </p:cNvSpPr>
          <p:nvPr>
            <p:ph type="sldNum" sz="quarter" idx="12"/>
          </p:nvPr>
        </p:nvSpPr>
        <p:spPr/>
        <p:txBody>
          <a:bodyPr/>
          <a:lstStyle/>
          <a:p>
            <a:fld id="{9DC9EB40-DE5E-4658-9530-01CECA34D1CB}" type="slidenum">
              <a:rPr lang="en-US" smtClean="0"/>
              <a:t>‹#›</a:t>
            </a:fld>
            <a:endParaRPr lang="en-US"/>
          </a:p>
        </p:txBody>
      </p:sp>
    </p:spTree>
    <p:extLst>
      <p:ext uri="{BB962C8B-B14F-4D97-AF65-F5344CB8AC3E}">
        <p14:creationId xmlns:p14="http://schemas.microsoft.com/office/powerpoint/2010/main" val="178104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40E1-F03C-71B1-6374-167635D07A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2AB98A-5A78-5E60-D601-FA6C294099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862BB6-A691-97CE-3E8A-52D10DDF81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9FCB92-4AFE-9856-0E1F-6F3924214FD5}"/>
              </a:ext>
            </a:extLst>
          </p:cNvPr>
          <p:cNvSpPr>
            <a:spLocks noGrp="1"/>
          </p:cNvSpPr>
          <p:nvPr>
            <p:ph type="dt" sz="half" idx="10"/>
          </p:nvPr>
        </p:nvSpPr>
        <p:spPr/>
        <p:txBody>
          <a:bodyPr/>
          <a:lstStyle/>
          <a:p>
            <a:fld id="{332812A9-6A52-409E-81B7-CFA3EC2712BB}" type="datetimeFigureOut">
              <a:rPr lang="en-US" smtClean="0"/>
              <a:t>9/24/2024</a:t>
            </a:fld>
            <a:endParaRPr lang="en-US"/>
          </a:p>
        </p:txBody>
      </p:sp>
      <p:sp>
        <p:nvSpPr>
          <p:cNvPr id="6" name="Footer Placeholder 5">
            <a:extLst>
              <a:ext uri="{FF2B5EF4-FFF2-40B4-BE49-F238E27FC236}">
                <a16:creationId xmlns:a16="http://schemas.microsoft.com/office/drawing/2014/main" id="{E0392F6B-F28D-25D1-2A9F-DF88F37AF8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C28002-8B8B-8343-0B7F-C23558481D37}"/>
              </a:ext>
            </a:extLst>
          </p:cNvPr>
          <p:cNvSpPr>
            <a:spLocks noGrp="1"/>
          </p:cNvSpPr>
          <p:nvPr>
            <p:ph type="sldNum" sz="quarter" idx="12"/>
          </p:nvPr>
        </p:nvSpPr>
        <p:spPr/>
        <p:txBody>
          <a:bodyPr/>
          <a:lstStyle/>
          <a:p>
            <a:fld id="{9DC9EB40-DE5E-4658-9530-01CECA34D1CB}" type="slidenum">
              <a:rPr lang="en-US" smtClean="0"/>
              <a:t>‹#›</a:t>
            </a:fld>
            <a:endParaRPr lang="en-US"/>
          </a:p>
        </p:txBody>
      </p:sp>
    </p:spTree>
    <p:extLst>
      <p:ext uri="{BB962C8B-B14F-4D97-AF65-F5344CB8AC3E}">
        <p14:creationId xmlns:p14="http://schemas.microsoft.com/office/powerpoint/2010/main" val="161873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809413-A4AF-8582-40DE-E039E9326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68678C-C24E-F364-C6A1-2A15DD23C3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9B25D-36FE-0782-6399-CF41DD40DC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812A9-6A52-409E-81B7-CFA3EC2712BB}" type="datetimeFigureOut">
              <a:rPr lang="en-US" smtClean="0"/>
              <a:t>9/24/2024</a:t>
            </a:fld>
            <a:endParaRPr lang="en-US"/>
          </a:p>
        </p:txBody>
      </p:sp>
      <p:sp>
        <p:nvSpPr>
          <p:cNvPr id="5" name="Footer Placeholder 4">
            <a:extLst>
              <a:ext uri="{FF2B5EF4-FFF2-40B4-BE49-F238E27FC236}">
                <a16:creationId xmlns:a16="http://schemas.microsoft.com/office/drawing/2014/main" id="{C676F5AC-83EF-181D-526C-CB1C6957EE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20D69A-F7BA-79F3-785D-CE8B78C35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9EB40-DE5E-4658-9530-01CECA34D1CB}" type="slidenum">
              <a:rPr lang="en-US" smtClean="0"/>
              <a:t>‹#›</a:t>
            </a:fld>
            <a:endParaRPr lang="en-US"/>
          </a:p>
        </p:txBody>
      </p:sp>
    </p:spTree>
    <p:extLst>
      <p:ext uri="{BB962C8B-B14F-4D97-AF65-F5344CB8AC3E}">
        <p14:creationId xmlns:p14="http://schemas.microsoft.com/office/powerpoint/2010/main" val="1766093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CB8D1-0D87-EFBD-3058-815EF0EF63FE}"/>
              </a:ext>
            </a:extLst>
          </p:cNvPr>
          <p:cNvSpPr>
            <a:spLocks noGrp="1"/>
          </p:cNvSpPr>
          <p:nvPr>
            <p:ph type="ctrTitle"/>
          </p:nvPr>
        </p:nvSpPr>
        <p:spPr>
          <a:xfrm>
            <a:off x="1401171" y="596119"/>
            <a:ext cx="9144000" cy="1129518"/>
          </a:xfrm>
        </p:spPr>
        <p:txBody>
          <a:bodyPr>
            <a:normAutofit/>
          </a:bodyPr>
          <a:lstStyle/>
          <a:p>
            <a:r>
              <a:rPr lang="en-US" sz="6600" b="1" dirty="0">
                <a:latin typeface="Algerian" panose="04020705040A02060702" pitchFamily="82" charset="0"/>
              </a:rPr>
              <a:t>Android App Market</a:t>
            </a:r>
          </a:p>
        </p:txBody>
      </p:sp>
      <p:sp>
        <p:nvSpPr>
          <p:cNvPr id="3" name="Subtitle 2">
            <a:extLst>
              <a:ext uri="{FF2B5EF4-FFF2-40B4-BE49-F238E27FC236}">
                <a16:creationId xmlns:a16="http://schemas.microsoft.com/office/drawing/2014/main" id="{8DBE9F90-4D61-9C15-7BC7-3323C155FE27}"/>
              </a:ext>
            </a:extLst>
          </p:cNvPr>
          <p:cNvSpPr>
            <a:spLocks noGrp="1"/>
          </p:cNvSpPr>
          <p:nvPr>
            <p:ph type="subTitle" idx="1"/>
          </p:nvPr>
        </p:nvSpPr>
        <p:spPr>
          <a:xfrm>
            <a:off x="1524000" y="2088107"/>
            <a:ext cx="7592704" cy="3169693"/>
          </a:xfrm>
        </p:spPr>
        <p:txBody>
          <a:bodyPr>
            <a:normAutofit/>
          </a:bodyPr>
          <a:lstStyle/>
          <a:p>
            <a:pPr marL="342900" indent="-342900" algn="l">
              <a:lnSpc>
                <a:spcPct val="150000"/>
              </a:lnSpc>
              <a:buFont typeface="Courier New" panose="02070309020205020404" pitchFamily="49" charset="0"/>
              <a:buChar char="o"/>
            </a:pPr>
            <a:r>
              <a:rPr lang="en-US" b="1" dirty="0">
                <a:solidFill>
                  <a:schemeClr val="tx1"/>
                </a:solidFill>
                <a:latin typeface="Arial Black" panose="020B0A04020102020204" pitchFamily="34" charset="0"/>
              </a:rPr>
              <a:t>INTRODUCTION</a:t>
            </a:r>
          </a:p>
          <a:p>
            <a:pPr marL="342900" indent="-342900" algn="l">
              <a:lnSpc>
                <a:spcPct val="150000"/>
              </a:lnSpc>
              <a:buFont typeface="Courier New" panose="02070309020205020404" pitchFamily="49" charset="0"/>
              <a:buChar char="o"/>
            </a:pPr>
            <a:r>
              <a:rPr lang="en-US" b="1" dirty="0">
                <a:solidFill>
                  <a:schemeClr val="tx1"/>
                </a:solidFill>
                <a:latin typeface="Arial Black" panose="020B0A04020102020204" pitchFamily="34" charset="0"/>
              </a:rPr>
              <a:t>Process</a:t>
            </a:r>
          </a:p>
          <a:p>
            <a:pPr marL="342900" indent="-342900" algn="l">
              <a:lnSpc>
                <a:spcPct val="150000"/>
              </a:lnSpc>
              <a:buFont typeface="Courier New" panose="02070309020205020404" pitchFamily="49" charset="0"/>
              <a:buChar char="o"/>
            </a:pPr>
            <a:r>
              <a:rPr lang="en-US" b="1" dirty="0">
                <a:solidFill>
                  <a:schemeClr val="tx1"/>
                </a:solidFill>
                <a:latin typeface="Arial Black" panose="020B0A04020102020204" pitchFamily="34" charset="0"/>
              </a:rPr>
              <a:t>Insights</a:t>
            </a:r>
          </a:p>
          <a:p>
            <a:pPr marL="342900" indent="-342900" algn="l">
              <a:lnSpc>
                <a:spcPct val="150000"/>
              </a:lnSpc>
              <a:buFont typeface="Courier New" panose="02070309020205020404" pitchFamily="49" charset="0"/>
              <a:buChar char="o"/>
            </a:pPr>
            <a:r>
              <a:rPr lang="en-US" b="1" dirty="0">
                <a:solidFill>
                  <a:schemeClr val="tx1"/>
                </a:solidFill>
                <a:latin typeface="Arial Black" panose="020B0A04020102020204" pitchFamily="34" charset="0"/>
              </a:rPr>
              <a:t>Summary</a:t>
            </a:r>
          </a:p>
          <a:p>
            <a:endParaRPr lang="en-US" dirty="0"/>
          </a:p>
        </p:txBody>
      </p:sp>
    </p:spTree>
    <p:extLst>
      <p:ext uri="{BB962C8B-B14F-4D97-AF65-F5344CB8AC3E}">
        <p14:creationId xmlns:p14="http://schemas.microsoft.com/office/powerpoint/2010/main" val="3366741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436D-44FB-218B-C724-2499AC904AD1}"/>
              </a:ext>
            </a:extLst>
          </p:cNvPr>
          <p:cNvSpPr>
            <a:spLocks noGrp="1"/>
          </p:cNvSpPr>
          <p:nvPr>
            <p:ph type="title"/>
          </p:nvPr>
        </p:nvSpPr>
        <p:spPr>
          <a:xfrm>
            <a:off x="838200" y="201353"/>
            <a:ext cx="10515600" cy="603866"/>
          </a:xfrm>
        </p:spPr>
        <p:txBody>
          <a:bodyPr>
            <a:normAutofit fontScale="90000"/>
          </a:bodyPr>
          <a:lstStyle/>
          <a:p>
            <a:r>
              <a:rPr lang="en-US" b="1" dirty="0">
                <a:latin typeface="Arial Black" panose="020B0A04020102020204" pitchFamily="34" charset="0"/>
              </a:rPr>
              <a:t>				SUMMARY</a:t>
            </a:r>
            <a:endParaRPr lang="en-US" dirty="0"/>
          </a:p>
        </p:txBody>
      </p:sp>
      <p:sp>
        <p:nvSpPr>
          <p:cNvPr id="3" name="Content Placeholder 2">
            <a:extLst>
              <a:ext uri="{FF2B5EF4-FFF2-40B4-BE49-F238E27FC236}">
                <a16:creationId xmlns:a16="http://schemas.microsoft.com/office/drawing/2014/main" id="{88781693-A2A6-A42E-24BD-3D9CBAE49798}"/>
              </a:ext>
            </a:extLst>
          </p:cNvPr>
          <p:cNvSpPr>
            <a:spLocks noGrp="1"/>
          </p:cNvSpPr>
          <p:nvPr>
            <p:ph idx="1"/>
          </p:nvPr>
        </p:nvSpPr>
        <p:spPr>
          <a:xfrm>
            <a:off x="838200" y="968990"/>
            <a:ext cx="10515600" cy="5527343"/>
          </a:xfrm>
        </p:spPr>
        <p:txBody>
          <a:bodyPr>
            <a:normAutofit/>
          </a:bodyPr>
          <a:lstStyle/>
          <a:p>
            <a:r>
              <a:rPr lang="en-US" dirty="0"/>
              <a:t>This analysis has provided key findings, insights into user preferences, app trends, and potential recommendations for business growth and improvement. The results obtained from this analysis highlight opportunities for increased profitability and user satisfaction.</a:t>
            </a:r>
          </a:p>
          <a:p>
            <a:endParaRPr lang="en-US" b="1" dirty="0"/>
          </a:p>
          <a:p>
            <a:pPr marL="0" indent="0">
              <a:buNone/>
            </a:pPr>
            <a:r>
              <a:rPr lang="en-US" b="1" dirty="0"/>
              <a:t>  				Recommendation</a:t>
            </a:r>
          </a:p>
          <a:p>
            <a:r>
              <a:rPr lang="en-US" dirty="0"/>
              <a:t>Family Category is the user's top preference for apps, as everyone wants to have good times with family . </a:t>
            </a:r>
          </a:p>
          <a:p>
            <a:r>
              <a:rPr lang="en-US" dirty="0"/>
              <a:t>Tools and Entertainment also happens to be at the top of its genre, so more should be produced to improve market sales and maintain market value.</a:t>
            </a:r>
          </a:p>
        </p:txBody>
      </p:sp>
    </p:spTree>
    <p:extLst>
      <p:ext uri="{BB962C8B-B14F-4D97-AF65-F5344CB8AC3E}">
        <p14:creationId xmlns:p14="http://schemas.microsoft.com/office/powerpoint/2010/main" val="3209534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85E8DD-C6A2-C8EF-E831-A399442F5A15}"/>
              </a:ext>
            </a:extLst>
          </p:cNvPr>
          <p:cNvSpPr>
            <a:spLocks noGrp="1"/>
          </p:cNvSpPr>
          <p:nvPr>
            <p:ph idx="1"/>
          </p:nvPr>
        </p:nvSpPr>
        <p:spPr/>
        <p:txBody>
          <a:bodyPr>
            <a:normAutofit fontScale="92500"/>
          </a:bodyPr>
          <a:lstStyle/>
          <a:p>
            <a:pPr marL="0" indent="0">
              <a:lnSpc>
                <a:spcPct val="150000"/>
              </a:lnSpc>
              <a:buNone/>
            </a:pPr>
            <a:r>
              <a:rPr lang="en-US" sz="2600" dirty="0">
                <a:latin typeface="Arial" panose="020B0604020202020204" pitchFamily="34" charset="0"/>
                <a:cs typeface="Arial" panose="020B0604020202020204" pitchFamily="34" charset="0"/>
              </a:rPr>
              <a:t>Mobile apps are ubiquitous and have become popular due to their ease of creation and potential for generating income. As a result, there is a growing number of apps being developed. In this notebook, we will conduct a thorough analysis of the Android app market by comparing over ten thousand apps in Google Play across various categories. Our goal is to extract valuable insights from the data in order to develop effective strategies for driving growth and user retention.</a:t>
            </a:r>
          </a:p>
        </p:txBody>
      </p:sp>
      <p:sp>
        <p:nvSpPr>
          <p:cNvPr id="4" name="Title 1">
            <a:extLst>
              <a:ext uri="{FF2B5EF4-FFF2-40B4-BE49-F238E27FC236}">
                <a16:creationId xmlns:a16="http://schemas.microsoft.com/office/drawing/2014/main" id="{0AA2A7AD-CB2F-38E4-8A13-BE22B045FDF0}"/>
              </a:ext>
            </a:extLst>
          </p:cNvPr>
          <p:cNvSpPr>
            <a:spLocks noGrp="1"/>
          </p:cNvSpPr>
          <p:nvPr>
            <p:ph type="title"/>
          </p:nvPr>
        </p:nvSpPr>
        <p:spPr>
          <a:xfrm>
            <a:off x="838200" y="365125"/>
            <a:ext cx="10515600" cy="1325563"/>
          </a:xfrm>
        </p:spPr>
        <p:txBody>
          <a:bodyPr/>
          <a:lstStyle/>
          <a:p>
            <a:r>
              <a:rPr lang="en-US" dirty="0"/>
              <a:t>                 </a:t>
            </a:r>
            <a:r>
              <a:rPr lang="en-US" b="1" dirty="0">
                <a:latin typeface="Arial Black" panose="020B0A04020102020204" pitchFamily="34" charset="0"/>
              </a:rPr>
              <a:t>INTRODUCTION</a:t>
            </a:r>
          </a:p>
        </p:txBody>
      </p:sp>
    </p:spTree>
    <p:extLst>
      <p:ext uri="{BB962C8B-B14F-4D97-AF65-F5344CB8AC3E}">
        <p14:creationId xmlns:p14="http://schemas.microsoft.com/office/powerpoint/2010/main" val="1416504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6EF2D3-5332-99DD-06BE-71C8484BFCB1}"/>
              </a:ext>
            </a:extLst>
          </p:cNvPr>
          <p:cNvSpPr>
            <a:spLocks noGrp="1"/>
          </p:cNvSpPr>
          <p:nvPr>
            <p:ph idx="1"/>
          </p:nvPr>
        </p:nvSpPr>
        <p:spPr/>
        <p:txBody>
          <a:bodyPr/>
          <a:lstStyle/>
          <a:p>
            <a:pPr>
              <a:lnSpc>
                <a:spcPct val="100000"/>
              </a:lnSpc>
              <a:buFont typeface="Courier New" panose="02070309020205020404" pitchFamily="49" charset="0"/>
              <a:buChar char="o"/>
            </a:pPr>
            <a:r>
              <a:rPr lang="en-US" dirty="0"/>
              <a:t>Data gathering.</a:t>
            </a:r>
          </a:p>
          <a:p>
            <a:pPr>
              <a:lnSpc>
                <a:spcPct val="100000"/>
              </a:lnSpc>
              <a:buFont typeface="Courier New" panose="02070309020205020404" pitchFamily="49" charset="0"/>
              <a:buChar char="o"/>
            </a:pPr>
            <a:r>
              <a:rPr lang="en-US" dirty="0"/>
              <a:t>Data cleaning</a:t>
            </a:r>
          </a:p>
          <a:p>
            <a:pPr>
              <a:lnSpc>
                <a:spcPct val="100000"/>
              </a:lnSpc>
              <a:buFont typeface="Courier New" panose="02070309020205020404" pitchFamily="49" charset="0"/>
              <a:buChar char="o"/>
            </a:pPr>
            <a:r>
              <a:rPr lang="en-US" dirty="0"/>
              <a:t>Data modelling</a:t>
            </a:r>
          </a:p>
          <a:p>
            <a:pPr>
              <a:lnSpc>
                <a:spcPct val="100000"/>
              </a:lnSpc>
              <a:buFont typeface="Courier New" panose="02070309020205020404" pitchFamily="49" charset="0"/>
              <a:buChar char="o"/>
            </a:pPr>
            <a:r>
              <a:rPr lang="en-US" dirty="0"/>
              <a:t>Data analysis</a:t>
            </a:r>
          </a:p>
          <a:p>
            <a:pPr>
              <a:lnSpc>
                <a:spcPct val="100000"/>
              </a:lnSpc>
              <a:buFont typeface="Courier New" panose="02070309020205020404" pitchFamily="49" charset="0"/>
              <a:buChar char="o"/>
            </a:pPr>
            <a:r>
              <a:rPr lang="en-US" dirty="0"/>
              <a:t>Uncovering insights</a:t>
            </a:r>
          </a:p>
          <a:p>
            <a:endParaRPr lang="en-US" dirty="0"/>
          </a:p>
        </p:txBody>
      </p:sp>
      <p:sp>
        <p:nvSpPr>
          <p:cNvPr id="4" name="Title 1">
            <a:extLst>
              <a:ext uri="{FF2B5EF4-FFF2-40B4-BE49-F238E27FC236}">
                <a16:creationId xmlns:a16="http://schemas.microsoft.com/office/drawing/2014/main" id="{27E4098E-596B-5B45-ABEE-3BF500F9D896}"/>
              </a:ext>
            </a:extLst>
          </p:cNvPr>
          <p:cNvSpPr>
            <a:spLocks noGrp="1"/>
          </p:cNvSpPr>
          <p:nvPr>
            <p:ph type="title"/>
          </p:nvPr>
        </p:nvSpPr>
        <p:spPr>
          <a:xfrm>
            <a:off x="838200" y="365125"/>
            <a:ext cx="10515600" cy="1325563"/>
          </a:xfrm>
        </p:spPr>
        <p:txBody>
          <a:bodyPr/>
          <a:lstStyle/>
          <a:p>
            <a:r>
              <a:rPr lang="en-US" b="1" dirty="0">
                <a:latin typeface="Arial Black" panose="020B0A04020102020204" pitchFamily="34" charset="0"/>
              </a:rPr>
              <a:t>             PROCESS</a:t>
            </a:r>
            <a:endParaRPr lang="en-US" dirty="0"/>
          </a:p>
        </p:txBody>
      </p:sp>
    </p:spTree>
    <p:extLst>
      <p:ext uri="{BB962C8B-B14F-4D97-AF65-F5344CB8AC3E}">
        <p14:creationId xmlns:p14="http://schemas.microsoft.com/office/powerpoint/2010/main" val="2214984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7CDE6-4112-2F61-D8DE-7D4DE352FD95}"/>
              </a:ext>
            </a:extLst>
          </p:cNvPr>
          <p:cNvSpPr>
            <a:spLocks noGrp="1"/>
          </p:cNvSpPr>
          <p:nvPr>
            <p:ph type="title"/>
          </p:nvPr>
        </p:nvSpPr>
        <p:spPr>
          <a:xfrm>
            <a:off x="838200" y="365126"/>
            <a:ext cx="10515600" cy="1040594"/>
          </a:xfrm>
        </p:spPr>
        <p:txBody>
          <a:bodyPr/>
          <a:lstStyle/>
          <a:p>
            <a:pPr algn="ctr"/>
            <a:r>
              <a:rPr lang="en-US" b="1" dirty="0">
                <a:latin typeface="Arial Black" panose="020B0A04020102020204" pitchFamily="34" charset="0"/>
              </a:rPr>
              <a:t>Data Over</a:t>
            </a:r>
            <a:r>
              <a:rPr lang="en-US" dirty="0"/>
              <a:t> </a:t>
            </a:r>
            <a:r>
              <a:rPr lang="en-US" b="1" dirty="0">
                <a:latin typeface="Arial Black" panose="020B0A04020102020204" pitchFamily="34" charset="0"/>
              </a:rPr>
              <a:t>View</a:t>
            </a:r>
            <a:endParaRPr lang="en-US" dirty="0"/>
          </a:p>
        </p:txBody>
      </p:sp>
      <p:pic>
        <p:nvPicPr>
          <p:cNvPr id="5" name="Content Placeholder 4">
            <a:extLst>
              <a:ext uri="{FF2B5EF4-FFF2-40B4-BE49-F238E27FC236}">
                <a16:creationId xmlns:a16="http://schemas.microsoft.com/office/drawing/2014/main" id="{63F064F2-D796-EEB3-B7DD-E5B4A4D35E43}"/>
              </a:ext>
            </a:extLst>
          </p:cNvPr>
          <p:cNvPicPr>
            <a:picLocks noGrp="1" noChangeAspect="1"/>
          </p:cNvPicPr>
          <p:nvPr>
            <p:ph idx="1"/>
          </p:nvPr>
        </p:nvPicPr>
        <p:blipFill>
          <a:blip r:embed="rId2"/>
          <a:stretch>
            <a:fillRect/>
          </a:stretch>
        </p:blipFill>
        <p:spPr>
          <a:xfrm>
            <a:off x="668739" y="1423988"/>
            <a:ext cx="11150221" cy="5068886"/>
          </a:xfrm>
        </p:spPr>
      </p:pic>
    </p:spTree>
    <p:extLst>
      <p:ext uri="{BB962C8B-B14F-4D97-AF65-F5344CB8AC3E}">
        <p14:creationId xmlns:p14="http://schemas.microsoft.com/office/powerpoint/2010/main" val="17723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EB2B7A-96F7-3A25-295C-C3A9FE5CAF0F}"/>
              </a:ext>
            </a:extLst>
          </p:cNvPr>
          <p:cNvPicPr>
            <a:picLocks noGrp="1" noChangeAspect="1"/>
          </p:cNvPicPr>
          <p:nvPr>
            <p:ph idx="1"/>
          </p:nvPr>
        </p:nvPicPr>
        <p:blipFill>
          <a:blip r:embed="rId2"/>
          <a:stretch>
            <a:fillRect/>
          </a:stretch>
        </p:blipFill>
        <p:spPr>
          <a:xfrm>
            <a:off x="791570" y="409433"/>
            <a:ext cx="10959152" cy="6032310"/>
          </a:xfrm>
        </p:spPr>
      </p:pic>
    </p:spTree>
    <p:extLst>
      <p:ext uri="{BB962C8B-B14F-4D97-AF65-F5344CB8AC3E}">
        <p14:creationId xmlns:p14="http://schemas.microsoft.com/office/powerpoint/2010/main" val="1925724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7A3D-9E26-591F-ECAB-61B09EF9B231}"/>
              </a:ext>
            </a:extLst>
          </p:cNvPr>
          <p:cNvSpPr>
            <a:spLocks noGrp="1"/>
          </p:cNvSpPr>
          <p:nvPr>
            <p:ph type="title"/>
          </p:nvPr>
        </p:nvSpPr>
        <p:spPr/>
        <p:txBody>
          <a:bodyPr/>
          <a:lstStyle/>
          <a:p>
            <a:pPr algn="ctr"/>
            <a:r>
              <a:rPr lang="en-US" b="1" dirty="0">
                <a:latin typeface="Arial Black" panose="020B0A04020102020204" pitchFamily="34" charset="0"/>
              </a:rPr>
              <a:t>KEY METRICS</a:t>
            </a:r>
            <a:endParaRPr lang="en-US" dirty="0"/>
          </a:p>
        </p:txBody>
      </p:sp>
      <p:sp>
        <p:nvSpPr>
          <p:cNvPr id="3" name="Content Placeholder 2">
            <a:extLst>
              <a:ext uri="{FF2B5EF4-FFF2-40B4-BE49-F238E27FC236}">
                <a16:creationId xmlns:a16="http://schemas.microsoft.com/office/drawing/2014/main" id="{5B835538-7D34-EDDA-2C43-963EACC56F10}"/>
              </a:ext>
            </a:extLst>
          </p:cNvPr>
          <p:cNvSpPr>
            <a:spLocks noGrp="1"/>
          </p:cNvSpPr>
          <p:nvPr>
            <p:ph idx="1"/>
          </p:nvPr>
        </p:nvSpPr>
        <p:spPr/>
        <p:txBody>
          <a:bodyPr/>
          <a:lstStyle/>
          <a:p>
            <a:pPr>
              <a:buFont typeface="Wingdings" panose="05000000000000000000" pitchFamily="2" charset="2"/>
              <a:buChar char="Ø"/>
            </a:pPr>
            <a:r>
              <a:rPr lang="en-US" dirty="0"/>
              <a:t>Apps: 10k</a:t>
            </a:r>
          </a:p>
          <a:p>
            <a:pPr>
              <a:buFont typeface="Wingdings" panose="05000000000000000000" pitchFamily="2" charset="2"/>
              <a:buChar char="Ø"/>
            </a:pPr>
            <a:r>
              <a:rPr lang="en-US" dirty="0"/>
              <a:t>Total Rating : 34k</a:t>
            </a:r>
          </a:p>
          <a:p>
            <a:pPr>
              <a:buFont typeface="Wingdings" panose="05000000000000000000" pitchFamily="2" charset="2"/>
              <a:buChar char="Ø"/>
            </a:pPr>
            <a:r>
              <a:rPr lang="en-US" dirty="0"/>
              <a:t>Total Review : 2bn</a:t>
            </a:r>
          </a:p>
          <a:p>
            <a:pPr>
              <a:buFont typeface="Wingdings" panose="05000000000000000000" pitchFamily="2" charset="2"/>
              <a:buChar char="Ø"/>
            </a:pPr>
            <a:r>
              <a:rPr lang="en-US" dirty="0"/>
              <a:t>Category: 33</a:t>
            </a:r>
          </a:p>
        </p:txBody>
      </p:sp>
    </p:spTree>
    <p:extLst>
      <p:ext uri="{BB962C8B-B14F-4D97-AF65-F5344CB8AC3E}">
        <p14:creationId xmlns:p14="http://schemas.microsoft.com/office/powerpoint/2010/main" val="3755525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79E0D-1456-9250-2B1B-CD25BC3D3A28}"/>
              </a:ext>
            </a:extLst>
          </p:cNvPr>
          <p:cNvSpPr>
            <a:spLocks noGrp="1"/>
          </p:cNvSpPr>
          <p:nvPr>
            <p:ph type="title"/>
          </p:nvPr>
        </p:nvSpPr>
        <p:spPr>
          <a:xfrm>
            <a:off x="958755" y="0"/>
            <a:ext cx="10515600" cy="689212"/>
          </a:xfrm>
        </p:spPr>
        <p:txBody>
          <a:bodyPr>
            <a:normAutofit fontScale="90000"/>
          </a:bodyPr>
          <a:lstStyle/>
          <a:p>
            <a:r>
              <a:rPr lang="en-US" b="1" dirty="0">
                <a:latin typeface="Arial Black" panose="020B0A04020102020204" pitchFamily="34" charset="0"/>
              </a:rPr>
              <a:t>				INSIGHTS</a:t>
            </a:r>
            <a:endParaRPr lang="en-US" dirty="0"/>
          </a:p>
        </p:txBody>
      </p:sp>
      <p:sp>
        <p:nvSpPr>
          <p:cNvPr id="3" name="Content Placeholder 2">
            <a:extLst>
              <a:ext uri="{FF2B5EF4-FFF2-40B4-BE49-F238E27FC236}">
                <a16:creationId xmlns:a16="http://schemas.microsoft.com/office/drawing/2014/main" id="{10918DA8-755A-527E-5F63-18F0C297461C}"/>
              </a:ext>
            </a:extLst>
          </p:cNvPr>
          <p:cNvSpPr>
            <a:spLocks noGrp="1"/>
          </p:cNvSpPr>
          <p:nvPr>
            <p:ph idx="1"/>
          </p:nvPr>
        </p:nvSpPr>
        <p:spPr>
          <a:xfrm>
            <a:off x="532263" y="1569494"/>
            <a:ext cx="11368585" cy="5172500"/>
          </a:xfrm>
        </p:spPr>
        <p:txBody>
          <a:bodyPr/>
          <a:lstStyle/>
          <a:p>
            <a:pPr marL="0" indent="0">
              <a:buNone/>
            </a:pPr>
            <a:r>
              <a:rPr lang="en-US" dirty="0"/>
              <a:t>The android app has recorded 33 categories across its 10K apps and this has helped answer some questions.</a:t>
            </a:r>
          </a:p>
          <a:p>
            <a:pPr>
              <a:buFont typeface="Wingdings" panose="05000000000000000000" pitchFamily="2" charset="2"/>
              <a:buChar char="Ø"/>
            </a:pPr>
            <a:r>
              <a:rPr lang="en-US" b="1" dirty="0"/>
              <a:t>Top 5 categories that generated  most revenues are:</a:t>
            </a:r>
          </a:p>
          <a:p>
            <a:pPr marL="0" indent="0">
              <a:buNone/>
            </a:pPr>
            <a:r>
              <a:rPr lang="en-US" dirty="0"/>
              <a:t>Finance:2.9k , Family: 2.4k, Lifestyle: 2.4k, Medical: 1k, Game: 283</a:t>
            </a:r>
          </a:p>
          <a:p>
            <a:pPr>
              <a:buFont typeface="Wingdings" panose="05000000000000000000" pitchFamily="2" charset="2"/>
              <a:buChar char="Ø"/>
            </a:pPr>
            <a:r>
              <a:rPr lang="en-US" b="1" dirty="0"/>
              <a:t>Top 5 categories with  most users are:</a:t>
            </a:r>
          </a:p>
          <a:p>
            <a:pPr marL="0" indent="0">
              <a:buNone/>
            </a:pPr>
            <a:r>
              <a:rPr lang="en-US" dirty="0"/>
              <a:t>Family: 1.8k, Game: 1k, Tools: 827, Business: 420, Medical: 395</a:t>
            </a:r>
          </a:p>
          <a:p>
            <a:pPr>
              <a:buFont typeface="Wingdings" panose="05000000000000000000" pitchFamily="2" charset="2"/>
              <a:buChar char="Ø"/>
            </a:pPr>
            <a:r>
              <a:rPr lang="en-US" b="1" dirty="0"/>
              <a:t>Top 5 categories with  most Installs are:</a:t>
            </a:r>
          </a:p>
          <a:p>
            <a:pPr marL="0" indent="0">
              <a:buNone/>
            </a:pPr>
            <a:r>
              <a:rPr lang="en-US" dirty="0"/>
              <a:t>Game: 14bn, Communication: 11bn, Tools 8bn, Productivity: 6bn, social: 5bn</a:t>
            </a:r>
          </a:p>
          <a:p>
            <a:pPr>
              <a:buFont typeface="Wingdings" panose="05000000000000000000" pitchFamily="2" charset="2"/>
              <a:buChar char="Ø"/>
            </a:pPr>
            <a:r>
              <a:rPr lang="en-US" b="1" dirty="0"/>
              <a:t>Top 5 categories with  most Rating are:</a:t>
            </a:r>
          </a:p>
          <a:p>
            <a:pPr marL="0" indent="0">
              <a:buNone/>
            </a:pPr>
            <a:r>
              <a:rPr lang="en-US" dirty="0"/>
              <a:t>Family: 6.7k, Game: 3.9k, Tools: 2.9k, personalization:  1.3k, Productivity: 1.3k</a:t>
            </a:r>
          </a:p>
          <a:p>
            <a:pPr marL="0" indent="0">
              <a:buNone/>
            </a:pPr>
            <a:endParaRPr lang="en-US" b="1" dirty="0"/>
          </a:p>
          <a:p>
            <a:pPr marL="0" indent="0">
              <a:buNone/>
            </a:pPr>
            <a:endParaRPr lang="en-US" dirty="0"/>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D93B4253-4C00-7E9D-013C-96449C3B7AFE}"/>
              </a:ext>
            </a:extLst>
          </p:cNvPr>
          <p:cNvSpPr txBox="1">
            <a:spLocks/>
          </p:cNvSpPr>
          <p:nvPr/>
        </p:nvSpPr>
        <p:spPr>
          <a:xfrm>
            <a:off x="1248888" y="832515"/>
            <a:ext cx="9437309" cy="42308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r>
              <a:rPr lang="en-US" sz="2400" b="1" dirty="0"/>
              <a:t>Analysis by Category</a:t>
            </a:r>
          </a:p>
        </p:txBody>
      </p:sp>
    </p:spTree>
    <p:extLst>
      <p:ext uri="{BB962C8B-B14F-4D97-AF65-F5344CB8AC3E}">
        <p14:creationId xmlns:p14="http://schemas.microsoft.com/office/powerpoint/2010/main" val="1387162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F62DC-F8C8-9AEB-A247-150BE817C2DF}"/>
              </a:ext>
            </a:extLst>
          </p:cNvPr>
          <p:cNvSpPr>
            <a:spLocks noGrp="1"/>
          </p:cNvSpPr>
          <p:nvPr>
            <p:ph type="title"/>
          </p:nvPr>
        </p:nvSpPr>
        <p:spPr>
          <a:xfrm>
            <a:off x="838200" y="187705"/>
            <a:ext cx="10515600" cy="699400"/>
          </a:xfrm>
        </p:spPr>
        <p:txBody>
          <a:bodyPr/>
          <a:lstStyle/>
          <a:p>
            <a:r>
              <a:rPr lang="en-US" b="1" dirty="0">
                <a:latin typeface="Arial Black" panose="020B0A04020102020204" pitchFamily="34" charset="0"/>
              </a:rPr>
              <a:t>				INSIGHTS</a:t>
            </a:r>
            <a:endParaRPr lang="en-US" dirty="0"/>
          </a:p>
        </p:txBody>
      </p:sp>
      <p:sp>
        <p:nvSpPr>
          <p:cNvPr id="3" name="Content Placeholder 2">
            <a:extLst>
              <a:ext uri="{FF2B5EF4-FFF2-40B4-BE49-F238E27FC236}">
                <a16:creationId xmlns:a16="http://schemas.microsoft.com/office/drawing/2014/main" id="{CBA14974-91EB-47DA-6AFE-E60A3CBB2E5B}"/>
              </a:ext>
            </a:extLst>
          </p:cNvPr>
          <p:cNvSpPr>
            <a:spLocks noGrp="1"/>
          </p:cNvSpPr>
          <p:nvPr>
            <p:ph idx="1"/>
          </p:nvPr>
        </p:nvSpPr>
        <p:spPr>
          <a:xfrm>
            <a:off x="259307" y="1241945"/>
            <a:ext cx="11696132" cy="5428350"/>
          </a:xfrm>
        </p:spPr>
        <p:txBody>
          <a:bodyPr>
            <a:normAutofit lnSpcReduction="10000"/>
          </a:bodyPr>
          <a:lstStyle/>
          <a:p>
            <a:pPr>
              <a:buFont typeface="Wingdings" panose="05000000000000000000" pitchFamily="2" charset="2"/>
              <a:buChar char="Ø"/>
            </a:pPr>
            <a:r>
              <a:rPr lang="en-US" dirty="0"/>
              <a:t>Out of the 10k apps in the market, free app has a total of 8.9k apps and paid apps has 756 apps in the market. </a:t>
            </a:r>
          </a:p>
          <a:p>
            <a:pPr>
              <a:buFont typeface="Wingdings" panose="05000000000000000000" pitchFamily="2" charset="2"/>
              <a:buChar char="Ø"/>
            </a:pPr>
            <a:r>
              <a:rPr lang="en-US" b="1" dirty="0"/>
              <a:t>Top 5 Rating by genre are:</a:t>
            </a:r>
          </a:p>
          <a:p>
            <a:pPr marL="0" indent="0">
              <a:buNone/>
            </a:pPr>
            <a:r>
              <a:rPr lang="en-US" dirty="0"/>
              <a:t>Tools: 2.9k, Entertainment: 1.9k, Education: 1.8k, Personalization: 1.3k, Productivity: 1.3k</a:t>
            </a:r>
          </a:p>
          <a:p>
            <a:pPr>
              <a:buFont typeface="Wingdings" panose="05000000000000000000" pitchFamily="2" charset="2"/>
              <a:buChar char="Ø"/>
            </a:pPr>
            <a:r>
              <a:rPr lang="en-US" b="1" dirty="0"/>
              <a:t>Top 5 Genre by paid app are:</a:t>
            </a:r>
          </a:p>
          <a:p>
            <a:pPr marL="0" indent="0">
              <a:buNone/>
            </a:pPr>
            <a:r>
              <a:rPr lang="en-US" dirty="0"/>
              <a:t>Medical: 83, Personalization: 81, Tools: 78, Education: 30, Books &amp; reference:28</a:t>
            </a:r>
          </a:p>
          <a:p>
            <a:pPr>
              <a:buFont typeface="Wingdings" panose="05000000000000000000" pitchFamily="2" charset="2"/>
              <a:buChar char="Ø"/>
            </a:pPr>
            <a:r>
              <a:rPr lang="en-US" b="1" dirty="0"/>
              <a:t>Top 5 Genre by free app are:</a:t>
            </a:r>
          </a:p>
          <a:p>
            <a:pPr marL="0" indent="0">
              <a:buNone/>
            </a:pPr>
            <a:r>
              <a:rPr lang="en-US" dirty="0"/>
              <a:t>Tools: 748, Entertainment: 542, Education: 480, Business: 408, Lifestyle: 349</a:t>
            </a:r>
          </a:p>
          <a:p>
            <a:pPr>
              <a:buFont typeface="Wingdings" panose="05000000000000000000" pitchFamily="2" charset="2"/>
              <a:buChar char="Ø"/>
            </a:pPr>
            <a:r>
              <a:rPr lang="en-US" dirty="0"/>
              <a:t>The popularity of free apps has been steadily rising, reaching its peak in 2018 with the highest number of users. This trend highlights the growing demand for free apps and the potential for significant reach and impact in this market.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53982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6B0FBA-42CE-0222-E6F8-FA15B0AA1B0C}"/>
              </a:ext>
            </a:extLst>
          </p:cNvPr>
          <p:cNvSpPr>
            <a:spLocks noGrp="1"/>
          </p:cNvSpPr>
          <p:nvPr>
            <p:ph idx="1"/>
          </p:nvPr>
        </p:nvSpPr>
        <p:spPr>
          <a:xfrm>
            <a:off x="286603" y="232012"/>
            <a:ext cx="11573301" cy="6291618"/>
          </a:xfrm>
        </p:spPr>
        <p:txBody>
          <a:bodyPr/>
          <a:lstStyle/>
          <a:p>
            <a:pPr>
              <a:buFont typeface="Wingdings" panose="05000000000000000000" pitchFamily="2" charset="2"/>
              <a:buChar char="Ø"/>
            </a:pPr>
            <a:r>
              <a:rPr lang="en-US" dirty="0"/>
              <a:t>The free app has the highest number of installations, with a total of 75 billion installed apps, while the paid app only has 574 installations.</a:t>
            </a:r>
          </a:p>
          <a:p>
            <a:pPr>
              <a:buFont typeface="Wingdings" panose="05000000000000000000" pitchFamily="2" charset="2"/>
              <a:buChar char="Ø"/>
            </a:pPr>
            <a:r>
              <a:rPr lang="en-US" b="1" dirty="0"/>
              <a:t>Users with most content rating are:</a:t>
            </a:r>
          </a:p>
          <a:p>
            <a:pPr marL="0" indent="0">
              <a:buNone/>
            </a:pPr>
            <a:r>
              <a:rPr lang="en-US" dirty="0"/>
              <a:t>Everyone : 8.2k, Teen: 1.0k, Mature 17+ : 392.</a:t>
            </a:r>
          </a:p>
          <a:p>
            <a:pPr>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2459780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569</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Arial Black</vt:lpstr>
      <vt:lpstr>Calibri</vt:lpstr>
      <vt:lpstr>Calibri Light</vt:lpstr>
      <vt:lpstr>Courier New</vt:lpstr>
      <vt:lpstr>Wingdings</vt:lpstr>
      <vt:lpstr>Office Theme</vt:lpstr>
      <vt:lpstr>Android App Market</vt:lpstr>
      <vt:lpstr>                 INTRODUCTION</vt:lpstr>
      <vt:lpstr>             PROCESS</vt:lpstr>
      <vt:lpstr>Data Over View</vt:lpstr>
      <vt:lpstr>PowerPoint Presentation</vt:lpstr>
      <vt:lpstr>KEY METRICS</vt:lpstr>
      <vt:lpstr>    INSIGHTS</vt:lpstr>
      <vt:lpstr>    INSIGHTS</vt:lpstr>
      <vt:lpstr>PowerPoint Presentation</vt:lpstr>
      <vt:lpst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hardy oko</dc:creator>
  <cp:lastModifiedBy>hardy oko</cp:lastModifiedBy>
  <cp:revision>2</cp:revision>
  <dcterms:created xsi:type="dcterms:W3CDTF">2024-09-23T14:33:03Z</dcterms:created>
  <dcterms:modified xsi:type="dcterms:W3CDTF">2024-09-24T15:38:30Z</dcterms:modified>
</cp:coreProperties>
</file>