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PT Sans Narrow"/>
      <p:regular r:id="rId19"/>
      <p:bold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60670D5-118B-4E51-8A11-67B21321C911}">
  <a:tblStyle styleId="{460670D5-118B-4E51-8A11-67B21321C9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bold.fntdata"/><Relationship Id="rId11" Type="http://schemas.openxmlformats.org/officeDocument/2006/relationships/slide" Target="slides/slide5.xml"/><Relationship Id="rId22" Type="http://schemas.openxmlformats.org/officeDocument/2006/relationships/font" Target="fonts/OpenSans-bold.fntdata"/><Relationship Id="rId10" Type="http://schemas.openxmlformats.org/officeDocument/2006/relationships/slide" Target="slides/slide4.xml"/><Relationship Id="rId21" Type="http://schemas.openxmlformats.org/officeDocument/2006/relationships/font" Target="fonts/OpenSans-regular.fntdata"/><Relationship Id="rId13" Type="http://schemas.openxmlformats.org/officeDocument/2006/relationships/slide" Target="slides/slide7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6.xml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PTSansNarrow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fb2dd0bd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3fb2dd0bd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fb2dd0bd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3fb2dd0bd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fb2dd0bdd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3fb2dd0bdd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fb2dd0b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fb2dd0b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fb2dd0bd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fb2dd0bd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fb2dd0bdd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fb2dd0bdd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fb2dd0bdd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fb2dd0bdd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fb2dd0bdd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3fb2dd0bdd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fb2dd0bd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fb2dd0bd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The dashboard is designed to scroll from top to bottom so that user is able to focus on one visualisation at a time while providing all the necessary information.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fb2dd0bdd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fb2dd0bdd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fb6a68fc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3fb6a68fc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holtzy/D3-graph-gallery/blob/master/DATA/us_states_hexgrid.geojson.json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</a:t>
            </a:r>
            <a:r>
              <a:rPr lang="en"/>
              <a:t>Visualization 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2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1004150" y="4423425"/>
            <a:ext cx="713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Group 6 : Chen Nili (1901883) , Lin Shixuan (1901849), Wu JiaJie (1901828)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Future improvement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Clearer indicator of the New Case/Death chart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Improving on the Cohesiveness of the dashboard to reduce scrolling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Integration of </a:t>
            </a:r>
            <a:r>
              <a:rPr lang="en"/>
              <a:t>leaflet with react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Manipulating to find centroid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Webhooks deployment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</a:t>
            </a:r>
            <a:endParaRPr/>
          </a:p>
        </p:txBody>
      </p:sp>
      <p:graphicFrame>
        <p:nvGraphicFramePr>
          <p:cNvPr id="133" name="Google Shape;133;p24"/>
          <p:cNvGraphicFramePr/>
          <p:nvPr/>
        </p:nvGraphicFramePr>
        <p:xfrm>
          <a:off x="825600" y="1819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{460670D5-118B-4E51-8A11-67B21321C911}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Nili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Alfred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JiaJie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Task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Ideation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Development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Documentation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Ideation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Development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Documentation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Ideation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Development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Documentation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Visualisation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how why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Challenges faced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Future works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76275"/>
            <a:ext cx="4828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NYT Storytelling:</a:t>
            </a:r>
            <a:endParaRPr sz="1300"/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"Spiral chart used to convey seasonality (periods) of covid-19 cases through a novel way of presenting the data"</a:t>
            </a:r>
            <a:endParaRPr sz="1300"/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Problems:</a:t>
            </a:r>
            <a:endParaRPr sz="1300"/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Run into difficulty of drill-down specific months/years in the chart, i.e., very little of 2022 is being illustrated</a:t>
            </a:r>
            <a:endParaRPr sz="1300"/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Even though its meant to show an overview of seasonality, the chart is harder to interpret as compared to the typical time-series plot</a:t>
            </a:r>
            <a:endParaRPr sz="13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0400" y="1196675"/>
            <a:ext cx="3642150" cy="3587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Suggestions on Visualization 1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Colours </a:t>
            </a:r>
            <a:r>
              <a:rPr lang="en"/>
              <a:t>could be implemented to each period to break them up and provide better comparison between each period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Since the chart is read from the centre of the spiral, there should be a </a:t>
            </a:r>
            <a:r>
              <a:rPr b="1" lang="en"/>
              <a:t>larger indicator </a:t>
            </a:r>
            <a:r>
              <a:rPr lang="en"/>
              <a:t>of where a user should begin their initial gaze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lack of interactivity makes it </a:t>
            </a:r>
            <a:r>
              <a:rPr b="1" lang="en"/>
              <a:t>difficult to drill-down</a:t>
            </a:r>
            <a:r>
              <a:rPr lang="en"/>
              <a:t> each period’s data points accurately, therefore concepts such as annotation, view manipulation should be implemented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</a:t>
            </a:r>
            <a:r>
              <a:rPr b="1" lang="en"/>
              <a:t>legend</a:t>
            </a:r>
            <a:r>
              <a:rPr lang="en"/>
              <a:t> is vague and meaningless. Instead of an area distribution from the center, a bar chart from the origin allows the designer to do a legend with various heights to account for larger/smaller data points.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</a:t>
            </a:r>
            <a:r>
              <a:rPr lang="en"/>
              <a:t>visualization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(Data) - “What data the user sees”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271900" y="12762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visualisation utilize 2 </a:t>
            </a:r>
            <a:r>
              <a:rPr lang="en"/>
              <a:t>separate</a:t>
            </a:r>
            <a:r>
              <a:rPr lang="en"/>
              <a:t> datasets for specific data representation.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/>
              <a:t> is the GeoJson file that is used to plot the Hexbin map.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lang="en">
                <a:solidFill>
                  <a:srgbClr val="434343"/>
                </a:solidFill>
              </a:rPr>
              <a:t>seven-day rolling average to view new trends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</a:t>
            </a:r>
            <a:r>
              <a:rPr lang="en"/>
              <a:t> json file that includes the following data: Daily cases, Daily death, Specific Datetime.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Source: Ourworldindata.org / WashingtonPost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(Task) - “User intent to use visualization tools”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visualization</a:t>
            </a:r>
            <a:r>
              <a:rPr lang="en"/>
              <a:t> intent is to recreate a dashboard that allows the user to have a quick overview on the topic of Covid-19 cases in United States while providing a more indepth view such as the new cases/death trend and total cases/death.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 features both quick-glance view and a comprehensive view.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3673"/>
              <a:buFont typeface="Arial"/>
              <a:buNone/>
            </a:pPr>
            <a:r>
              <a:rPr lang="en" sz="2940"/>
              <a:t>How (Idiom) - “How the visualization idioms are constructed”</a:t>
            </a:r>
            <a:endParaRPr sz="29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dashboard consist of two visualisation: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Hexbin map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Time-Series plot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Each of the visualisation presents different information within the scope of Covid-19. The Hexbin map is used at the top of the dashboard as an overview of cases in the present month, </a:t>
            </a:r>
            <a:r>
              <a:rPr b="1" lang="en"/>
              <a:t>relative to population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With the use of time series chart we are able to present the flow of the Covid-19 cases, New Case/death Total case/death from Jan 2020 to Jul 2022.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