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164F-BFFE-44AE-A1CF-4A1601202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B45F4-F170-4454-BE47-0958CF69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6BAE-D6B9-4E31-9B20-96655B38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B960-BC86-425E-B2F8-7FF1287D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C0D9-5C4F-4741-8BA6-1692C0CA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5FDA-FCB7-4B23-B1E1-6B28AC8B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0E9D3-4670-4148-903F-76F814E1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AE36-D307-4D00-B550-078D53D4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A534-11E7-4B5D-A59A-ECF93EE0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33E-5AE1-4375-979B-39E6F08A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7566B-B94B-427A-9093-2D0A9503A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F7F8A-A9F8-44A9-AB15-8D5D18B9E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A6B6-D239-40D5-8D79-CD69A625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5CF2-F04F-4F9B-82C4-4A6594E2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9DF8-862D-4A77-9BCB-C6EF431D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9A05-1C39-4AD1-93E2-F57525E1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79C-D13B-4323-ACEA-79386B6A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A6B7-139D-40FB-BD06-040627A4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9028-CFDC-48D3-A908-EEE3A475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316A-2BEF-4D9E-909E-902741EE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87A8-9386-46A3-8C25-385D73AD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AD9A-2E23-45C7-9DAD-49328B1A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BD72-EA7F-491E-8209-9F402D15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F43E-9452-4A86-818C-22D9C18C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E7A0-68CA-4E77-8C45-B286321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FA61-C590-4A9F-84E4-7D85DDAB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D40E-A82E-4120-B294-589D232B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03E9-A733-4F33-8284-7A23DF4E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3759E-4588-4456-97FE-A9674F4D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1C8D5-A4E5-46AF-86B0-E6B35255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E512C-D2C3-4EC0-B9A1-0248A73B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0A29-8401-4936-8469-53488B3C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A4CF-B9F9-4F0D-8899-27F174C4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C7BAB-8DC8-42C4-A645-372D5BCB5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6E25B-226B-42B4-8227-2A3D8E809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37A8-5027-4094-A265-DAC7ED661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F471-8DB2-4713-BFEC-2CDCE1A6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8663A-9CFE-4D07-8899-F541ECDC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F9407-6BD8-401D-AD14-77FBA5BB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0E8-4288-49A7-A7CC-3EF6152B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82BE-30E7-4CA2-AAD8-2238001A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5752-680A-4274-A7BD-3CD5D471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16BB1-41BD-4CDE-9467-D589F3F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22F39-E3EA-41FC-8B83-700861E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785C4-C83B-4679-86F4-9CADC4A1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13DF2-39ED-4F75-9B72-7996B85B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F5FE-C85D-4177-B5AC-964DE57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F388-93A1-47AA-834A-E79355A7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9BDB-FEB6-4B23-9C7C-DEFBB46F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F0D3-C199-4470-BCB6-6F69632E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15939-C500-49F9-ABF3-E038BAD8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9AF6-B15F-44A1-B6B1-AE1D9FA4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A1-8765-4288-B207-FA2BAEC6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25530-F580-40FE-8174-E4ECAE3E0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3D83-97E8-46F1-A325-6FC9E347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063B-217B-454E-B22F-81C7D903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1B3C-5E16-4960-AD34-E691426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2F76-BD53-4114-9AF2-F60285EE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76D3-672C-4EB1-A817-8481317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3336-7944-47F3-A776-6A6B62D9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0029-781A-4C3B-95E7-396C48EA6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789D-01F3-45C7-B33D-38D9CE7BAC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AE69-29C3-44F5-BC7C-397976A0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4333-2DC4-4E25-B975-840F03EF3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0303-22FB-4381-BF71-17497019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985AAA-D9BB-4258-AE58-A309B2803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r="25506"/>
          <a:stretch/>
        </p:blipFill>
        <p:spPr>
          <a:xfrm>
            <a:off x="2225614" y="0"/>
            <a:ext cx="7608499" cy="68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17F1E-BA72-42B3-9B02-616FAF411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r="29104"/>
          <a:stretch/>
        </p:blipFill>
        <p:spPr>
          <a:xfrm>
            <a:off x="2265871" y="0"/>
            <a:ext cx="766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32F78-526E-41DA-B698-9BB8F5E47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0" t="7411" r="21005" b="11293"/>
          <a:stretch/>
        </p:blipFill>
        <p:spPr>
          <a:xfrm>
            <a:off x="2106444" y="0"/>
            <a:ext cx="7681663" cy="68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003B5-D68D-42D8-B150-C986214F1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3" t="4646" r="16087" b="6513"/>
          <a:stretch/>
        </p:blipFill>
        <p:spPr>
          <a:xfrm>
            <a:off x="2056272" y="0"/>
            <a:ext cx="7812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Nili Philipp</dc:creator>
  <cp:lastModifiedBy>Nili Philipp</cp:lastModifiedBy>
  <cp:revision>1</cp:revision>
  <dcterms:created xsi:type="dcterms:W3CDTF">2021-08-14T07:44:21Z</dcterms:created>
  <dcterms:modified xsi:type="dcterms:W3CDTF">2021-08-14T10:37:29Z</dcterms:modified>
</cp:coreProperties>
</file>