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7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7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45AC-89B9-4CEF-A2B3-832FF996D07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ECAC-5632-459C-AC91-7A1D83309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783"/>
            <a:ext cx="9303026" cy="2186608"/>
          </a:xfrm>
        </p:spPr>
        <p:txBody>
          <a:bodyPr>
            <a:normAutofit/>
          </a:bodyPr>
          <a:lstStyle/>
          <a:p>
            <a:r>
              <a:rPr lang="en-IN" dirty="0" smtClean="0"/>
              <a:t>HTML CSS </a:t>
            </a:r>
            <a:r>
              <a:rPr lang="en-IN" dirty="0" err="1" smtClean="0"/>
              <a:t>BootStrap</a:t>
            </a:r>
            <a:r>
              <a:rPr lang="en-IN" dirty="0" smtClean="0"/>
              <a:t> Template(Responsive Page)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4417"/>
            <a:ext cx="9144000" cy="431358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92671"/>
              </p:ext>
            </p:extLst>
          </p:nvPr>
        </p:nvGraphicFramePr>
        <p:xfrm>
          <a:off x="1524000" y="2544417"/>
          <a:ext cx="9144000" cy="431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12830040" imgH="5095800" progId="PBrush">
                  <p:embed/>
                </p:oleObj>
              </mc:Choice>
              <mc:Fallback>
                <p:oleObj name="Bitmap Image" r:id="rId3" imgW="12830040" imgH="5095800" progId="PBrus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544417"/>
                        <a:ext cx="9144000" cy="4313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5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Continuation– (</a:t>
            </a:r>
            <a:r>
              <a:rPr lang="en-IN" dirty="0" err="1" smtClean="0"/>
              <a:t>Nav</a:t>
            </a:r>
            <a:r>
              <a:rPr lang="en-IN" dirty="0" smtClean="0"/>
              <a:t> bar should be sticky)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24222"/>
              </p:ext>
            </p:extLst>
          </p:nvPr>
        </p:nvGraphicFramePr>
        <p:xfrm>
          <a:off x="838200" y="2087595"/>
          <a:ext cx="10515600" cy="382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12849120" imgH="4676760" progId="PBrush">
                  <p:embed/>
                </p:oleObj>
              </mc:Choice>
              <mc:Fallback>
                <p:oleObj name="Bitmap Image" r:id="rId3" imgW="12849120" imgH="4676760" progId="PBrush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87595"/>
                        <a:ext cx="10515600" cy="382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1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Continuation--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81628"/>
              </p:ext>
            </p:extLst>
          </p:nvPr>
        </p:nvGraphicFramePr>
        <p:xfrm>
          <a:off x="838200" y="1815201"/>
          <a:ext cx="10515600" cy="436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7601040" imgH="3409920" progId="PBrush">
                  <p:embed/>
                </p:oleObj>
              </mc:Choice>
              <mc:Fallback>
                <p:oleObj name="Bitmap Image" r:id="rId3" imgW="7601040" imgH="3409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15201"/>
                        <a:ext cx="10515600" cy="436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4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Should use carousel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92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12715920" imgH="5800680" progId="PBrush">
                  <p:embed/>
                </p:oleObj>
              </mc:Choice>
              <mc:Fallback>
                <p:oleObj name="Bitmap Image" r:id="rId3" imgW="12715920" imgH="580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76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Should include google maps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52889"/>
              </p:ext>
            </p:extLst>
          </p:nvPr>
        </p:nvGraphicFramePr>
        <p:xfrm>
          <a:off x="838200" y="1770063"/>
          <a:ext cx="10515600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7620120" imgH="3314880" progId="PBrush">
                  <p:embed/>
                </p:oleObj>
              </mc:Choice>
              <mc:Fallback>
                <p:oleObj name="Bitmap Image" r:id="rId3" imgW="7620120" imgH="3314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770063"/>
                        <a:ext cx="10515600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>
            <a:off x="7779026" y="1378226"/>
            <a:ext cx="1139687" cy="239864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2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Bitmap Image</vt:lpstr>
      <vt:lpstr>HTML CSS BootStrap Template(Responsive Page)</vt:lpstr>
      <vt:lpstr>Continuation– (Nav bar should be sticky)</vt:lpstr>
      <vt:lpstr>Continuation--</vt:lpstr>
      <vt:lpstr>Continuation- Should use carousel</vt:lpstr>
      <vt:lpstr>Continuation- Should include google maps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BootStrap Template</dc:title>
  <dc:creator>Prasad</dc:creator>
  <cp:lastModifiedBy>Prasad</cp:lastModifiedBy>
  <cp:revision>2</cp:revision>
  <dcterms:created xsi:type="dcterms:W3CDTF">2022-09-14T06:53:48Z</dcterms:created>
  <dcterms:modified xsi:type="dcterms:W3CDTF">2022-09-14T06:59:29Z</dcterms:modified>
</cp:coreProperties>
</file>