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0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3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0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9A0D-8391-4016-ACBB-7BB983C9E9F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8490-2D5E-483B-931B-669D9E0FE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6349"/>
            <a:ext cx="9144000" cy="1378226"/>
          </a:xfrm>
        </p:spPr>
        <p:txBody>
          <a:bodyPr>
            <a:normAutofit/>
          </a:bodyPr>
          <a:lstStyle/>
          <a:p>
            <a:r>
              <a:rPr lang="en-IN" dirty="0" smtClean="0"/>
              <a:t>Responsive web page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957" y="2398643"/>
            <a:ext cx="9409043" cy="423304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92345"/>
              </p:ext>
            </p:extLst>
          </p:nvPr>
        </p:nvGraphicFramePr>
        <p:xfrm>
          <a:off x="1298714" y="2385397"/>
          <a:ext cx="9316278" cy="424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12620520" imgH="5877000" progId="PBrush">
                  <p:embed/>
                </p:oleObj>
              </mc:Choice>
              <mc:Fallback>
                <p:oleObj name="Bitmap Image" r:id="rId3" imgW="12620520" imgH="587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8714" y="2385397"/>
                        <a:ext cx="9316278" cy="4246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-Up Arrow 6"/>
          <p:cNvSpPr/>
          <p:nvPr/>
        </p:nvSpPr>
        <p:spPr>
          <a:xfrm>
            <a:off x="9713842" y="1577009"/>
            <a:ext cx="2027583" cy="1537247"/>
          </a:xfrm>
          <a:prstGeom prst="leftUpArrow">
            <a:avLst>
              <a:gd name="adj1" fmla="val 13119"/>
              <a:gd name="adj2" fmla="val 160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9554817" y="172281"/>
            <a:ext cx="2637183" cy="1404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Clicking on the </a:t>
            </a:r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links should redirect to it’s corresponding pages mentioned in the following slides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96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page – </a:t>
            </a:r>
            <a:r>
              <a:rPr lang="en-IN" dirty="0" err="1" smtClean="0"/>
              <a:t>Nav</a:t>
            </a:r>
            <a:r>
              <a:rPr lang="en-IN" dirty="0" smtClean="0"/>
              <a:t> bar should always be sticky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007862"/>
              </p:ext>
            </p:extLst>
          </p:nvPr>
        </p:nvGraphicFramePr>
        <p:xfrm>
          <a:off x="901148" y="1855304"/>
          <a:ext cx="10412896" cy="432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12315960" imgH="6010200" progId="PBrush">
                  <p:embed/>
                </p:oleObj>
              </mc:Choice>
              <mc:Fallback>
                <p:oleObj name="Bitmap Image" r:id="rId3" imgW="12315960" imgH="6010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148" y="1855304"/>
                        <a:ext cx="10412896" cy="4321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page – should use cards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48934"/>
              </p:ext>
            </p:extLst>
          </p:nvPr>
        </p:nvGraphicFramePr>
        <p:xfrm>
          <a:off x="940904" y="1825625"/>
          <a:ext cx="10412896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3" imgW="12411000" imgH="5934240" progId="PBrush">
                  <p:embed/>
                </p:oleObj>
              </mc:Choice>
              <mc:Fallback>
                <p:oleObj name="Bitmap Image" r:id="rId3" imgW="12411000" imgH="5934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0904" y="1825625"/>
                        <a:ext cx="10412896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55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6229"/>
              </p:ext>
            </p:extLst>
          </p:nvPr>
        </p:nvGraphicFramePr>
        <p:xfrm>
          <a:off x="954157" y="1798637"/>
          <a:ext cx="10399643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12620520" imgH="5057640" progId="PBrush">
                  <p:embed/>
                </p:oleObj>
              </mc:Choice>
              <mc:Fallback>
                <p:oleObj name="Bitmap Image" r:id="rId3" imgW="12620520" imgH="505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157" y="1798637"/>
                        <a:ext cx="10399643" cy="437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31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 page-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58668"/>
              </p:ext>
            </p:extLst>
          </p:nvPr>
        </p:nvGraphicFramePr>
        <p:xfrm>
          <a:off x="901148" y="1838877"/>
          <a:ext cx="10412896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12735000" imgH="4676760" progId="PBrush">
                  <p:embed/>
                </p:oleObj>
              </mc:Choice>
              <mc:Fallback>
                <p:oleObj name="Bitmap Image" r:id="rId3" imgW="12735000" imgH="467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148" y="1838877"/>
                        <a:ext cx="10412896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83593"/>
              </p:ext>
            </p:extLst>
          </p:nvPr>
        </p:nvGraphicFramePr>
        <p:xfrm>
          <a:off x="887896" y="1825624"/>
          <a:ext cx="10412896" cy="4351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Bitmap Image" r:id="rId3" imgW="12391920" imgH="5877000" progId="PBrush">
                  <p:embed/>
                </p:oleObj>
              </mc:Choice>
              <mc:Fallback>
                <p:oleObj name="Bitmap Image" r:id="rId3" imgW="12391920" imgH="587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896" y="1825624"/>
                        <a:ext cx="10412896" cy="4351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2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Bitmap Image</vt:lpstr>
      <vt:lpstr>Responsive web page</vt:lpstr>
      <vt:lpstr>About page – Nav bar should always be sticky</vt:lpstr>
      <vt:lpstr>Services page – should use cards</vt:lpstr>
      <vt:lpstr>Team Page</vt:lpstr>
      <vt:lpstr>Portfolio page-</vt:lpstr>
      <vt:lpstr>Contact Page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page</dc:title>
  <dc:creator>Prasad</dc:creator>
  <cp:lastModifiedBy>Prasad</cp:lastModifiedBy>
  <cp:revision>2</cp:revision>
  <dcterms:created xsi:type="dcterms:W3CDTF">2022-09-14T08:11:05Z</dcterms:created>
  <dcterms:modified xsi:type="dcterms:W3CDTF">2022-09-14T08:16:55Z</dcterms:modified>
</cp:coreProperties>
</file>